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8"/>
  </p:notesMasterIdLst>
  <p:sldIdLst>
    <p:sldId id="311" r:id="rId2"/>
    <p:sldId id="313" r:id="rId3"/>
    <p:sldId id="312" r:id="rId4"/>
    <p:sldId id="327" r:id="rId5"/>
    <p:sldId id="314" r:id="rId6"/>
    <p:sldId id="315" r:id="rId7"/>
    <p:sldId id="316" r:id="rId8"/>
    <p:sldId id="317" r:id="rId9"/>
    <p:sldId id="318" r:id="rId10"/>
    <p:sldId id="319" r:id="rId11"/>
    <p:sldId id="320" r:id="rId12"/>
    <p:sldId id="326" r:id="rId13"/>
    <p:sldId id="321" r:id="rId14"/>
    <p:sldId id="322" r:id="rId15"/>
    <p:sldId id="324" r:id="rId16"/>
    <p:sldId id="325" r:id="rId17"/>
  </p:sldIdLst>
  <p:sldSz cx="9144000" cy="5143500" type="screen16x9"/>
  <p:notesSz cx="6858000" cy="9144000"/>
  <p:embeddedFontLst>
    <p:embeddedFont>
      <p:font typeface="Patrick Hand" panose="020B0604020202020204" charset="0"/>
      <p:regular r:id="rId19"/>
    </p:embeddedFont>
    <p:embeddedFont>
      <p:font typeface="Rubik" panose="020B0604020202020204" charset="-79"/>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050C6F-3F68-401F-A599-4D3F8CA985E5}">
  <a:tblStyle styleId="{AA050C6F-3F68-401F-A599-4D3F8CA985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4" y="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92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02039e6be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02039e6be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89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08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7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2112750" y="849900"/>
            <a:ext cx="491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76" name="Google Shape;176;p8"/>
          <p:cNvGrpSpPr/>
          <p:nvPr/>
        </p:nvGrpSpPr>
        <p:grpSpPr>
          <a:xfrm>
            <a:off x="41" y="2200016"/>
            <a:ext cx="2369256" cy="2010451"/>
            <a:chOff x="204125" y="-2162125"/>
            <a:chExt cx="2055575" cy="1744275"/>
          </a:xfrm>
        </p:grpSpPr>
        <p:sp>
          <p:nvSpPr>
            <p:cNvPr id="177" name="Google Shape;177;p8"/>
            <p:cNvSpPr/>
            <p:nvPr/>
          </p:nvSpPr>
          <p:spPr>
            <a:xfrm>
              <a:off x="204125" y="-2129375"/>
              <a:ext cx="2055575" cy="1711525"/>
            </a:xfrm>
            <a:custGeom>
              <a:avLst/>
              <a:gdLst/>
              <a:ahLst/>
              <a:cxnLst/>
              <a:rect l="l" t="t" r="r" b="b"/>
              <a:pathLst>
                <a:path w="82223" h="68461" extrusionOk="0">
                  <a:moveTo>
                    <a:pt x="26094" y="0"/>
                  </a:moveTo>
                  <a:cubicBezTo>
                    <a:pt x="25700" y="0"/>
                    <a:pt x="25304" y="40"/>
                    <a:pt x="24910" y="124"/>
                  </a:cubicBezTo>
                  <a:cubicBezTo>
                    <a:pt x="23328" y="455"/>
                    <a:pt x="22358" y="1047"/>
                    <a:pt x="21413" y="2393"/>
                  </a:cubicBezTo>
                  <a:cubicBezTo>
                    <a:pt x="20492" y="3646"/>
                    <a:pt x="19830" y="5064"/>
                    <a:pt x="19121" y="6458"/>
                  </a:cubicBezTo>
                  <a:cubicBezTo>
                    <a:pt x="19002" y="6671"/>
                    <a:pt x="18885" y="6883"/>
                    <a:pt x="18766" y="7119"/>
                  </a:cubicBezTo>
                  <a:cubicBezTo>
                    <a:pt x="17631" y="9366"/>
                    <a:pt x="16710" y="11729"/>
                    <a:pt x="15646" y="14020"/>
                  </a:cubicBezTo>
                  <a:cubicBezTo>
                    <a:pt x="14820" y="16242"/>
                    <a:pt x="14158" y="18252"/>
                    <a:pt x="13235" y="20401"/>
                  </a:cubicBezTo>
                  <a:cubicBezTo>
                    <a:pt x="11842" y="23332"/>
                    <a:pt x="10919" y="26499"/>
                    <a:pt x="9880" y="29618"/>
                  </a:cubicBezTo>
                  <a:cubicBezTo>
                    <a:pt x="8392" y="34370"/>
                    <a:pt x="7044" y="39214"/>
                    <a:pt x="5767" y="44035"/>
                  </a:cubicBezTo>
                  <a:cubicBezTo>
                    <a:pt x="3782" y="50818"/>
                    <a:pt x="2011" y="57672"/>
                    <a:pt x="710" y="64643"/>
                  </a:cubicBezTo>
                  <a:lnTo>
                    <a:pt x="1" y="68260"/>
                  </a:lnTo>
                  <a:cubicBezTo>
                    <a:pt x="1" y="68330"/>
                    <a:pt x="25" y="68424"/>
                    <a:pt x="95" y="68449"/>
                  </a:cubicBezTo>
                  <a:cubicBezTo>
                    <a:pt x="107" y="68453"/>
                    <a:pt x="120" y="68455"/>
                    <a:pt x="133" y="68455"/>
                  </a:cubicBezTo>
                  <a:cubicBezTo>
                    <a:pt x="196" y="68455"/>
                    <a:pt x="262" y="68409"/>
                    <a:pt x="262" y="68330"/>
                  </a:cubicBezTo>
                  <a:lnTo>
                    <a:pt x="284" y="68235"/>
                  </a:lnTo>
                  <a:cubicBezTo>
                    <a:pt x="324" y="68261"/>
                    <a:pt x="363" y="68280"/>
                    <a:pt x="402" y="68280"/>
                  </a:cubicBezTo>
                  <a:cubicBezTo>
                    <a:pt x="434" y="68280"/>
                    <a:pt x="466" y="68268"/>
                    <a:pt x="498" y="68235"/>
                  </a:cubicBezTo>
                  <a:cubicBezTo>
                    <a:pt x="521" y="68213"/>
                    <a:pt x="568" y="68188"/>
                    <a:pt x="568" y="68141"/>
                  </a:cubicBezTo>
                  <a:lnTo>
                    <a:pt x="662" y="68141"/>
                  </a:lnTo>
                  <a:cubicBezTo>
                    <a:pt x="1207" y="68141"/>
                    <a:pt x="1750" y="68118"/>
                    <a:pt x="2294" y="68094"/>
                  </a:cubicBezTo>
                  <a:cubicBezTo>
                    <a:pt x="2553" y="68110"/>
                    <a:pt x="2811" y="68148"/>
                    <a:pt x="3077" y="68148"/>
                  </a:cubicBezTo>
                  <a:cubicBezTo>
                    <a:pt x="3200" y="68148"/>
                    <a:pt x="3324" y="68140"/>
                    <a:pt x="3451" y="68118"/>
                  </a:cubicBezTo>
                  <a:cubicBezTo>
                    <a:pt x="4336" y="68055"/>
                    <a:pt x="5232" y="68002"/>
                    <a:pt x="6123" y="68002"/>
                  </a:cubicBezTo>
                  <a:cubicBezTo>
                    <a:pt x="6566" y="68002"/>
                    <a:pt x="7007" y="68015"/>
                    <a:pt x="7446" y="68046"/>
                  </a:cubicBezTo>
                  <a:cubicBezTo>
                    <a:pt x="8297" y="68141"/>
                    <a:pt x="9076" y="68354"/>
                    <a:pt x="10046" y="68402"/>
                  </a:cubicBezTo>
                  <a:cubicBezTo>
                    <a:pt x="10358" y="68414"/>
                    <a:pt x="10670" y="68418"/>
                    <a:pt x="10983" y="68418"/>
                  </a:cubicBezTo>
                  <a:cubicBezTo>
                    <a:pt x="11690" y="68418"/>
                    <a:pt x="12397" y="68396"/>
                    <a:pt x="13105" y="68396"/>
                  </a:cubicBezTo>
                  <a:cubicBezTo>
                    <a:pt x="13290" y="68396"/>
                    <a:pt x="13475" y="68398"/>
                    <a:pt x="13661" y="68402"/>
                  </a:cubicBezTo>
                  <a:cubicBezTo>
                    <a:pt x="13719" y="68399"/>
                    <a:pt x="13778" y="68398"/>
                    <a:pt x="13837" y="68398"/>
                  </a:cubicBezTo>
                  <a:cubicBezTo>
                    <a:pt x="14289" y="68398"/>
                    <a:pt x="14741" y="68460"/>
                    <a:pt x="15194" y="68460"/>
                  </a:cubicBezTo>
                  <a:cubicBezTo>
                    <a:pt x="15297" y="68460"/>
                    <a:pt x="15401" y="68457"/>
                    <a:pt x="15504" y="68449"/>
                  </a:cubicBezTo>
                  <a:cubicBezTo>
                    <a:pt x="18151" y="68377"/>
                    <a:pt x="20798" y="68071"/>
                    <a:pt x="23445" y="67787"/>
                  </a:cubicBezTo>
                  <a:cubicBezTo>
                    <a:pt x="26542" y="67479"/>
                    <a:pt x="29614" y="67006"/>
                    <a:pt x="32734" y="66889"/>
                  </a:cubicBezTo>
                  <a:cubicBezTo>
                    <a:pt x="33977" y="66776"/>
                    <a:pt x="35220" y="66558"/>
                    <a:pt x="36463" y="66558"/>
                  </a:cubicBezTo>
                  <a:cubicBezTo>
                    <a:pt x="36779" y="66558"/>
                    <a:pt x="37096" y="66572"/>
                    <a:pt x="37413" y="66606"/>
                  </a:cubicBezTo>
                  <a:cubicBezTo>
                    <a:pt x="38192" y="66653"/>
                    <a:pt x="38996" y="66653"/>
                    <a:pt x="39777" y="66700"/>
                  </a:cubicBezTo>
                  <a:cubicBezTo>
                    <a:pt x="41006" y="66842"/>
                    <a:pt x="42235" y="67078"/>
                    <a:pt x="43581" y="67243"/>
                  </a:cubicBezTo>
                  <a:cubicBezTo>
                    <a:pt x="45140" y="67432"/>
                    <a:pt x="46700" y="67362"/>
                    <a:pt x="48260" y="67645"/>
                  </a:cubicBezTo>
                  <a:cubicBezTo>
                    <a:pt x="49655" y="67857"/>
                    <a:pt x="51073" y="68071"/>
                    <a:pt x="52491" y="68094"/>
                  </a:cubicBezTo>
                  <a:cubicBezTo>
                    <a:pt x="53995" y="68074"/>
                    <a:pt x="55500" y="67892"/>
                    <a:pt x="57003" y="67892"/>
                  </a:cubicBezTo>
                  <a:cubicBezTo>
                    <a:pt x="57224" y="67892"/>
                    <a:pt x="57445" y="67895"/>
                    <a:pt x="57666" y="67904"/>
                  </a:cubicBezTo>
                  <a:cubicBezTo>
                    <a:pt x="59818" y="67952"/>
                    <a:pt x="61967" y="68141"/>
                    <a:pt x="64094" y="68283"/>
                  </a:cubicBezTo>
                  <a:cubicBezTo>
                    <a:pt x="64953" y="68363"/>
                    <a:pt x="65801" y="68453"/>
                    <a:pt x="66652" y="68453"/>
                  </a:cubicBezTo>
                  <a:cubicBezTo>
                    <a:pt x="67067" y="68453"/>
                    <a:pt x="67482" y="68432"/>
                    <a:pt x="67900" y="68377"/>
                  </a:cubicBezTo>
                  <a:cubicBezTo>
                    <a:pt x="69247" y="68118"/>
                    <a:pt x="70570" y="67834"/>
                    <a:pt x="71918" y="67479"/>
                  </a:cubicBezTo>
                  <a:cubicBezTo>
                    <a:pt x="73005" y="67078"/>
                    <a:pt x="73903" y="66581"/>
                    <a:pt x="75085" y="66203"/>
                  </a:cubicBezTo>
                  <a:cubicBezTo>
                    <a:pt x="76503" y="65755"/>
                    <a:pt x="77779" y="64904"/>
                    <a:pt x="79055" y="64123"/>
                  </a:cubicBezTo>
                  <a:cubicBezTo>
                    <a:pt x="79740" y="63698"/>
                    <a:pt x="80426" y="63250"/>
                    <a:pt x="81063" y="62705"/>
                  </a:cubicBezTo>
                  <a:cubicBezTo>
                    <a:pt x="81347" y="62493"/>
                    <a:pt x="81655" y="62257"/>
                    <a:pt x="81819" y="61902"/>
                  </a:cubicBezTo>
                  <a:cubicBezTo>
                    <a:pt x="82222" y="61075"/>
                    <a:pt x="82128" y="60058"/>
                    <a:pt x="82033" y="59137"/>
                  </a:cubicBezTo>
                  <a:cubicBezTo>
                    <a:pt x="81891" y="57837"/>
                    <a:pt x="81583" y="56560"/>
                    <a:pt x="81300" y="55284"/>
                  </a:cubicBezTo>
                  <a:cubicBezTo>
                    <a:pt x="81088" y="53488"/>
                    <a:pt x="80543" y="51786"/>
                    <a:pt x="79976" y="50085"/>
                  </a:cubicBezTo>
                  <a:cubicBezTo>
                    <a:pt x="79362" y="47982"/>
                    <a:pt x="78630" y="45950"/>
                    <a:pt x="77779" y="43940"/>
                  </a:cubicBezTo>
                  <a:cubicBezTo>
                    <a:pt x="76667" y="41176"/>
                    <a:pt x="76006" y="37512"/>
                    <a:pt x="74801" y="34534"/>
                  </a:cubicBezTo>
                  <a:cubicBezTo>
                    <a:pt x="73714" y="31345"/>
                    <a:pt x="71965" y="28579"/>
                    <a:pt x="70334" y="25720"/>
                  </a:cubicBezTo>
                  <a:cubicBezTo>
                    <a:pt x="69766" y="24633"/>
                    <a:pt x="69082" y="23568"/>
                    <a:pt x="68515" y="22458"/>
                  </a:cubicBezTo>
                  <a:cubicBezTo>
                    <a:pt x="68042" y="21419"/>
                    <a:pt x="67450" y="20449"/>
                    <a:pt x="66908" y="19433"/>
                  </a:cubicBezTo>
                  <a:cubicBezTo>
                    <a:pt x="66104" y="17849"/>
                    <a:pt x="65371" y="16077"/>
                    <a:pt x="63883" y="15155"/>
                  </a:cubicBezTo>
                  <a:cubicBezTo>
                    <a:pt x="63457" y="14883"/>
                    <a:pt x="63024" y="14767"/>
                    <a:pt x="62592" y="14767"/>
                  </a:cubicBezTo>
                  <a:cubicBezTo>
                    <a:pt x="61226" y="14767"/>
                    <a:pt x="59884" y="15928"/>
                    <a:pt x="58895" y="16951"/>
                  </a:cubicBezTo>
                  <a:cubicBezTo>
                    <a:pt x="57171" y="18866"/>
                    <a:pt x="55965" y="21277"/>
                    <a:pt x="54571" y="23498"/>
                  </a:cubicBezTo>
                  <a:cubicBezTo>
                    <a:pt x="53034" y="26429"/>
                    <a:pt x="51971" y="29618"/>
                    <a:pt x="50907" y="32785"/>
                  </a:cubicBezTo>
                  <a:cubicBezTo>
                    <a:pt x="50056" y="35315"/>
                    <a:pt x="49608" y="37985"/>
                    <a:pt x="48946" y="40584"/>
                  </a:cubicBezTo>
                  <a:cubicBezTo>
                    <a:pt x="48685" y="41696"/>
                    <a:pt x="48496" y="43184"/>
                    <a:pt x="48260" y="44224"/>
                  </a:cubicBezTo>
                  <a:lnTo>
                    <a:pt x="48237" y="44201"/>
                  </a:lnTo>
                  <a:cubicBezTo>
                    <a:pt x="47954" y="42995"/>
                    <a:pt x="47623" y="41791"/>
                    <a:pt x="47173" y="40656"/>
                  </a:cubicBezTo>
                  <a:cubicBezTo>
                    <a:pt x="46511" y="39119"/>
                    <a:pt x="45755" y="37631"/>
                    <a:pt x="45235" y="36188"/>
                  </a:cubicBezTo>
                  <a:cubicBezTo>
                    <a:pt x="44881" y="35196"/>
                    <a:pt x="44740" y="34109"/>
                    <a:pt x="44409" y="33093"/>
                  </a:cubicBezTo>
                  <a:cubicBezTo>
                    <a:pt x="43794" y="31203"/>
                    <a:pt x="43344" y="29240"/>
                    <a:pt x="42588" y="27421"/>
                  </a:cubicBezTo>
                  <a:cubicBezTo>
                    <a:pt x="41501" y="24822"/>
                    <a:pt x="40414" y="22128"/>
                    <a:pt x="38926" y="19551"/>
                  </a:cubicBezTo>
                  <a:cubicBezTo>
                    <a:pt x="37981" y="17471"/>
                    <a:pt x="37294" y="15438"/>
                    <a:pt x="36396" y="13431"/>
                  </a:cubicBezTo>
                  <a:cubicBezTo>
                    <a:pt x="35192" y="11209"/>
                    <a:pt x="34388" y="8774"/>
                    <a:pt x="33182" y="6530"/>
                  </a:cubicBezTo>
                  <a:cubicBezTo>
                    <a:pt x="32687" y="5276"/>
                    <a:pt x="32167" y="4047"/>
                    <a:pt x="31433" y="2937"/>
                  </a:cubicBezTo>
                  <a:cubicBezTo>
                    <a:pt x="30314" y="1198"/>
                    <a:pt x="28248" y="0"/>
                    <a:pt x="26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28200" y="-997550"/>
              <a:ext cx="138900" cy="516950"/>
            </a:xfrm>
            <a:custGeom>
              <a:avLst/>
              <a:gdLst/>
              <a:ahLst/>
              <a:cxnLst/>
              <a:rect l="l" t="t" r="r" b="b"/>
              <a:pathLst>
                <a:path w="5556" h="20678" extrusionOk="0">
                  <a:moveTo>
                    <a:pt x="4852" y="1"/>
                  </a:moveTo>
                  <a:cubicBezTo>
                    <a:pt x="4520" y="1"/>
                    <a:pt x="4203" y="76"/>
                    <a:pt x="3901" y="227"/>
                  </a:cubicBezTo>
                  <a:cubicBezTo>
                    <a:pt x="3404" y="463"/>
                    <a:pt x="2861" y="630"/>
                    <a:pt x="2459" y="1008"/>
                  </a:cubicBezTo>
                  <a:cubicBezTo>
                    <a:pt x="1727" y="1811"/>
                    <a:pt x="1349" y="2874"/>
                    <a:pt x="1041" y="3891"/>
                  </a:cubicBezTo>
                  <a:cubicBezTo>
                    <a:pt x="923" y="4364"/>
                    <a:pt x="734" y="4789"/>
                    <a:pt x="615" y="5262"/>
                  </a:cubicBezTo>
                  <a:cubicBezTo>
                    <a:pt x="521" y="5593"/>
                    <a:pt x="568" y="5876"/>
                    <a:pt x="498" y="6135"/>
                  </a:cubicBezTo>
                  <a:cubicBezTo>
                    <a:pt x="48" y="7814"/>
                    <a:pt x="1" y="9610"/>
                    <a:pt x="120" y="11335"/>
                  </a:cubicBezTo>
                  <a:cubicBezTo>
                    <a:pt x="284" y="12516"/>
                    <a:pt x="710" y="13628"/>
                    <a:pt x="1112" y="14738"/>
                  </a:cubicBezTo>
                  <a:cubicBezTo>
                    <a:pt x="1349" y="15447"/>
                    <a:pt x="1513" y="16180"/>
                    <a:pt x="1680" y="16912"/>
                  </a:cubicBezTo>
                  <a:cubicBezTo>
                    <a:pt x="1774" y="17668"/>
                    <a:pt x="1680" y="19158"/>
                    <a:pt x="1608" y="19890"/>
                  </a:cubicBezTo>
                  <a:cubicBezTo>
                    <a:pt x="1608" y="20126"/>
                    <a:pt x="1513" y="20387"/>
                    <a:pt x="1538" y="20599"/>
                  </a:cubicBezTo>
                  <a:cubicBezTo>
                    <a:pt x="1569" y="20653"/>
                    <a:pt x="1620" y="20677"/>
                    <a:pt x="1669" y="20677"/>
                  </a:cubicBezTo>
                  <a:cubicBezTo>
                    <a:pt x="1729" y="20677"/>
                    <a:pt x="1784" y="20641"/>
                    <a:pt x="1797" y="20576"/>
                  </a:cubicBezTo>
                  <a:cubicBezTo>
                    <a:pt x="1986" y="19347"/>
                    <a:pt x="2058" y="18094"/>
                    <a:pt x="1963" y="16865"/>
                  </a:cubicBezTo>
                  <a:cubicBezTo>
                    <a:pt x="1891" y="16392"/>
                    <a:pt x="1702" y="15920"/>
                    <a:pt x="1632" y="15424"/>
                  </a:cubicBezTo>
                  <a:cubicBezTo>
                    <a:pt x="1160" y="13793"/>
                    <a:pt x="356" y="12210"/>
                    <a:pt x="379" y="10578"/>
                  </a:cubicBezTo>
                  <a:cubicBezTo>
                    <a:pt x="332" y="8996"/>
                    <a:pt x="426" y="7578"/>
                    <a:pt x="804" y="6113"/>
                  </a:cubicBezTo>
                  <a:cubicBezTo>
                    <a:pt x="829" y="5332"/>
                    <a:pt x="1160" y="4623"/>
                    <a:pt x="1372" y="3772"/>
                  </a:cubicBezTo>
                  <a:cubicBezTo>
                    <a:pt x="1680" y="2851"/>
                    <a:pt x="1963" y="2023"/>
                    <a:pt x="2600" y="1267"/>
                  </a:cubicBezTo>
                  <a:cubicBezTo>
                    <a:pt x="2956" y="913"/>
                    <a:pt x="3451" y="747"/>
                    <a:pt x="3877" y="535"/>
                  </a:cubicBezTo>
                  <a:cubicBezTo>
                    <a:pt x="4177" y="355"/>
                    <a:pt x="4577" y="293"/>
                    <a:pt x="4837" y="293"/>
                  </a:cubicBezTo>
                  <a:cubicBezTo>
                    <a:pt x="4884" y="293"/>
                    <a:pt x="4927" y="295"/>
                    <a:pt x="4964" y="299"/>
                  </a:cubicBezTo>
                  <a:cubicBezTo>
                    <a:pt x="4995" y="306"/>
                    <a:pt x="5030" y="309"/>
                    <a:pt x="5065" y="309"/>
                  </a:cubicBezTo>
                  <a:cubicBezTo>
                    <a:pt x="5135" y="309"/>
                    <a:pt x="5209" y="299"/>
                    <a:pt x="5272" y="299"/>
                  </a:cubicBezTo>
                  <a:cubicBezTo>
                    <a:pt x="5306" y="299"/>
                    <a:pt x="5341" y="304"/>
                    <a:pt x="5373" y="304"/>
                  </a:cubicBezTo>
                  <a:cubicBezTo>
                    <a:pt x="5406" y="304"/>
                    <a:pt x="5437" y="298"/>
                    <a:pt x="5461" y="274"/>
                  </a:cubicBezTo>
                  <a:cubicBezTo>
                    <a:pt x="5556" y="180"/>
                    <a:pt x="5484" y="15"/>
                    <a:pt x="5342" y="15"/>
                  </a:cubicBezTo>
                  <a:lnTo>
                    <a:pt x="5106" y="15"/>
                  </a:lnTo>
                  <a:cubicBezTo>
                    <a:pt x="5020" y="6"/>
                    <a:pt x="4935" y="1"/>
                    <a:pt x="4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10500" y="-1262475"/>
              <a:ext cx="115500" cy="492950"/>
            </a:xfrm>
            <a:custGeom>
              <a:avLst/>
              <a:gdLst/>
              <a:ahLst/>
              <a:cxnLst/>
              <a:rect l="l" t="t" r="r" b="b"/>
              <a:pathLst>
                <a:path w="4620" h="19718" extrusionOk="0">
                  <a:moveTo>
                    <a:pt x="283" y="0"/>
                  </a:moveTo>
                  <a:cubicBezTo>
                    <a:pt x="0" y="0"/>
                    <a:pt x="127" y="875"/>
                    <a:pt x="107" y="1064"/>
                  </a:cubicBezTo>
                  <a:cubicBezTo>
                    <a:pt x="130" y="2624"/>
                    <a:pt x="154" y="4159"/>
                    <a:pt x="438" y="5555"/>
                  </a:cubicBezTo>
                  <a:cubicBezTo>
                    <a:pt x="532" y="6075"/>
                    <a:pt x="555" y="6806"/>
                    <a:pt x="791" y="7421"/>
                  </a:cubicBezTo>
                  <a:cubicBezTo>
                    <a:pt x="933" y="7918"/>
                    <a:pt x="1170" y="8366"/>
                    <a:pt x="1383" y="8839"/>
                  </a:cubicBezTo>
                  <a:cubicBezTo>
                    <a:pt x="1406" y="8911"/>
                    <a:pt x="1595" y="9453"/>
                    <a:pt x="1737" y="9667"/>
                  </a:cubicBezTo>
                  <a:cubicBezTo>
                    <a:pt x="2209" y="10588"/>
                    <a:pt x="2918" y="11605"/>
                    <a:pt x="3249" y="12431"/>
                  </a:cubicBezTo>
                  <a:cubicBezTo>
                    <a:pt x="3699" y="14133"/>
                    <a:pt x="4219" y="15740"/>
                    <a:pt x="4219" y="17441"/>
                  </a:cubicBezTo>
                  <a:cubicBezTo>
                    <a:pt x="4242" y="18150"/>
                    <a:pt x="4219" y="18907"/>
                    <a:pt x="4242" y="19616"/>
                  </a:cubicBezTo>
                  <a:cubicBezTo>
                    <a:pt x="4272" y="19685"/>
                    <a:pt x="4335" y="19718"/>
                    <a:pt x="4398" y="19718"/>
                  </a:cubicBezTo>
                  <a:cubicBezTo>
                    <a:pt x="4485" y="19718"/>
                    <a:pt x="4573" y="19656"/>
                    <a:pt x="4573" y="19546"/>
                  </a:cubicBezTo>
                  <a:cubicBezTo>
                    <a:pt x="4573" y="18269"/>
                    <a:pt x="4620" y="16969"/>
                    <a:pt x="4408" y="15692"/>
                  </a:cubicBezTo>
                  <a:cubicBezTo>
                    <a:pt x="4100" y="14464"/>
                    <a:pt x="3888" y="13187"/>
                    <a:pt x="3438" y="12006"/>
                  </a:cubicBezTo>
                  <a:cubicBezTo>
                    <a:pt x="2871" y="10849"/>
                    <a:pt x="2045" y="9761"/>
                    <a:pt x="1667" y="8674"/>
                  </a:cubicBezTo>
                  <a:cubicBezTo>
                    <a:pt x="1194" y="7682"/>
                    <a:pt x="863" y="6665"/>
                    <a:pt x="791" y="5577"/>
                  </a:cubicBezTo>
                  <a:cubicBezTo>
                    <a:pt x="508" y="4231"/>
                    <a:pt x="461" y="2671"/>
                    <a:pt x="438" y="1087"/>
                  </a:cubicBezTo>
                  <a:cubicBezTo>
                    <a:pt x="438" y="781"/>
                    <a:pt x="438" y="473"/>
                    <a:pt x="461" y="166"/>
                  </a:cubicBezTo>
                  <a:cubicBezTo>
                    <a:pt x="461" y="119"/>
                    <a:pt x="438" y="72"/>
                    <a:pt x="413" y="47"/>
                  </a:cubicBezTo>
                  <a:cubicBezTo>
                    <a:pt x="362" y="15"/>
                    <a:pt x="31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54075" y="-1264525"/>
              <a:ext cx="26600" cy="193450"/>
            </a:xfrm>
            <a:custGeom>
              <a:avLst/>
              <a:gdLst/>
              <a:ahLst/>
              <a:cxnLst/>
              <a:rect l="l" t="t" r="r" b="b"/>
              <a:pathLst>
                <a:path w="1064" h="7738" extrusionOk="0">
                  <a:moveTo>
                    <a:pt x="905" y="1"/>
                  </a:moveTo>
                  <a:cubicBezTo>
                    <a:pt x="839" y="1"/>
                    <a:pt x="770" y="37"/>
                    <a:pt x="757" y="107"/>
                  </a:cubicBezTo>
                  <a:cubicBezTo>
                    <a:pt x="496" y="1194"/>
                    <a:pt x="307" y="2114"/>
                    <a:pt x="142" y="3226"/>
                  </a:cubicBezTo>
                  <a:cubicBezTo>
                    <a:pt x="1" y="4644"/>
                    <a:pt x="71" y="6085"/>
                    <a:pt x="379" y="7503"/>
                  </a:cubicBezTo>
                  <a:cubicBezTo>
                    <a:pt x="401" y="7575"/>
                    <a:pt x="401" y="7669"/>
                    <a:pt x="473" y="7716"/>
                  </a:cubicBezTo>
                  <a:cubicBezTo>
                    <a:pt x="493" y="7731"/>
                    <a:pt x="515" y="7737"/>
                    <a:pt x="537" y="7737"/>
                  </a:cubicBezTo>
                  <a:cubicBezTo>
                    <a:pt x="620" y="7737"/>
                    <a:pt x="704" y="7644"/>
                    <a:pt x="685" y="7550"/>
                  </a:cubicBezTo>
                  <a:cubicBezTo>
                    <a:pt x="118" y="5281"/>
                    <a:pt x="354" y="2895"/>
                    <a:pt x="921" y="721"/>
                  </a:cubicBezTo>
                  <a:cubicBezTo>
                    <a:pt x="969" y="507"/>
                    <a:pt x="1063" y="271"/>
                    <a:pt x="1016" y="59"/>
                  </a:cubicBezTo>
                  <a:cubicBezTo>
                    <a:pt x="996" y="20"/>
                    <a:pt x="951" y="1"/>
                    <a:pt x="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494250" y="-1548075"/>
              <a:ext cx="57325" cy="208400"/>
            </a:xfrm>
            <a:custGeom>
              <a:avLst/>
              <a:gdLst/>
              <a:ahLst/>
              <a:cxnLst/>
              <a:rect l="l" t="t" r="r" b="b"/>
              <a:pathLst>
                <a:path w="2293" h="8336" extrusionOk="0">
                  <a:moveTo>
                    <a:pt x="2144" y="1"/>
                  </a:moveTo>
                  <a:cubicBezTo>
                    <a:pt x="2081" y="1"/>
                    <a:pt x="2020" y="36"/>
                    <a:pt x="2009" y="105"/>
                  </a:cubicBezTo>
                  <a:cubicBezTo>
                    <a:pt x="1678" y="955"/>
                    <a:pt x="1560" y="1876"/>
                    <a:pt x="1324" y="2751"/>
                  </a:cubicBezTo>
                  <a:cubicBezTo>
                    <a:pt x="804" y="4311"/>
                    <a:pt x="496" y="5918"/>
                    <a:pt x="142" y="7525"/>
                  </a:cubicBezTo>
                  <a:cubicBezTo>
                    <a:pt x="118" y="7762"/>
                    <a:pt x="1" y="8021"/>
                    <a:pt x="48" y="8257"/>
                  </a:cubicBezTo>
                  <a:cubicBezTo>
                    <a:pt x="69" y="8311"/>
                    <a:pt x="114" y="8335"/>
                    <a:pt x="160" y="8335"/>
                  </a:cubicBezTo>
                  <a:cubicBezTo>
                    <a:pt x="215" y="8335"/>
                    <a:pt x="271" y="8299"/>
                    <a:pt x="284" y="8234"/>
                  </a:cubicBezTo>
                  <a:cubicBezTo>
                    <a:pt x="662" y="6414"/>
                    <a:pt x="1041" y="4595"/>
                    <a:pt x="1583" y="2821"/>
                  </a:cubicBezTo>
                  <a:cubicBezTo>
                    <a:pt x="1750" y="2184"/>
                    <a:pt x="1914" y="1570"/>
                    <a:pt x="2033" y="908"/>
                  </a:cubicBezTo>
                  <a:cubicBezTo>
                    <a:pt x="2103" y="647"/>
                    <a:pt x="2269" y="388"/>
                    <a:pt x="2292" y="127"/>
                  </a:cubicBezTo>
                  <a:cubicBezTo>
                    <a:pt x="2280" y="42"/>
                    <a:pt x="2211" y="1"/>
                    <a:pt x="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553900" y="-1658825"/>
              <a:ext cx="59125" cy="416350"/>
            </a:xfrm>
            <a:custGeom>
              <a:avLst/>
              <a:gdLst/>
              <a:ahLst/>
              <a:cxnLst/>
              <a:rect l="l" t="t" r="r" b="b"/>
              <a:pathLst>
                <a:path w="2365" h="16654" extrusionOk="0">
                  <a:moveTo>
                    <a:pt x="2241" y="1"/>
                  </a:moveTo>
                  <a:cubicBezTo>
                    <a:pt x="2188" y="1"/>
                    <a:pt x="2121" y="40"/>
                    <a:pt x="2105" y="91"/>
                  </a:cubicBezTo>
                  <a:cubicBezTo>
                    <a:pt x="1230" y="3517"/>
                    <a:pt x="379" y="7040"/>
                    <a:pt x="120" y="10466"/>
                  </a:cubicBezTo>
                  <a:cubicBezTo>
                    <a:pt x="1" y="11625"/>
                    <a:pt x="284" y="12759"/>
                    <a:pt x="545" y="13893"/>
                  </a:cubicBezTo>
                  <a:cubicBezTo>
                    <a:pt x="804" y="14697"/>
                    <a:pt x="1254" y="15689"/>
                    <a:pt x="1538" y="16374"/>
                  </a:cubicBezTo>
                  <a:cubicBezTo>
                    <a:pt x="1573" y="16480"/>
                    <a:pt x="1635" y="16654"/>
                    <a:pt x="1734" y="16654"/>
                  </a:cubicBezTo>
                  <a:cubicBezTo>
                    <a:pt x="1766" y="16654"/>
                    <a:pt x="1803" y="16635"/>
                    <a:pt x="1844" y="16588"/>
                  </a:cubicBezTo>
                  <a:cubicBezTo>
                    <a:pt x="1891" y="16327"/>
                    <a:pt x="1655" y="16068"/>
                    <a:pt x="1585" y="15831"/>
                  </a:cubicBezTo>
                  <a:cubicBezTo>
                    <a:pt x="1396" y="15311"/>
                    <a:pt x="971" y="14461"/>
                    <a:pt x="782" y="13799"/>
                  </a:cubicBezTo>
                  <a:cubicBezTo>
                    <a:pt x="568" y="12806"/>
                    <a:pt x="332" y="11931"/>
                    <a:pt x="356" y="10963"/>
                  </a:cubicBezTo>
                  <a:cubicBezTo>
                    <a:pt x="356" y="9946"/>
                    <a:pt x="592" y="8978"/>
                    <a:pt x="640" y="7985"/>
                  </a:cubicBezTo>
                  <a:cubicBezTo>
                    <a:pt x="876" y="6684"/>
                    <a:pt x="1112" y="5408"/>
                    <a:pt x="1371" y="4132"/>
                  </a:cubicBezTo>
                  <a:cubicBezTo>
                    <a:pt x="1632" y="3092"/>
                    <a:pt x="1869" y="2029"/>
                    <a:pt x="2128" y="990"/>
                  </a:cubicBezTo>
                  <a:cubicBezTo>
                    <a:pt x="2200" y="681"/>
                    <a:pt x="2317" y="398"/>
                    <a:pt x="2364" y="114"/>
                  </a:cubicBezTo>
                  <a:cubicBezTo>
                    <a:pt x="2341" y="67"/>
                    <a:pt x="2341" y="44"/>
                    <a:pt x="2294" y="20"/>
                  </a:cubicBezTo>
                  <a:cubicBezTo>
                    <a:pt x="2281" y="6"/>
                    <a:pt x="2262" y="1"/>
                    <a:pt x="2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92450" y="-1183975"/>
              <a:ext cx="93250" cy="312150"/>
            </a:xfrm>
            <a:custGeom>
              <a:avLst/>
              <a:gdLst/>
              <a:ahLst/>
              <a:cxnLst/>
              <a:rect l="l" t="t" r="r" b="b"/>
              <a:pathLst>
                <a:path w="3730" h="12486" extrusionOk="0">
                  <a:moveTo>
                    <a:pt x="154" y="0"/>
                  </a:moveTo>
                  <a:cubicBezTo>
                    <a:pt x="71" y="0"/>
                    <a:pt x="1" y="84"/>
                    <a:pt x="43" y="169"/>
                  </a:cubicBezTo>
                  <a:cubicBezTo>
                    <a:pt x="563" y="1706"/>
                    <a:pt x="964" y="3360"/>
                    <a:pt x="1603" y="4825"/>
                  </a:cubicBezTo>
                  <a:cubicBezTo>
                    <a:pt x="1862" y="5415"/>
                    <a:pt x="1956" y="6077"/>
                    <a:pt x="2240" y="6644"/>
                  </a:cubicBezTo>
                  <a:cubicBezTo>
                    <a:pt x="2501" y="7330"/>
                    <a:pt x="2760" y="7992"/>
                    <a:pt x="2996" y="8677"/>
                  </a:cubicBezTo>
                  <a:cubicBezTo>
                    <a:pt x="3257" y="9883"/>
                    <a:pt x="3352" y="10970"/>
                    <a:pt x="3399" y="12246"/>
                  </a:cubicBezTo>
                  <a:cubicBezTo>
                    <a:pt x="3381" y="12353"/>
                    <a:pt x="3443" y="12485"/>
                    <a:pt x="3535" y="12485"/>
                  </a:cubicBezTo>
                  <a:cubicBezTo>
                    <a:pt x="3566" y="12485"/>
                    <a:pt x="3600" y="12471"/>
                    <a:pt x="3635" y="12435"/>
                  </a:cubicBezTo>
                  <a:cubicBezTo>
                    <a:pt x="3730" y="12363"/>
                    <a:pt x="3683" y="12222"/>
                    <a:pt x="3683" y="12104"/>
                  </a:cubicBezTo>
                  <a:cubicBezTo>
                    <a:pt x="3611" y="10945"/>
                    <a:pt x="3516" y="9788"/>
                    <a:pt x="3233" y="8607"/>
                  </a:cubicBezTo>
                  <a:cubicBezTo>
                    <a:pt x="3021" y="7898"/>
                    <a:pt x="2760" y="7283"/>
                    <a:pt x="2476" y="6574"/>
                  </a:cubicBezTo>
                  <a:cubicBezTo>
                    <a:pt x="2240" y="6030"/>
                    <a:pt x="2123" y="5440"/>
                    <a:pt x="1886" y="4873"/>
                  </a:cubicBezTo>
                  <a:cubicBezTo>
                    <a:pt x="1342" y="3644"/>
                    <a:pt x="988" y="2226"/>
                    <a:pt x="538" y="878"/>
                  </a:cubicBezTo>
                  <a:cubicBezTo>
                    <a:pt x="444" y="619"/>
                    <a:pt x="374" y="310"/>
                    <a:pt x="255" y="51"/>
                  </a:cubicBezTo>
                  <a:cubicBezTo>
                    <a:pt x="255" y="27"/>
                    <a:pt x="208" y="4"/>
                    <a:pt x="185" y="4"/>
                  </a:cubicBezTo>
                  <a:cubicBezTo>
                    <a:pt x="175" y="1"/>
                    <a:pt x="164"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70075" y="-1184050"/>
              <a:ext cx="212350" cy="400150"/>
            </a:xfrm>
            <a:custGeom>
              <a:avLst/>
              <a:gdLst/>
              <a:ahLst/>
              <a:cxnLst/>
              <a:rect l="l" t="t" r="r" b="b"/>
              <a:pathLst>
                <a:path w="8494" h="16006" extrusionOk="0">
                  <a:moveTo>
                    <a:pt x="172" y="0"/>
                  </a:moveTo>
                  <a:cubicBezTo>
                    <a:pt x="90" y="0"/>
                    <a:pt x="1" y="75"/>
                    <a:pt x="33" y="172"/>
                  </a:cubicBezTo>
                  <a:cubicBezTo>
                    <a:pt x="341" y="1803"/>
                    <a:pt x="553" y="3480"/>
                    <a:pt x="1381" y="4946"/>
                  </a:cubicBezTo>
                  <a:cubicBezTo>
                    <a:pt x="1687" y="5537"/>
                    <a:pt x="2043" y="6152"/>
                    <a:pt x="2633" y="6530"/>
                  </a:cubicBezTo>
                  <a:cubicBezTo>
                    <a:pt x="3436" y="7073"/>
                    <a:pt x="4359" y="7475"/>
                    <a:pt x="5185" y="7995"/>
                  </a:cubicBezTo>
                  <a:cubicBezTo>
                    <a:pt x="5730" y="8491"/>
                    <a:pt x="6509" y="9200"/>
                    <a:pt x="6959" y="9933"/>
                  </a:cubicBezTo>
                  <a:cubicBezTo>
                    <a:pt x="7668" y="11185"/>
                    <a:pt x="7879" y="12816"/>
                    <a:pt x="8046" y="14210"/>
                  </a:cubicBezTo>
                  <a:cubicBezTo>
                    <a:pt x="8140" y="14707"/>
                    <a:pt x="8163" y="15250"/>
                    <a:pt x="8116" y="15841"/>
                  </a:cubicBezTo>
                  <a:cubicBezTo>
                    <a:pt x="8116" y="15936"/>
                    <a:pt x="8188" y="16006"/>
                    <a:pt x="8282" y="16006"/>
                  </a:cubicBezTo>
                  <a:cubicBezTo>
                    <a:pt x="8424" y="16006"/>
                    <a:pt x="8447" y="15841"/>
                    <a:pt x="8447" y="15722"/>
                  </a:cubicBezTo>
                  <a:cubicBezTo>
                    <a:pt x="8494" y="15297"/>
                    <a:pt x="8471" y="14896"/>
                    <a:pt x="8424" y="14471"/>
                  </a:cubicBezTo>
                  <a:cubicBezTo>
                    <a:pt x="8210" y="12958"/>
                    <a:pt x="8068" y="10948"/>
                    <a:pt x="7076" y="9530"/>
                  </a:cubicBezTo>
                  <a:cubicBezTo>
                    <a:pt x="6650" y="8869"/>
                    <a:pt x="6061" y="8373"/>
                    <a:pt x="5493" y="7829"/>
                  </a:cubicBezTo>
                  <a:cubicBezTo>
                    <a:pt x="5091" y="7498"/>
                    <a:pt x="4571" y="7309"/>
                    <a:pt x="4123" y="7025"/>
                  </a:cubicBezTo>
                  <a:cubicBezTo>
                    <a:pt x="3153" y="6505"/>
                    <a:pt x="2255" y="6105"/>
                    <a:pt x="1782" y="5065"/>
                  </a:cubicBezTo>
                  <a:cubicBezTo>
                    <a:pt x="1239" y="4142"/>
                    <a:pt x="931" y="3197"/>
                    <a:pt x="695" y="2110"/>
                  </a:cubicBezTo>
                  <a:cubicBezTo>
                    <a:pt x="530" y="1425"/>
                    <a:pt x="459" y="716"/>
                    <a:pt x="269" y="54"/>
                  </a:cubicBezTo>
                  <a:cubicBezTo>
                    <a:pt x="247" y="17"/>
                    <a:pt x="210"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731450" y="-925250"/>
              <a:ext cx="97250" cy="176125"/>
            </a:xfrm>
            <a:custGeom>
              <a:avLst/>
              <a:gdLst/>
              <a:ahLst/>
              <a:cxnLst/>
              <a:rect l="l" t="t" r="r" b="b"/>
              <a:pathLst>
                <a:path w="3890" h="7045" extrusionOk="0">
                  <a:moveTo>
                    <a:pt x="210" y="1"/>
                  </a:moveTo>
                  <a:cubicBezTo>
                    <a:pt x="69" y="1"/>
                    <a:pt x="0" y="224"/>
                    <a:pt x="131" y="290"/>
                  </a:cubicBezTo>
                  <a:cubicBezTo>
                    <a:pt x="1431" y="975"/>
                    <a:pt x="2802" y="1920"/>
                    <a:pt x="3322" y="3054"/>
                  </a:cubicBezTo>
                  <a:cubicBezTo>
                    <a:pt x="3628" y="3952"/>
                    <a:pt x="3606" y="4803"/>
                    <a:pt x="3417" y="5915"/>
                  </a:cubicBezTo>
                  <a:cubicBezTo>
                    <a:pt x="3439" y="6221"/>
                    <a:pt x="3392" y="6718"/>
                    <a:pt x="3511" y="7002"/>
                  </a:cubicBezTo>
                  <a:cubicBezTo>
                    <a:pt x="3541" y="7032"/>
                    <a:pt x="3577" y="7045"/>
                    <a:pt x="3613" y="7045"/>
                  </a:cubicBezTo>
                  <a:cubicBezTo>
                    <a:pt x="3692" y="7045"/>
                    <a:pt x="3770" y="6980"/>
                    <a:pt x="3770" y="6883"/>
                  </a:cubicBezTo>
                  <a:cubicBezTo>
                    <a:pt x="3676" y="6104"/>
                    <a:pt x="3795" y="5537"/>
                    <a:pt x="3865" y="4803"/>
                  </a:cubicBezTo>
                  <a:cubicBezTo>
                    <a:pt x="3889" y="3646"/>
                    <a:pt x="3700" y="2653"/>
                    <a:pt x="2755" y="1755"/>
                  </a:cubicBezTo>
                  <a:cubicBezTo>
                    <a:pt x="2021" y="1046"/>
                    <a:pt x="1148" y="455"/>
                    <a:pt x="250" y="7"/>
                  </a:cubicBezTo>
                  <a:cubicBezTo>
                    <a:pt x="236" y="3"/>
                    <a:pt x="22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729975" y="-1286525"/>
              <a:ext cx="110100" cy="242475"/>
            </a:xfrm>
            <a:custGeom>
              <a:avLst/>
              <a:gdLst/>
              <a:ahLst/>
              <a:cxnLst/>
              <a:rect l="l" t="t" r="r" b="b"/>
              <a:pathLst>
                <a:path w="4404" h="9699" extrusionOk="0">
                  <a:moveTo>
                    <a:pt x="264" y="1"/>
                  </a:moveTo>
                  <a:cubicBezTo>
                    <a:pt x="147" y="1"/>
                    <a:pt x="59" y="127"/>
                    <a:pt x="95" y="253"/>
                  </a:cubicBezTo>
                  <a:cubicBezTo>
                    <a:pt x="0" y="1648"/>
                    <a:pt x="142" y="3089"/>
                    <a:pt x="615" y="4412"/>
                  </a:cubicBezTo>
                  <a:cubicBezTo>
                    <a:pt x="1135" y="5689"/>
                    <a:pt x="1963" y="6776"/>
                    <a:pt x="2719" y="7887"/>
                  </a:cubicBezTo>
                  <a:cubicBezTo>
                    <a:pt x="3167" y="8502"/>
                    <a:pt x="3617" y="9139"/>
                    <a:pt x="4113" y="9684"/>
                  </a:cubicBezTo>
                  <a:cubicBezTo>
                    <a:pt x="4137" y="9694"/>
                    <a:pt x="4162" y="9699"/>
                    <a:pt x="4185" y="9699"/>
                  </a:cubicBezTo>
                  <a:cubicBezTo>
                    <a:pt x="4316" y="9699"/>
                    <a:pt x="4403" y="9547"/>
                    <a:pt x="4302" y="9447"/>
                  </a:cubicBezTo>
                  <a:cubicBezTo>
                    <a:pt x="3120" y="7910"/>
                    <a:pt x="1774" y="6209"/>
                    <a:pt x="946" y="4342"/>
                  </a:cubicBezTo>
                  <a:cubicBezTo>
                    <a:pt x="520" y="3231"/>
                    <a:pt x="309" y="1765"/>
                    <a:pt x="403" y="467"/>
                  </a:cubicBezTo>
                  <a:cubicBezTo>
                    <a:pt x="403" y="325"/>
                    <a:pt x="473" y="158"/>
                    <a:pt x="379" y="41"/>
                  </a:cubicBezTo>
                  <a:cubicBezTo>
                    <a:pt x="340" y="13"/>
                    <a:pt x="30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66775" y="-1520225"/>
              <a:ext cx="110500" cy="271150"/>
            </a:xfrm>
            <a:custGeom>
              <a:avLst/>
              <a:gdLst/>
              <a:ahLst/>
              <a:cxnLst/>
              <a:rect l="l" t="t" r="r" b="b"/>
              <a:pathLst>
                <a:path w="4420" h="10846" extrusionOk="0">
                  <a:moveTo>
                    <a:pt x="4267" y="0"/>
                  </a:moveTo>
                  <a:cubicBezTo>
                    <a:pt x="4255" y="0"/>
                    <a:pt x="4242" y="2"/>
                    <a:pt x="4230" y="6"/>
                  </a:cubicBezTo>
                  <a:cubicBezTo>
                    <a:pt x="4088" y="53"/>
                    <a:pt x="4066" y="242"/>
                    <a:pt x="3994" y="361"/>
                  </a:cubicBezTo>
                  <a:cubicBezTo>
                    <a:pt x="3568" y="1377"/>
                    <a:pt x="2978" y="2558"/>
                    <a:pt x="2387" y="3409"/>
                  </a:cubicBezTo>
                  <a:cubicBezTo>
                    <a:pt x="1819" y="4071"/>
                    <a:pt x="1394" y="4804"/>
                    <a:pt x="993" y="5561"/>
                  </a:cubicBezTo>
                  <a:cubicBezTo>
                    <a:pt x="449" y="6459"/>
                    <a:pt x="71" y="7427"/>
                    <a:pt x="71" y="8467"/>
                  </a:cubicBezTo>
                  <a:cubicBezTo>
                    <a:pt x="23" y="9223"/>
                    <a:pt x="1" y="10004"/>
                    <a:pt x="48" y="10760"/>
                  </a:cubicBezTo>
                  <a:cubicBezTo>
                    <a:pt x="68" y="10819"/>
                    <a:pt x="121" y="10846"/>
                    <a:pt x="176" y="10846"/>
                  </a:cubicBezTo>
                  <a:cubicBezTo>
                    <a:pt x="252" y="10846"/>
                    <a:pt x="331" y="10795"/>
                    <a:pt x="331" y="10713"/>
                  </a:cubicBezTo>
                  <a:cubicBezTo>
                    <a:pt x="354" y="9317"/>
                    <a:pt x="190" y="7971"/>
                    <a:pt x="710" y="6742"/>
                  </a:cubicBezTo>
                  <a:cubicBezTo>
                    <a:pt x="1252" y="5655"/>
                    <a:pt x="1867" y="4473"/>
                    <a:pt x="2600" y="3623"/>
                  </a:cubicBezTo>
                  <a:cubicBezTo>
                    <a:pt x="3237" y="2700"/>
                    <a:pt x="3782" y="1613"/>
                    <a:pt x="4160" y="692"/>
                  </a:cubicBezTo>
                  <a:cubicBezTo>
                    <a:pt x="4230" y="503"/>
                    <a:pt x="4419" y="289"/>
                    <a:pt x="4419" y="125"/>
                  </a:cubicBezTo>
                  <a:cubicBezTo>
                    <a:pt x="4400" y="46"/>
                    <a:pt x="4331" y="0"/>
                    <a:pt x="4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780775" y="-1436075"/>
              <a:ext cx="27225" cy="189450"/>
            </a:xfrm>
            <a:custGeom>
              <a:avLst/>
              <a:gdLst/>
              <a:ahLst/>
              <a:cxnLst/>
              <a:rect l="l" t="t" r="r" b="b"/>
              <a:pathLst>
                <a:path w="1089" h="7578" extrusionOk="0">
                  <a:moveTo>
                    <a:pt x="270" y="0"/>
                  </a:moveTo>
                  <a:cubicBezTo>
                    <a:pt x="198" y="0"/>
                    <a:pt x="120" y="65"/>
                    <a:pt x="120" y="162"/>
                  </a:cubicBezTo>
                  <a:cubicBezTo>
                    <a:pt x="1" y="2501"/>
                    <a:pt x="73" y="4889"/>
                    <a:pt x="710" y="7158"/>
                  </a:cubicBezTo>
                  <a:cubicBezTo>
                    <a:pt x="782" y="7275"/>
                    <a:pt x="757" y="7464"/>
                    <a:pt x="876" y="7558"/>
                  </a:cubicBezTo>
                  <a:cubicBezTo>
                    <a:pt x="896" y="7572"/>
                    <a:pt x="919" y="7577"/>
                    <a:pt x="943" y="7577"/>
                  </a:cubicBezTo>
                  <a:cubicBezTo>
                    <a:pt x="1005" y="7577"/>
                    <a:pt x="1072" y="7539"/>
                    <a:pt x="1088" y="7488"/>
                  </a:cubicBezTo>
                  <a:cubicBezTo>
                    <a:pt x="521" y="5361"/>
                    <a:pt x="285" y="3352"/>
                    <a:pt x="379" y="1130"/>
                  </a:cubicBezTo>
                  <a:cubicBezTo>
                    <a:pt x="356" y="824"/>
                    <a:pt x="474" y="327"/>
                    <a:pt x="356" y="43"/>
                  </a:cubicBezTo>
                  <a:cubicBezTo>
                    <a:pt x="334" y="13"/>
                    <a:pt x="302"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898200" y="-950925"/>
              <a:ext cx="128400" cy="164675"/>
            </a:xfrm>
            <a:custGeom>
              <a:avLst/>
              <a:gdLst/>
              <a:ahLst/>
              <a:cxnLst/>
              <a:rect l="l" t="t" r="r" b="b"/>
              <a:pathLst>
                <a:path w="5136" h="6587" extrusionOk="0">
                  <a:moveTo>
                    <a:pt x="198" y="0"/>
                  </a:moveTo>
                  <a:cubicBezTo>
                    <a:pt x="97" y="0"/>
                    <a:pt x="1" y="122"/>
                    <a:pt x="55" y="230"/>
                  </a:cubicBezTo>
                  <a:cubicBezTo>
                    <a:pt x="1307" y="2569"/>
                    <a:pt x="2797" y="4909"/>
                    <a:pt x="4852" y="6586"/>
                  </a:cubicBezTo>
                  <a:cubicBezTo>
                    <a:pt x="5135" y="6539"/>
                    <a:pt x="4971" y="6303"/>
                    <a:pt x="4829" y="6208"/>
                  </a:cubicBezTo>
                  <a:cubicBezTo>
                    <a:pt x="3292" y="4815"/>
                    <a:pt x="2158" y="3325"/>
                    <a:pt x="1142" y="1506"/>
                  </a:cubicBezTo>
                  <a:cubicBezTo>
                    <a:pt x="834" y="1034"/>
                    <a:pt x="575" y="514"/>
                    <a:pt x="292" y="41"/>
                  </a:cubicBezTo>
                  <a:cubicBezTo>
                    <a:pt x="263" y="12"/>
                    <a:pt x="230"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026575" y="-715950"/>
              <a:ext cx="121475" cy="119150"/>
            </a:xfrm>
            <a:custGeom>
              <a:avLst/>
              <a:gdLst/>
              <a:ahLst/>
              <a:cxnLst/>
              <a:rect l="l" t="t" r="r" b="b"/>
              <a:pathLst>
                <a:path w="4859" h="4766" extrusionOk="0">
                  <a:moveTo>
                    <a:pt x="261" y="1"/>
                  </a:moveTo>
                  <a:cubicBezTo>
                    <a:pt x="214" y="1"/>
                    <a:pt x="167" y="1"/>
                    <a:pt x="120" y="23"/>
                  </a:cubicBezTo>
                  <a:cubicBezTo>
                    <a:pt x="0" y="95"/>
                    <a:pt x="25" y="284"/>
                    <a:pt x="167" y="332"/>
                  </a:cubicBezTo>
                  <a:cubicBezTo>
                    <a:pt x="1418" y="827"/>
                    <a:pt x="2931" y="1347"/>
                    <a:pt x="3570" y="2553"/>
                  </a:cubicBezTo>
                  <a:cubicBezTo>
                    <a:pt x="4018" y="3190"/>
                    <a:pt x="4090" y="3805"/>
                    <a:pt x="4468" y="4467"/>
                  </a:cubicBezTo>
                  <a:lnTo>
                    <a:pt x="4468" y="4491"/>
                  </a:lnTo>
                  <a:cubicBezTo>
                    <a:pt x="4515" y="4586"/>
                    <a:pt x="4515" y="4703"/>
                    <a:pt x="4585" y="4750"/>
                  </a:cubicBezTo>
                  <a:cubicBezTo>
                    <a:pt x="4610" y="4761"/>
                    <a:pt x="4634" y="4766"/>
                    <a:pt x="4657" y="4766"/>
                  </a:cubicBezTo>
                  <a:cubicBezTo>
                    <a:pt x="4783" y="4766"/>
                    <a:pt x="4858" y="4611"/>
                    <a:pt x="4799" y="4491"/>
                  </a:cubicBezTo>
                  <a:cubicBezTo>
                    <a:pt x="4491" y="3852"/>
                    <a:pt x="4349" y="3427"/>
                    <a:pt x="4065" y="2742"/>
                  </a:cubicBezTo>
                  <a:cubicBezTo>
                    <a:pt x="3829" y="2292"/>
                    <a:pt x="3523" y="1867"/>
                    <a:pt x="3167" y="1513"/>
                  </a:cubicBezTo>
                  <a:cubicBezTo>
                    <a:pt x="2695" y="1111"/>
                    <a:pt x="2152" y="852"/>
                    <a:pt x="1632" y="591"/>
                  </a:cubicBezTo>
                  <a:cubicBezTo>
                    <a:pt x="1182" y="354"/>
                    <a:pt x="709" y="190"/>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1178450" y="-665125"/>
              <a:ext cx="67400" cy="96700"/>
            </a:xfrm>
            <a:custGeom>
              <a:avLst/>
              <a:gdLst/>
              <a:ahLst/>
              <a:cxnLst/>
              <a:rect l="l" t="t" r="r" b="b"/>
              <a:pathLst>
                <a:path w="2696" h="3868" extrusionOk="0">
                  <a:moveTo>
                    <a:pt x="212" y="0"/>
                  </a:moveTo>
                  <a:cubicBezTo>
                    <a:pt x="70" y="0"/>
                    <a:pt x="0" y="189"/>
                    <a:pt x="95" y="307"/>
                  </a:cubicBezTo>
                  <a:cubicBezTo>
                    <a:pt x="993" y="1157"/>
                    <a:pt x="1844" y="2717"/>
                    <a:pt x="2363" y="3804"/>
                  </a:cubicBezTo>
                  <a:cubicBezTo>
                    <a:pt x="2393" y="3848"/>
                    <a:pt x="2437" y="3867"/>
                    <a:pt x="2483" y="3867"/>
                  </a:cubicBezTo>
                  <a:cubicBezTo>
                    <a:pt x="2586" y="3867"/>
                    <a:pt x="2695" y="3771"/>
                    <a:pt x="2647" y="3640"/>
                  </a:cubicBezTo>
                  <a:cubicBezTo>
                    <a:pt x="2433" y="3001"/>
                    <a:pt x="2008" y="2434"/>
                    <a:pt x="1677" y="1844"/>
                  </a:cubicBezTo>
                  <a:cubicBezTo>
                    <a:pt x="1346" y="1276"/>
                    <a:pt x="1015" y="709"/>
                    <a:pt x="543" y="259"/>
                  </a:cubicBezTo>
                  <a:cubicBezTo>
                    <a:pt x="426" y="165"/>
                    <a:pt x="354" y="23"/>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280625" y="-549950"/>
              <a:ext cx="166650" cy="68175"/>
            </a:xfrm>
            <a:custGeom>
              <a:avLst/>
              <a:gdLst/>
              <a:ahLst/>
              <a:cxnLst/>
              <a:rect l="l" t="t" r="r" b="b"/>
              <a:pathLst>
                <a:path w="6666" h="2727" extrusionOk="0">
                  <a:moveTo>
                    <a:pt x="237" y="1"/>
                  </a:moveTo>
                  <a:cubicBezTo>
                    <a:pt x="190" y="1"/>
                    <a:pt x="143" y="25"/>
                    <a:pt x="95" y="73"/>
                  </a:cubicBezTo>
                  <a:cubicBezTo>
                    <a:pt x="1" y="167"/>
                    <a:pt x="73" y="379"/>
                    <a:pt x="237" y="379"/>
                  </a:cubicBezTo>
                  <a:cubicBezTo>
                    <a:pt x="1585" y="426"/>
                    <a:pt x="3073" y="593"/>
                    <a:pt x="4232" y="1065"/>
                  </a:cubicBezTo>
                  <a:cubicBezTo>
                    <a:pt x="5083" y="1466"/>
                    <a:pt x="5625" y="1986"/>
                    <a:pt x="6312" y="2648"/>
                  </a:cubicBezTo>
                  <a:cubicBezTo>
                    <a:pt x="6351" y="2703"/>
                    <a:pt x="6406" y="2727"/>
                    <a:pt x="6459" y="2727"/>
                  </a:cubicBezTo>
                  <a:cubicBezTo>
                    <a:pt x="6566" y="2727"/>
                    <a:pt x="6666" y="2632"/>
                    <a:pt x="6618" y="2506"/>
                  </a:cubicBezTo>
                  <a:cubicBezTo>
                    <a:pt x="5934" y="1680"/>
                    <a:pt x="5011" y="971"/>
                    <a:pt x="3996" y="593"/>
                  </a:cubicBezTo>
                  <a:cubicBezTo>
                    <a:pt x="3120" y="309"/>
                    <a:pt x="2222" y="190"/>
                    <a:pt x="1349" y="73"/>
                  </a:cubicBezTo>
                  <a:cubicBezTo>
                    <a:pt x="971" y="25"/>
                    <a:pt x="615" y="25"/>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412975" y="-583100"/>
              <a:ext cx="298675" cy="124350"/>
            </a:xfrm>
            <a:custGeom>
              <a:avLst/>
              <a:gdLst/>
              <a:ahLst/>
              <a:cxnLst/>
              <a:rect l="l" t="t" r="r" b="b"/>
              <a:pathLst>
                <a:path w="11947" h="4974" extrusionOk="0">
                  <a:moveTo>
                    <a:pt x="197" y="0"/>
                  </a:moveTo>
                  <a:cubicBezTo>
                    <a:pt x="187" y="0"/>
                    <a:pt x="177" y="1"/>
                    <a:pt x="167" y="3"/>
                  </a:cubicBezTo>
                  <a:cubicBezTo>
                    <a:pt x="25" y="51"/>
                    <a:pt x="1" y="240"/>
                    <a:pt x="120" y="311"/>
                  </a:cubicBezTo>
                  <a:cubicBezTo>
                    <a:pt x="1774" y="1374"/>
                    <a:pt x="3428" y="2414"/>
                    <a:pt x="5105" y="3407"/>
                  </a:cubicBezTo>
                  <a:cubicBezTo>
                    <a:pt x="6240" y="4140"/>
                    <a:pt x="7516" y="4565"/>
                    <a:pt x="8792" y="4872"/>
                  </a:cubicBezTo>
                  <a:cubicBezTo>
                    <a:pt x="9089" y="4946"/>
                    <a:pt x="9398" y="4974"/>
                    <a:pt x="9707" y="4974"/>
                  </a:cubicBezTo>
                  <a:cubicBezTo>
                    <a:pt x="10381" y="4974"/>
                    <a:pt x="11054" y="4842"/>
                    <a:pt x="11606" y="4777"/>
                  </a:cubicBezTo>
                  <a:cubicBezTo>
                    <a:pt x="11622" y="4779"/>
                    <a:pt x="11638" y="4780"/>
                    <a:pt x="11654" y="4780"/>
                  </a:cubicBezTo>
                  <a:cubicBezTo>
                    <a:pt x="11821" y="4780"/>
                    <a:pt x="11947" y="4666"/>
                    <a:pt x="11817" y="4494"/>
                  </a:cubicBezTo>
                  <a:cubicBezTo>
                    <a:pt x="11775" y="4451"/>
                    <a:pt x="11706" y="4443"/>
                    <a:pt x="11632" y="4443"/>
                  </a:cubicBezTo>
                  <a:cubicBezTo>
                    <a:pt x="11584" y="4443"/>
                    <a:pt x="11533" y="4446"/>
                    <a:pt x="11486" y="4446"/>
                  </a:cubicBezTo>
                  <a:cubicBezTo>
                    <a:pt x="10888" y="4541"/>
                    <a:pt x="10200" y="4634"/>
                    <a:pt x="9624" y="4634"/>
                  </a:cubicBezTo>
                  <a:cubicBezTo>
                    <a:pt x="9472" y="4634"/>
                    <a:pt x="9328" y="4627"/>
                    <a:pt x="9195" y="4613"/>
                  </a:cubicBezTo>
                  <a:cubicBezTo>
                    <a:pt x="8367" y="4424"/>
                    <a:pt x="7541" y="4187"/>
                    <a:pt x="6712" y="3879"/>
                  </a:cubicBezTo>
                  <a:cubicBezTo>
                    <a:pt x="5886" y="3548"/>
                    <a:pt x="4799" y="2817"/>
                    <a:pt x="3876" y="2297"/>
                  </a:cubicBezTo>
                  <a:cubicBezTo>
                    <a:pt x="2742" y="1588"/>
                    <a:pt x="1608" y="879"/>
                    <a:pt x="473" y="145"/>
                  </a:cubicBezTo>
                  <a:cubicBezTo>
                    <a:pt x="387" y="102"/>
                    <a:pt x="301"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994100" y="-1606250"/>
              <a:ext cx="44325" cy="185475"/>
            </a:xfrm>
            <a:custGeom>
              <a:avLst/>
              <a:gdLst/>
              <a:ahLst/>
              <a:cxnLst/>
              <a:rect l="l" t="t" r="r" b="b"/>
              <a:pathLst>
                <a:path w="1773" h="7419" extrusionOk="0">
                  <a:moveTo>
                    <a:pt x="147" y="0"/>
                  </a:moveTo>
                  <a:cubicBezTo>
                    <a:pt x="76" y="0"/>
                    <a:pt x="1" y="59"/>
                    <a:pt x="1" y="138"/>
                  </a:cubicBezTo>
                  <a:cubicBezTo>
                    <a:pt x="354" y="2526"/>
                    <a:pt x="590" y="5243"/>
                    <a:pt x="1536" y="7395"/>
                  </a:cubicBezTo>
                  <a:cubicBezTo>
                    <a:pt x="1561" y="7411"/>
                    <a:pt x="1589" y="7419"/>
                    <a:pt x="1616" y="7419"/>
                  </a:cubicBezTo>
                  <a:cubicBezTo>
                    <a:pt x="1665" y="7419"/>
                    <a:pt x="1710" y="7393"/>
                    <a:pt x="1725" y="7347"/>
                  </a:cubicBezTo>
                  <a:cubicBezTo>
                    <a:pt x="1772" y="7253"/>
                    <a:pt x="1702" y="7134"/>
                    <a:pt x="1678" y="7039"/>
                  </a:cubicBezTo>
                  <a:cubicBezTo>
                    <a:pt x="921" y="5148"/>
                    <a:pt x="638" y="2715"/>
                    <a:pt x="354" y="824"/>
                  </a:cubicBezTo>
                  <a:cubicBezTo>
                    <a:pt x="307" y="564"/>
                    <a:pt x="331" y="280"/>
                    <a:pt x="237" y="44"/>
                  </a:cubicBezTo>
                  <a:cubicBezTo>
                    <a:pt x="214" y="13"/>
                    <a:pt x="181" y="0"/>
                    <a:pt x="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071725" y="-1588550"/>
              <a:ext cx="120925" cy="411650"/>
            </a:xfrm>
            <a:custGeom>
              <a:avLst/>
              <a:gdLst/>
              <a:ahLst/>
              <a:cxnLst/>
              <a:rect l="l" t="t" r="r" b="b"/>
              <a:pathLst>
                <a:path w="4837" h="16466" extrusionOk="0">
                  <a:moveTo>
                    <a:pt x="175" y="0"/>
                  </a:moveTo>
                  <a:cubicBezTo>
                    <a:pt x="81" y="0"/>
                    <a:pt x="0" y="94"/>
                    <a:pt x="38" y="186"/>
                  </a:cubicBezTo>
                  <a:cubicBezTo>
                    <a:pt x="251" y="1345"/>
                    <a:pt x="605" y="2455"/>
                    <a:pt x="1172" y="3495"/>
                  </a:cubicBezTo>
                  <a:cubicBezTo>
                    <a:pt x="1692" y="4062"/>
                    <a:pt x="2165" y="4654"/>
                    <a:pt x="2590" y="5291"/>
                  </a:cubicBezTo>
                  <a:cubicBezTo>
                    <a:pt x="3488" y="6639"/>
                    <a:pt x="3844" y="8127"/>
                    <a:pt x="4150" y="9734"/>
                  </a:cubicBezTo>
                  <a:cubicBezTo>
                    <a:pt x="4386" y="11483"/>
                    <a:pt x="4292" y="13635"/>
                    <a:pt x="4127" y="15525"/>
                  </a:cubicBezTo>
                  <a:cubicBezTo>
                    <a:pt x="4103" y="15784"/>
                    <a:pt x="3961" y="16210"/>
                    <a:pt x="4080" y="16423"/>
                  </a:cubicBezTo>
                  <a:cubicBezTo>
                    <a:pt x="4131" y="16453"/>
                    <a:pt x="4174" y="16466"/>
                    <a:pt x="4208" y="16466"/>
                  </a:cubicBezTo>
                  <a:cubicBezTo>
                    <a:pt x="4398" y="16466"/>
                    <a:pt x="4367" y="16086"/>
                    <a:pt x="4386" y="15926"/>
                  </a:cubicBezTo>
                  <a:cubicBezTo>
                    <a:pt x="4647" y="13232"/>
                    <a:pt x="4836" y="10443"/>
                    <a:pt x="4008" y="7844"/>
                  </a:cubicBezTo>
                  <a:cubicBezTo>
                    <a:pt x="3655" y="6119"/>
                    <a:pt x="2590" y="4629"/>
                    <a:pt x="1409" y="3331"/>
                  </a:cubicBezTo>
                  <a:cubicBezTo>
                    <a:pt x="1055" y="2644"/>
                    <a:pt x="724" y="1913"/>
                    <a:pt x="535" y="1132"/>
                  </a:cubicBezTo>
                  <a:cubicBezTo>
                    <a:pt x="441" y="801"/>
                    <a:pt x="416" y="281"/>
                    <a:pt x="251" y="22"/>
                  </a:cubicBezTo>
                  <a:cubicBezTo>
                    <a:pt x="226" y="7"/>
                    <a:pt x="200"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065475" y="-1366550"/>
              <a:ext cx="50925" cy="166625"/>
            </a:xfrm>
            <a:custGeom>
              <a:avLst/>
              <a:gdLst/>
              <a:ahLst/>
              <a:cxnLst/>
              <a:rect l="l" t="t" r="r" b="b"/>
              <a:pathLst>
                <a:path w="2037" h="6665" extrusionOk="0">
                  <a:moveTo>
                    <a:pt x="222" y="0"/>
                  </a:moveTo>
                  <a:cubicBezTo>
                    <a:pt x="105" y="0"/>
                    <a:pt x="1" y="127"/>
                    <a:pt x="76" y="240"/>
                  </a:cubicBezTo>
                  <a:cubicBezTo>
                    <a:pt x="927" y="1894"/>
                    <a:pt x="1517" y="4235"/>
                    <a:pt x="1659" y="5936"/>
                  </a:cubicBezTo>
                  <a:cubicBezTo>
                    <a:pt x="1706" y="6125"/>
                    <a:pt x="1564" y="6526"/>
                    <a:pt x="1778" y="6645"/>
                  </a:cubicBezTo>
                  <a:cubicBezTo>
                    <a:pt x="1798" y="6659"/>
                    <a:pt x="1821" y="6665"/>
                    <a:pt x="1843" y="6665"/>
                  </a:cubicBezTo>
                  <a:cubicBezTo>
                    <a:pt x="1897" y="6665"/>
                    <a:pt x="1949" y="6632"/>
                    <a:pt x="1967" y="6598"/>
                  </a:cubicBezTo>
                  <a:cubicBezTo>
                    <a:pt x="2037" y="5345"/>
                    <a:pt x="1730" y="4163"/>
                    <a:pt x="1422" y="2911"/>
                  </a:cubicBezTo>
                  <a:cubicBezTo>
                    <a:pt x="1139" y="1919"/>
                    <a:pt x="808" y="926"/>
                    <a:pt x="312" y="28"/>
                  </a:cubicBezTo>
                  <a:cubicBezTo>
                    <a:pt x="283" y="9"/>
                    <a:pt x="25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158350" y="-1576850"/>
              <a:ext cx="71500" cy="203600"/>
            </a:xfrm>
            <a:custGeom>
              <a:avLst/>
              <a:gdLst/>
              <a:ahLst/>
              <a:cxnLst/>
              <a:rect l="l" t="t" r="r" b="b"/>
              <a:pathLst>
                <a:path w="2860" h="8144" extrusionOk="0">
                  <a:moveTo>
                    <a:pt x="107" y="1"/>
                  </a:moveTo>
                  <a:cubicBezTo>
                    <a:pt x="50" y="1"/>
                    <a:pt x="13" y="66"/>
                    <a:pt x="1" y="216"/>
                  </a:cubicBezTo>
                  <a:cubicBezTo>
                    <a:pt x="1536" y="2579"/>
                    <a:pt x="2339" y="5343"/>
                    <a:pt x="2600" y="8037"/>
                  </a:cubicBezTo>
                  <a:cubicBezTo>
                    <a:pt x="2613" y="8107"/>
                    <a:pt x="2675" y="8143"/>
                    <a:pt x="2738" y="8143"/>
                  </a:cubicBezTo>
                  <a:cubicBezTo>
                    <a:pt x="2784" y="8143"/>
                    <a:pt x="2830" y="8124"/>
                    <a:pt x="2859" y="8085"/>
                  </a:cubicBezTo>
                  <a:lnTo>
                    <a:pt x="2859" y="7990"/>
                  </a:lnTo>
                  <a:lnTo>
                    <a:pt x="2859" y="7967"/>
                  </a:lnTo>
                  <a:cubicBezTo>
                    <a:pt x="2717" y="6383"/>
                    <a:pt x="2411" y="4823"/>
                    <a:pt x="1867" y="3358"/>
                  </a:cubicBezTo>
                  <a:cubicBezTo>
                    <a:pt x="1806" y="3132"/>
                    <a:pt x="499"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246900" y="-1239625"/>
              <a:ext cx="163175" cy="310900"/>
            </a:xfrm>
            <a:custGeom>
              <a:avLst/>
              <a:gdLst/>
              <a:ahLst/>
              <a:cxnLst/>
              <a:rect l="l" t="t" r="r" b="b"/>
              <a:pathLst>
                <a:path w="6527" h="12436" extrusionOk="0">
                  <a:moveTo>
                    <a:pt x="200" y="1"/>
                  </a:moveTo>
                  <a:cubicBezTo>
                    <a:pt x="97" y="1"/>
                    <a:pt x="0" y="111"/>
                    <a:pt x="74" y="220"/>
                  </a:cubicBezTo>
                  <a:cubicBezTo>
                    <a:pt x="1043" y="1899"/>
                    <a:pt x="1563" y="3884"/>
                    <a:pt x="2178" y="5822"/>
                  </a:cubicBezTo>
                  <a:cubicBezTo>
                    <a:pt x="2626" y="7169"/>
                    <a:pt x="3146" y="8397"/>
                    <a:pt x="3855" y="9721"/>
                  </a:cubicBezTo>
                  <a:cubicBezTo>
                    <a:pt x="4422" y="10785"/>
                    <a:pt x="5415" y="11542"/>
                    <a:pt x="6265" y="12392"/>
                  </a:cubicBezTo>
                  <a:cubicBezTo>
                    <a:pt x="6288" y="12422"/>
                    <a:pt x="6322" y="12435"/>
                    <a:pt x="6358" y="12435"/>
                  </a:cubicBezTo>
                  <a:cubicBezTo>
                    <a:pt x="6437" y="12435"/>
                    <a:pt x="6526" y="12371"/>
                    <a:pt x="6526" y="12273"/>
                  </a:cubicBezTo>
                  <a:cubicBezTo>
                    <a:pt x="6526" y="12156"/>
                    <a:pt x="6407" y="12109"/>
                    <a:pt x="6337" y="12037"/>
                  </a:cubicBezTo>
                  <a:cubicBezTo>
                    <a:pt x="5581" y="11281"/>
                    <a:pt x="4753" y="10619"/>
                    <a:pt x="4258" y="9793"/>
                  </a:cubicBezTo>
                  <a:cubicBezTo>
                    <a:pt x="3004" y="7688"/>
                    <a:pt x="2484" y="5609"/>
                    <a:pt x="1681" y="3270"/>
                  </a:cubicBezTo>
                  <a:cubicBezTo>
                    <a:pt x="1280" y="2158"/>
                    <a:pt x="949" y="1001"/>
                    <a:pt x="287" y="31"/>
                  </a:cubicBezTo>
                  <a:cubicBezTo>
                    <a:pt x="260" y="10"/>
                    <a:pt x="230" y="1"/>
                    <a:pt x="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178650" y="-1122075"/>
              <a:ext cx="130975" cy="185750"/>
            </a:xfrm>
            <a:custGeom>
              <a:avLst/>
              <a:gdLst/>
              <a:ahLst/>
              <a:cxnLst/>
              <a:rect l="l" t="t" r="r" b="b"/>
              <a:pathLst>
                <a:path w="5239" h="7430" extrusionOk="0">
                  <a:moveTo>
                    <a:pt x="209" y="0"/>
                  </a:moveTo>
                  <a:cubicBezTo>
                    <a:pt x="103" y="0"/>
                    <a:pt x="0" y="142"/>
                    <a:pt x="62" y="245"/>
                  </a:cubicBezTo>
                  <a:cubicBezTo>
                    <a:pt x="866" y="1758"/>
                    <a:pt x="1716" y="3247"/>
                    <a:pt x="2662" y="4688"/>
                  </a:cubicBezTo>
                  <a:cubicBezTo>
                    <a:pt x="3323" y="5705"/>
                    <a:pt x="4104" y="6745"/>
                    <a:pt x="5097" y="7430"/>
                  </a:cubicBezTo>
                  <a:cubicBezTo>
                    <a:pt x="5167" y="7430"/>
                    <a:pt x="5239" y="7360"/>
                    <a:pt x="5239" y="7288"/>
                  </a:cubicBezTo>
                  <a:cubicBezTo>
                    <a:pt x="5239" y="7171"/>
                    <a:pt x="5097" y="7099"/>
                    <a:pt x="5025" y="7029"/>
                  </a:cubicBezTo>
                  <a:cubicBezTo>
                    <a:pt x="4152" y="6225"/>
                    <a:pt x="3513" y="5492"/>
                    <a:pt x="2923" y="4524"/>
                  </a:cubicBezTo>
                  <a:cubicBezTo>
                    <a:pt x="2047" y="3153"/>
                    <a:pt x="1221" y="1758"/>
                    <a:pt x="465" y="317"/>
                  </a:cubicBezTo>
                  <a:cubicBezTo>
                    <a:pt x="393" y="198"/>
                    <a:pt x="370" y="56"/>
                    <a:pt x="251" y="9"/>
                  </a:cubicBezTo>
                  <a:cubicBezTo>
                    <a:pt x="237" y="3"/>
                    <a:pt x="223"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436050" y="-869650"/>
              <a:ext cx="186725" cy="96850"/>
            </a:xfrm>
            <a:custGeom>
              <a:avLst/>
              <a:gdLst/>
              <a:ahLst/>
              <a:cxnLst/>
              <a:rect l="l" t="t" r="r" b="b"/>
              <a:pathLst>
                <a:path w="7469" h="3874" extrusionOk="0">
                  <a:moveTo>
                    <a:pt x="196" y="0"/>
                  </a:moveTo>
                  <a:cubicBezTo>
                    <a:pt x="186" y="0"/>
                    <a:pt x="175" y="1"/>
                    <a:pt x="165" y="4"/>
                  </a:cubicBezTo>
                  <a:cubicBezTo>
                    <a:pt x="23" y="27"/>
                    <a:pt x="0" y="240"/>
                    <a:pt x="117" y="310"/>
                  </a:cubicBezTo>
                  <a:cubicBezTo>
                    <a:pt x="1276" y="1091"/>
                    <a:pt x="2505" y="1776"/>
                    <a:pt x="3710" y="2509"/>
                  </a:cubicBezTo>
                  <a:cubicBezTo>
                    <a:pt x="4513" y="3029"/>
                    <a:pt x="5411" y="3360"/>
                    <a:pt x="6334" y="3644"/>
                  </a:cubicBezTo>
                  <a:cubicBezTo>
                    <a:pt x="6593" y="3738"/>
                    <a:pt x="6854" y="3785"/>
                    <a:pt x="7138" y="3855"/>
                  </a:cubicBezTo>
                  <a:cubicBezTo>
                    <a:pt x="7149" y="3868"/>
                    <a:pt x="7166" y="3874"/>
                    <a:pt x="7187" y="3874"/>
                  </a:cubicBezTo>
                  <a:cubicBezTo>
                    <a:pt x="7207" y="3874"/>
                    <a:pt x="7231" y="3868"/>
                    <a:pt x="7255" y="3855"/>
                  </a:cubicBezTo>
                  <a:cubicBezTo>
                    <a:pt x="7468" y="3666"/>
                    <a:pt x="7232" y="3524"/>
                    <a:pt x="7043" y="3502"/>
                  </a:cubicBezTo>
                  <a:cubicBezTo>
                    <a:pt x="6050" y="3218"/>
                    <a:pt x="5175" y="2957"/>
                    <a:pt x="4349" y="2509"/>
                  </a:cubicBezTo>
                  <a:cubicBezTo>
                    <a:pt x="3025" y="1706"/>
                    <a:pt x="1702" y="949"/>
                    <a:pt x="426" y="121"/>
                  </a:cubicBezTo>
                  <a:cubicBezTo>
                    <a:pt x="342" y="79"/>
                    <a:pt x="276"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485675" y="-1109900"/>
              <a:ext cx="57075" cy="188000"/>
            </a:xfrm>
            <a:custGeom>
              <a:avLst/>
              <a:gdLst/>
              <a:ahLst/>
              <a:cxnLst/>
              <a:rect l="l" t="t" r="r" b="b"/>
              <a:pathLst>
                <a:path w="2283" h="7520" extrusionOk="0">
                  <a:moveTo>
                    <a:pt x="293" y="1"/>
                  </a:moveTo>
                  <a:cubicBezTo>
                    <a:pt x="236" y="1"/>
                    <a:pt x="177" y="30"/>
                    <a:pt x="142" y="89"/>
                  </a:cubicBezTo>
                  <a:cubicBezTo>
                    <a:pt x="0" y="1153"/>
                    <a:pt x="142" y="2263"/>
                    <a:pt x="237" y="3328"/>
                  </a:cubicBezTo>
                  <a:cubicBezTo>
                    <a:pt x="543" y="4674"/>
                    <a:pt x="1182" y="5927"/>
                    <a:pt x="1797" y="7156"/>
                  </a:cubicBezTo>
                  <a:cubicBezTo>
                    <a:pt x="1867" y="7273"/>
                    <a:pt x="1891" y="7462"/>
                    <a:pt x="2033" y="7510"/>
                  </a:cubicBezTo>
                  <a:cubicBezTo>
                    <a:pt x="2052" y="7516"/>
                    <a:pt x="2071" y="7519"/>
                    <a:pt x="2089" y="7519"/>
                  </a:cubicBezTo>
                  <a:cubicBezTo>
                    <a:pt x="2203" y="7519"/>
                    <a:pt x="2282" y="7399"/>
                    <a:pt x="2222" y="7298"/>
                  </a:cubicBezTo>
                  <a:cubicBezTo>
                    <a:pt x="1513" y="5975"/>
                    <a:pt x="946" y="4768"/>
                    <a:pt x="543" y="3375"/>
                  </a:cubicBezTo>
                  <a:cubicBezTo>
                    <a:pt x="449" y="2713"/>
                    <a:pt x="401" y="1743"/>
                    <a:pt x="401" y="940"/>
                  </a:cubicBezTo>
                  <a:cubicBezTo>
                    <a:pt x="401" y="656"/>
                    <a:pt x="449" y="372"/>
                    <a:pt x="426" y="89"/>
                  </a:cubicBezTo>
                  <a:cubicBezTo>
                    <a:pt x="402" y="30"/>
                    <a:pt x="349"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519325" y="-1345425"/>
              <a:ext cx="21800" cy="204975"/>
            </a:xfrm>
            <a:custGeom>
              <a:avLst/>
              <a:gdLst/>
              <a:ahLst/>
              <a:cxnLst/>
              <a:rect l="l" t="t" r="r" b="b"/>
              <a:pathLst>
                <a:path w="872" h="8199" extrusionOk="0">
                  <a:moveTo>
                    <a:pt x="653" y="1"/>
                  </a:moveTo>
                  <a:cubicBezTo>
                    <a:pt x="595" y="1"/>
                    <a:pt x="539" y="32"/>
                    <a:pt x="521" y="104"/>
                  </a:cubicBezTo>
                  <a:cubicBezTo>
                    <a:pt x="237" y="1499"/>
                    <a:pt x="214" y="2917"/>
                    <a:pt x="142" y="4335"/>
                  </a:cubicBezTo>
                  <a:cubicBezTo>
                    <a:pt x="25" y="5659"/>
                    <a:pt x="1" y="6957"/>
                    <a:pt x="640" y="8186"/>
                  </a:cubicBezTo>
                  <a:cubicBezTo>
                    <a:pt x="657" y="8195"/>
                    <a:pt x="675" y="8199"/>
                    <a:pt x="694" y="8199"/>
                  </a:cubicBezTo>
                  <a:cubicBezTo>
                    <a:pt x="780" y="8199"/>
                    <a:pt x="872" y="8118"/>
                    <a:pt x="851" y="8022"/>
                  </a:cubicBezTo>
                  <a:cubicBezTo>
                    <a:pt x="331" y="6768"/>
                    <a:pt x="284" y="5659"/>
                    <a:pt x="426" y="4311"/>
                  </a:cubicBezTo>
                  <a:cubicBezTo>
                    <a:pt x="521" y="2893"/>
                    <a:pt x="521" y="1499"/>
                    <a:pt x="804" y="198"/>
                  </a:cubicBezTo>
                  <a:cubicBezTo>
                    <a:pt x="849" y="82"/>
                    <a:pt x="748"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560675" y="-1326350"/>
              <a:ext cx="126475" cy="375600"/>
            </a:xfrm>
            <a:custGeom>
              <a:avLst/>
              <a:gdLst/>
              <a:ahLst/>
              <a:cxnLst/>
              <a:rect l="l" t="t" r="r" b="b"/>
              <a:pathLst>
                <a:path w="5059" h="15024" extrusionOk="0">
                  <a:moveTo>
                    <a:pt x="145" y="1"/>
                  </a:moveTo>
                  <a:cubicBezTo>
                    <a:pt x="70" y="1"/>
                    <a:pt x="1" y="53"/>
                    <a:pt x="1" y="144"/>
                  </a:cubicBezTo>
                  <a:cubicBezTo>
                    <a:pt x="95" y="2390"/>
                    <a:pt x="237" y="4635"/>
                    <a:pt x="545" y="6856"/>
                  </a:cubicBezTo>
                  <a:cubicBezTo>
                    <a:pt x="782" y="8015"/>
                    <a:pt x="876" y="9267"/>
                    <a:pt x="1561" y="10259"/>
                  </a:cubicBezTo>
                  <a:cubicBezTo>
                    <a:pt x="1892" y="10804"/>
                    <a:pt x="2364" y="11229"/>
                    <a:pt x="2720" y="11725"/>
                  </a:cubicBezTo>
                  <a:cubicBezTo>
                    <a:pt x="3287" y="12670"/>
                    <a:pt x="3971" y="13545"/>
                    <a:pt x="4516" y="14513"/>
                  </a:cubicBezTo>
                  <a:cubicBezTo>
                    <a:pt x="4644" y="14642"/>
                    <a:pt x="4695" y="15024"/>
                    <a:pt x="4896" y="15024"/>
                  </a:cubicBezTo>
                  <a:cubicBezTo>
                    <a:pt x="4917" y="15024"/>
                    <a:pt x="4940" y="15020"/>
                    <a:pt x="4964" y="15011"/>
                  </a:cubicBezTo>
                  <a:cubicBezTo>
                    <a:pt x="5036" y="14963"/>
                    <a:pt x="5059" y="14844"/>
                    <a:pt x="4989" y="14774"/>
                  </a:cubicBezTo>
                  <a:cubicBezTo>
                    <a:pt x="4917" y="14585"/>
                    <a:pt x="4799" y="14396"/>
                    <a:pt x="4680" y="14230"/>
                  </a:cubicBezTo>
                  <a:cubicBezTo>
                    <a:pt x="4138" y="13237"/>
                    <a:pt x="3451" y="12339"/>
                    <a:pt x="2837" y="11371"/>
                  </a:cubicBezTo>
                  <a:cubicBezTo>
                    <a:pt x="2200" y="10615"/>
                    <a:pt x="1513" y="9859"/>
                    <a:pt x="1302" y="8983"/>
                  </a:cubicBezTo>
                  <a:cubicBezTo>
                    <a:pt x="593" y="6266"/>
                    <a:pt x="474" y="3453"/>
                    <a:pt x="332" y="594"/>
                  </a:cubicBezTo>
                  <a:cubicBezTo>
                    <a:pt x="309" y="405"/>
                    <a:pt x="356" y="192"/>
                    <a:pt x="262" y="50"/>
                  </a:cubicBezTo>
                  <a:cubicBezTo>
                    <a:pt x="228" y="16"/>
                    <a:pt x="186"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571575" y="-1006875"/>
              <a:ext cx="157675" cy="202975"/>
            </a:xfrm>
            <a:custGeom>
              <a:avLst/>
              <a:gdLst/>
              <a:ahLst/>
              <a:cxnLst/>
              <a:rect l="l" t="t" r="r" b="b"/>
              <a:pathLst>
                <a:path w="6307" h="8119" extrusionOk="0">
                  <a:moveTo>
                    <a:pt x="195" y="1"/>
                  </a:moveTo>
                  <a:cubicBezTo>
                    <a:pt x="81" y="1"/>
                    <a:pt x="0" y="121"/>
                    <a:pt x="62" y="222"/>
                  </a:cubicBezTo>
                  <a:cubicBezTo>
                    <a:pt x="960" y="1995"/>
                    <a:pt x="2047" y="3720"/>
                    <a:pt x="3371" y="5185"/>
                  </a:cubicBezTo>
                  <a:cubicBezTo>
                    <a:pt x="4269" y="6108"/>
                    <a:pt x="5356" y="6792"/>
                    <a:pt x="5899" y="7904"/>
                  </a:cubicBezTo>
                  <a:cubicBezTo>
                    <a:pt x="5971" y="8021"/>
                    <a:pt x="5899" y="7998"/>
                    <a:pt x="6018" y="8093"/>
                  </a:cubicBezTo>
                  <a:cubicBezTo>
                    <a:pt x="6044" y="8110"/>
                    <a:pt x="6072" y="8118"/>
                    <a:pt x="6098" y="8118"/>
                  </a:cubicBezTo>
                  <a:cubicBezTo>
                    <a:pt x="6212" y="8118"/>
                    <a:pt x="6306" y="7972"/>
                    <a:pt x="6230" y="7856"/>
                  </a:cubicBezTo>
                  <a:cubicBezTo>
                    <a:pt x="5829" y="6981"/>
                    <a:pt x="5095" y="6344"/>
                    <a:pt x="4411" y="5705"/>
                  </a:cubicBezTo>
                  <a:cubicBezTo>
                    <a:pt x="3796" y="5185"/>
                    <a:pt x="3040" y="4334"/>
                    <a:pt x="2637" y="3814"/>
                  </a:cubicBezTo>
                  <a:cubicBezTo>
                    <a:pt x="1953" y="2846"/>
                    <a:pt x="1314" y="1854"/>
                    <a:pt x="724" y="836"/>
                  </a:cubicBezTo>
                  <a:cubicBezTo>
                    <a:pt x="558" y="600"/>
                    <a:pt x="463" y="152"/>
                    <a:pt x="251" y="10"/>
                  </a:cubicBezTo>
                  <a:cubicBezTo>
                    <a:pt x="232" y="4"/>
                    <a:pt x="213"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689825" y="-769975"/>
              <a:ext cx="160400" cy="74975"/>
            </a:xfrm>
            <a:custGeom>
              <a:avLst/>
              <a:gdLst/>
              <a:ahLst/>
              <a:cxnLst/>
              <a:rect l="l" t="t" r="r" b="b"/>
              <a:pathLst>
                <a:path w="6416" h="2999" extrusionOk="0">
                  <a:moveTo>
                    <a:pt x="283" y="0"/>
                  </a:moveTo>
                  <a:cubicBezTo>
                    <a:pt x="116" y="0"/>
                    <a:pt x="0" y="248"/>
                    <a:pt x="176" y="366"/>
                  </a:cubicBezTo>
                  <a:cubicBezTo>
                    <a:pt x="1619" y="1169"/>
                    <a:pt x="3012" y="2090"/>
                    <a:pt x="4596" y="2540"/>
                  </a:cubicBezTo>
                  <a:cubicBezTo>
                    <a:pt x="5116" y="2729"/>
                    <a:pt x="5636" y="2871"/>
                    <a:pt x="6156" y="2988"/>
                  </a:cubicBezTo>
                  <a:cubicBezTo>
                    <a:pt x="6170" y="2995"/>
                    <a:pt x="6184" y="2998"/>
                    <a:pt x="6198" y="2998"/>
                  </a:cubicBezTo>
                  <a:cubicBezTo>
                    <a:pt x="6231" y="2998"/>
                    <a:pt x="6265" y="2981"/>
                    <a:pt x="6298" y="2965"/>
                  </a:cubicBezTo>
                  <a:cubicBezTo>
                    <a:pt x="6393" y="2918"/>
                    <a:pt x="6415" y="2776"/>
                    <a:pt x="6345" y="2682"/>
                  </a:cubicBezTo>
                  <a:cubicBezTo>
                    <a:pt x="6251" y="2610"/>
                    <a:pt x="6109" y="2610"/>
                    <a:pt x="6014" y="2587"/>
                  </a:cubicBezTo>
                  <a:cubicBezTo>
                    <a:pt x="4833" y="2256"/>
                    <a:pt x="3816" y="1948"/>
                    <a:pt x="2823" y="1405"/>
                  </a:cubicBezTo>
                  <a:cubicBezTo>
                    <a:pt x="1997" y="980"/>
                    <a:pt x="1169" y="507"/>
                    <a:pt x="390" y="35"/>
                  </a:cubicBezTo>
                  <a:cubicBezTo>
                    <a:pt x="353" y="11"/>
                    <a:pt x="317"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787575" y="-958475"/>
              <a:ext cx="105975" cy="209825"/>
            </a:xfrm>
            <a:custGeom>
              <a:avLst/>
              <a:gdLst/>
              <a:ahLst/>
              <a:cxnLst/>
              <a:rect l="l" t="t" r="r" b="b"/>
              <a:pathLst>
                <a:path w="4239" h="8393" extrusionOk="0">
                  <a:moveTo>
                    <a:pt x="165" y="0"/>
                  </a:moveTo>
                  <a:cubicBezTo>
                    <a:pt x="82" y="0"/>
                    <a:pt x="0" y="68"/>
                    <a:pt x="0" y="177"/>
                  </a:cubicBezTo>
                  <a:cubicBezTo>
                    <a:pt x="167" y="1736"/>
                    <a:pt x="331" y="3343"/>
                    <a:pt x="876" y="4856"/>
                  </a:cubicBezTo>
                  <a:cubicBezTo>
                    <a:pt x="1182" y="5518"/>
                    <a:pt x="1749" y="6038"/>
                    <a:pt x="2222" y="6605"/>
                  </a:cubicBezTo>
                  <a:cubicBezTo>
                    <a:pt x="2766" y="7219"/>
                    <a:pt x="3333" y="7834"/>
                    <a:pt x="3948" y="8378"/>
                  </a:cubicBezTo>
                  <a:cubicBezTo>
                    <a:pt x="3970" y="8388"/>
                    <a:pt x="3992" y="8392"/>
                    <a:pt x="4013" y="8392"/>
                  </a:cubicBezTo>
                  <a:cubicBezTo>
                    <a:pt x="4146" y="8392"/>
                    <a:pt x="4238" y="8220"/>
                    <a:pt x="4137" y="8117"/>
                  </a:cubicBezTo>
                  <a:cubicBezTo>
                    <a:pt x="3050" y="7077"/>
                    <a:pt x="1915" y="5990"/>
                    <a:pt x="1182" y="4786"/>
                  </a:cubicBezTo>
                  <a:cubicBezTo>
                    <a:pt x="734" y="3557"/>
                    <a:pt x="545" y="1997"/>
                    <a:pt x="378" y="579"/>
                  </a:cubicBezTo>
                  <a:cubicBezTo>
                    <a:pt x="331" y="413"/>
                    <a:pt x="403" y="201"/>
                    <a:pt x="284" y="59"/>
                  </a:cubicBezTo>
                  <a:cubicBezTo>
                    <a:pt x="251" y="19"/>
                    <a:pt x="208"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720200" y="-1157425"/>
              <a:ext cx="41275" cy="256025"/>
            </a:xfrm>
            <a:custGeom>
              <a:avLst/>
              <a:gdLst/>
              <a:ahLst/>
              <a:cxnLst/>
              <a:rect l="l" t="t" r="r" b="b"/>
              <a:pathLst>
                <a:path w="1651" h="10241" extrusionOk="0">
                  <a:moveTo>
                    <a:pt x="613" y="0"/>
                  </a:moveTo>
                  <a:cubicBezTo>
                    <a:pt x="538" y="0"/>
                    <a:pt x="464" y="43"/>
                    <a:pt x="451" y="124"/>
                  </a:cubicBezTo>
                  <a:cubicBezTo>
                    <a:pt x="167" y="1164"/>
                    <a:pt x="73" y="2251"/>
                    <a:pt x="73" y="3338"/>
                  </a:cubicBezTo>
                  <a:cubicBezTo>
                    <a:pt x="1" y="4000"/>
                    <a:pt x="1" y="4637"/>
                    <a:pt x="48" y="5299"/>
                  </a:cubicBezTo>
                  <a:cubicBezTo>
                    <a:pt x="120" y="5960"/>
                    <a:pt x="120" y="6622"/>
                    <a:pt x="262" y="7284"/>
                  </a:cubicBezTo>
                  <a:cubicBezTo>
                    <a:pt x="474" y="8276"/>
                    <a:pt x="876" y="9222"/>
                    <a:pt x="1302" y="10167"/>
                  </a:cubicBezTo>
                  <a:cubicBezTo>
                    <a:pt x="1331" y="10219"/>
                    <a:pt x="1379" y="10241"/>
                    <a:pt x="1428" y="10241"/>
                  </a:cubicBezTo>
                  <a:cubicBezTo>
                    <a:pt x="1536" y="10241"/>
                    <a:pt x="1650" y="10133"/>
                    <a:pt x="1585" y="10003"/>
                  </a:cubicBezTo>
                  <a:cubicBezTo>
                    <a:pt x="1135" y="9010"/>
                    <a:pt x="663" y="7898"/>
                    <a:pt x="498" y="6717"/>
                  </a:cubicBezTo>
                  <a:cubicBezTo>
                    <a:pt x="474" y="6127"/>
                    <a:pt x="332" y="5040"/>
                    <a:pt x="332" y="4283"/>
                  </a:cubicBezTo>
                  <a:cubicBezTo>
                    <a:pt x="404" y="3243"/>
                    <a:pt x="379" y="2226"/>
                    <a:pt x="545" y="1305"/>
                  </a:cubicBezTo>
                  <a:cubicBezTo>
                    <a:pt x="593" y="927"/>
                    <a:pt x="663" y="572"/>
                    <a:pt x="757" y="194"/>
                  </a:cubicBezTo>
                  <a:cubicBezTo>
                    <a:pt x="782" y="171"/>
                    <a:pt x="757" y="124"/>
                    <a:pt x="757" y="77"/>
                  </a:cubicBezTo>
                  <a:cubicBezTo>
                    <a:pt x="727" y="25"/>
                    <a:pt x="670" y="0"/>
                    <a:pt x="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672375" y="-1178875"/>
              <a:ext cx="18925" cy="100750"/>
            </a:xfrm>
            <a:custGeom>
              <a:avLst/>
              <a:gdLst/>
              <a:ahLst/>
              <a:cxnLst/>
              <a:rect l="l" t="t" r="r" b="b"/>
              <a:pathLst>
                <a:path w="757" h="4030" extrusionOk="0">
                  <a:moveTo>
                    <a:pt x="617" y="0"/>
                  </a:moveTo>
                  <a:cubicBezTo>
                    <a:pt x="515" y="0"/>
                    <a:pt x="426" y="118"/>
                    <a:pt x="426" y="248"/>
                  </a:cubicBezTo>
                  <a:cubicBezTo>
                    <a:pt x="190" y="1454"/>
                    <a:pt x="23" y="2706"/>
                    <a:pt x="1" y="3935"/>
                  </a:cubicBezTo>
                  <a:cubicBezTo>
                    <a:pt x="28" y="4001"/>
                    <a:pt x="90" y="4030"/>
                    <a:pt x="153" y="4030"/>
                  </a:cubicBezTo>
                  <a:cubicBezTo>
                    <a:pt x="248" y="4030"/>
                    <a:pt x="345" y="3964"/>
                    <a:pt x="331" y="3865"/>
                  </a:cubicBezTo>
                  <a:cubicBezTo>
                    <a:pt x="379" y="2470"/>
                    <a:pt x="591" y="1383"/>
                    <a:pt x="757" y="84"/>
                  </a:cubicBezTo>
                  <a:cubicBezTo>
                    <a:pt x="713" y="25"/>
                    <a:pt x="664"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1767475" y="-1342625"/>
              <a:ext cx="30750" cy="158850"/>
            </a:xfrm>
            <a:custGeom>
              <a:avLst/>
              <a:gdLst/>
              <a:ahLst/>
              <a:cxnLst/>
              <a:rect l="l" t="t" r="r" b="b"/>
              <a:pathLst>
                <a:path w="1230" h="6354" extrusionOk="0">
                  <a:moveTo>
                    <a:pt x="213" y="1"/>
                  </a:moveTo>
                  <a:cubicBezTo>
                    <a:pt x="144" y="1"/>
                    <a:pt x="72" y="51"/>
                    <a:pt x="72" y="134"/>
                  </a:cubicBezTo>
                  <a:cubicBezTo>
                    <a:pt x="1" y="1410"/>
                    <a:pt x="214" y="2686"/>
                    <a:pt x="687" y="3868"/>
                  </a:cubicBezTo>
                  <a:cubicBezTo>
                    <a:pt x="993" y="4577"/>
                    <a:pt x="923" y="5522"/>
                    <a:pt x="899" y="6231"/>
                  </a:cubicBezTo>
                  <a:cubicBezTo>
                    <a:pt x="914" y="6306"/>
                    <a:pt x="977" y="6353"/>
                    <a:pt x="1045" y="6353"/>
                  </a:cubicBezTo>
                  <a:cubicBezTo>
                    <a:pt x="1084" y="6353"/>
                    <a:pt x="1125" y="6338"/>
                    <a:pt x="1160" y="6303"/>
                  </a:cubicBezTo>
                  <a:cubicBezTo>
                    <a:pt x="1207" y="6256"/>
                    <a:pt x="1207" y="6161"/>
                    <a:pt x="1207" y="6114"/>
                  </a:cubicBezTo>
                  <a:cubicBezTo>
                    <a:pt x="1230" y="5522"/>
                    <a:pt x="1207" y="4955"/>
                    <a:pt x="1135" y="4388"/>
                  </a:cubicBezTo>
                  <a:cubicBezTo>
                    <a:pt x="876" y="3490"/>
                    <a:pt x="498" y="2639"/>
                    <a:pt x="379" y="1741"/>
                  </a:cubicBezTo>
                  <a:cubicBezTo>
                    <a:pt x="309" y="1245"/>
                    <a:pt x="379" y="606"/>
                    <a:pt x="332" y="86"/>
                  </a:cubicBezTo>
                  <a:cubicBezTo>
                    <a:pt x="312" y="27"/>
                    <a:pt x="263"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792550" y="-1105150"/>
              <a:ext cx="17875" cy="72475"/>
            </a:xfrm>
            <a:custGeom>
              <a:avLst/>
              <a:gdLst/>
              <a:ahLst/>
              <a:cxnLst/>
              <a:rect l="l" t="t" r="r" b="b"/>
              <a:pathLst>
                <a:path w="715" h="2899" extrusionOk="0">
                  <a:moveTo>
                    <a:pt x="197" y="1"/>
                  </a:moveTo>
                  <a:cubicBezTo>
                    <a:pt x="101" y="1"/>
                    <a:pt x="0" y="71"/>
                    <a:pt x="15" y="182"/>
                  </a:cubicBezTo>
                  <a:cubicBezTo>
                    <a:pt x="15" y="869"/>
                    <a:pt x="132" y="1553"/>
                    <a:pt x="227" y="2240"/>
                  </a:cubicBezTo>
                  <a:cubicBezTo>
                    <a:pt x="298" y="2451"/>
                    <a:pt x="251" y="2712"/>
                    <a:pt x="416" y="2877"/>
                  </a:cubicBezTo>
                  <a:cubicBezTo>
                    <a:pt x="445" y="2892"/>
                    <a:pt x="475" y="2898"/>
                    <a:pt x="505" y="2898"/>
                  </a:cubicBezTo>
                  <a:cubicBezTo>
                    <a:pt x="617" y="2898"/>
                    <a:pt x="714" y="2800"/>
                    <a:pt x="677" y="2688"/>
                  </a:cubicBezTo>
                  <a:cubicBezTo>
                    <a:pt x="605" y="2357"/>
                    <a:pt x="557" y="2050"/>
                    <a:pt x="510" y="1742"/>
                  </a:cubicBezTo>
                  <a:cubicBezTo>
                    <a:pt x="416" y="1152"/>
                    <a:pt x="393" y="727"/>
                    <a:pt x="346" y="113"/>
                  </a:cubicBezTo>
                  <a:cubicBezTo>
                    <a:pt x="326" y="35"/>
                    <a:pt x="26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930550" y="-1371775"/>
              <a:ext cx="31350" cy="109775"/>
            </a:xfrm>
            <a:custGeom>
              <a:avLst/>
              <a:gdLst/>
              <a:ahLst/>
              <a:cxnLst/>
              <a:rect l="l" t="t" r="r" b="b"/>
              <a:pathLst>
                <a:path w="1254" h="4391" extrusionOk="0">
                  <a:moveTo>
                    <a:pt x="167" y="1"/>
                  </a:moveTo>
                  <a:cubicBezTo>
                    <a:pt x="72" y="23"/>
                    <a:pt x="0" y="143"/>
                    <a:pt x="48" y="237"/>
                  </a:cubicBezTo>
                  <a:cubicBezTo>
                    <a:pt x="568" y="1419"/>
                    <a:pt x="1065" y="3026"/>
                    <a:pt x="876" y="4255"/>
                  </a:cubicBezTo>
                  <a:cubicBezTo>
                    <a:pt x="876" y="4343"/>
                    <a:pt x="950" y="4391"/>
                    <a:pt x="1023" y="4391"/>
                  </a:cubicBezTo>
                  <a:cubicBezTo>
                    <a:pt x="1086" y="4391"/>
                    <a:pt x="1148" y="4355"/>
                    <a:pt x="1159" y="4277"/>
                  </a:cubicBezTo>
                  <a:cubicBezTo>
                    <a:pt x="1254" y="3663"/>
                    <a:pt x="1229" y="3048"/>
                    <a:pt x="1088" y="2434"/>
                  </a:cubicBezTo>
                  <a:cubicBezTo>
                    <a:pt x="876" y="1630"/>
                    <a:pt x="662" y="827"/>
                    <a:pt x="309" y="71"/>
                  </a:cubicBezTo>
                  <a:cubicBezTo>
                    <a:pt x="284" y="23"/>
                    <a:pt x="214"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1973800" y="-1210800"/>
              <a:ext cx="113375" cy="231575"/>
            </a:xfrm>
            <a:custGeom>
              <a:avLst/>
              <a:gdLst/>
              <a:ahLst/>
              <a:cxnLst/>
              <a:rect l="l" t="t" r="r" b="b"/>
              <a:pathLst>
                <a:path w="4535" h="9263" extrusionOk="0">
                  <a:moveTo>
                    <a:pt x="192" y="0"/>
                  </a:moveTo>
                  <a:cubicBezTo>
                    <a:pt x="93" y="0"/>
                    <a:pt x="1" y="85"/>
                    <a:pt x="19" y="202"/>
                  </a:cubicBezTo>
                  <a:cubicBezTo>
                    <a:pt x="233" y="1242"/>
                    <a:pt x="256" y="2329"/>
                    <a:pt x="587" y="3346"/>
                  </a:cubicBezTo>
                  <a:cubicBezTo>
                    <a:pt x="965" y="4291"/>
                    <a:pt x="1485" y="5165"/>
                    <a:pt x="2099" y="5946"/>
                  </a:cubicBezTo>
                  <a:cubicBezTo>
                    <a:pt x="2454" y="6394"/>
                    <a:pt x="2927" y="6866"/>
                    <a:pt x="3186" y="7197"/>
                  </a:cubicBezTo>
                  <a:cubicBezTo>
                    <a:pt x="3470" y="7717"/>
                    <a:pt x="3920" y="8403"/>
                    <a:pt x="4084" y="8829"/>
                  </a:cubicBezTo>
                  <a:cubicBezTo>
                    <a:pt x="4132" y="8946"/>
                    <a:pt x="4132" y="9088"/>
                    <a:pt x="4203" y="9182"/>
                  </a:cubicBezTo>
                  <a:cubicBezTo>
                    <a:pt x="4226" y="9239"/>
                    <a:pt x="4274" y="9263"/>
                    <a:pt x="4326" y="9263"/>
                  </a:cubicBezTo>
                  <a:cubicBezTo>
                    <a:pt x="4385" y="9263"/>
                    <a:pt x="4449" y="9232"/>
                    <a:pt x="4487" y="9182"/>
                  </a:cubicBezTo>
                  <a:cubicBezTo>
                    <a:pt x="4534" y="9018"/>
                    <a:pt x="4415" y="8829"/>
                    <a:pt x="4392" y="8662"/>
                  </a:cubicBezTo>
                  <a:cubicBezTo>
                    <a:pt x="4084" y="8048"/>
                    <a:pt x="3659" y="7292"/>
                    <a:pt x="3258" y="6772"/>
                  </a:cubicBezTo>
                  <a:cubicBezTo>
                    <a:pt x="2383" y="5874"/>
                    <a:pt x="1745" y="5048"/>
                    <a:pt x="1178" y="3960"/>
                  </a:cubicBezTo>
                  <a:cubicBezTo>
                    <a:pt x="823" y="3274"/>
                    <a:pt x="634" y="2401"/>
                    <a:pt x="539" y="1550"/>
                  </a:cubicBezTo>
                  <a:cubicBezTo>
                    <a:pt x="445" y="1077"/>
                    <a:pt x="397" y="580"/>
                    <a:pt x="327" y="107"/>
                  </a:cubicBezTo>
                  <a:cubicBezTo>
                    <a:pt x="303" y="85"/>
                    <a:pt x="280" y="37"/>
                    <a:pt x="256" y="13"/>
                  </a:cubicBezTo>
                  <a:cubicBezTo>
                    <a:pt x="235" y="4"/>
                    <a:pt x="21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807650" y="-473125"/>
              <a:ext cx="120000" cy="15375"/>
            </a:xfrm>
            <a:custGeom>
              <a:avLst/>
              <a:gdLst/>
              <a:ahLst/>
              <a:cxnLst/>
              <a:rect l="l" t="t" r="r" b="b"/>
              <a:pathLst>
                <a:path w="4800" h="615" extrusionOk="0">
                  <a:moveTo>
                    <a:pt x="167" y="0"/>
                  </a:moveTo>
                  <a:lnTo>
                    <a:pt x="167" y="0"/>
                  </a:lnTo>
                  <a:cubicBezTo>
                    <a:pt x="1" y="47"/>
                    <a:pt x="73" y="308"/>
                    <a:pt x="237" y="308"/>
                  </a:cubicBezTo>
                  <a:cubicBezTo>
                    <a:pt x="1277" y="403"/>
                    <a:pt x="2247" y="567"/>
                    <a:pt x="3192" y="615"/>
                  </a:cubicBezTo>
                  <a:cubicBezTo>
                    <a:pt x="3442" y="581"/>
                    <a:pt x="3681" y="548"/>
                    <a:pt x="3958" y="548"/>
                  </a:cubicBezTo>
                  <a:cubicBezTo>
                    <a:pt x="4073" y="548"/>
                    <a:pt x="4195" y="553"/>
                    <a:pt x="4327" y="567"/>
                  </a:cubicBezTo>
                  <a:cubicBezTo>
                    <a:pt x="4468" y="545"/>
                    <a:pt x="4752" y="567"/>
                    <a:pt x="4799" y="378"/>
                  </a:cubicBezTo>
                  <a:cubicBezTo>
                    <a:pt x="4799" y="225"/>
                    <a:pt x="4710" y="190"/>
                    <a:pt x="4613" y="190"/>
                  </a:cubicBezTo>
                  <a:cubicBezTo>
                    <a:pt x="4529" y="190"/>
                    <a:pt x="4438" y="216"/>
                    <a:pt x="4392" y="216"/>
                  </a:cubicBezTo>
                  <a:cubicBezTo>
                    <a:pt x="4385" y="216"/>
                    <a:pt x="4379" y="215"/>
                    <a:pt x="4374" y="214"/>
                  </a:cubicBezTo>
                  <a:cubicBezTo>
                    <a:pt x="4284" y="208"/>
                    <a:pt x="4199" y="206"/>
                    <a:pt x="4118" y="206"/>
                  </a:cubicBezTo>
                  <a:cubicBezTo>
                    <a:pt x="3671" y="206"/>
                    <a:pt x="3351" y="277"/>
                    <a:pt x="3003" y="277"/>
                  </a:cubicBezTo>
                  <a:cubicBezTo>
                    <a:pt x="2868" y="277"/>
                    <a:pt x="2730" y="266"/>
                    <a:pt x="2578" y="236"/>
                  </a:cubicBezTo>
                  <a:cubicBezTo>
                    <a:pt x="1774" y="166"/>
                    <a:pt x="971" y="25"/>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089150" y="-887450"/>
              <a:ext cx="77000" cy="107175"/>
            </a:xfrm>
            <a:custGeom>
              <a:avLst/>
              <a:gdLst/>
              <a:ahLst/>
              <a:cxnLst/>
              <a:rect l="l" t="t" r="r" b="b"/>
              <a:pathLst>
                <a:path w="3080" h="4287" extrusionOk="0">
                  <a:moveTo>
                    <a:pt x="198" y="1"/>
                  </a:moveTo>
                  <a:cubicBezTo>
                    <a:pt x="30" y="1"/>
                    <a:pt x="1" y="209"/>
                    <a:pt x="109" y="338"/>
                  </a:cubicBezTo>
                  <a:cubicBezTo>
                    <a:pt x="746" y="1378"/>
                    <a:pt x="1575" y="2323"/>
                    <a:pt x="2212" y="3363"/>
                  </a:cubicBezTo>
                  <a:cubicBezTo>
                    <a:pt x="2401" y="3622"/>
                    <a:pt x="2567" y="3906"/>
                    <a:pt x="2732" y="4189"/>
                  </a:cubicBezTo>
                  <a:cubicBezTo>
                    <a:pt x="2756" y="4236"/>
                    <a:pt x="2779" y="4261"/>
                    <a:pt x="2826" y="4284"/>
                  </a:cubicBezTo>
                  <a:cubicBezTo>
                    <a:pt x="2835" y="4286"/>
                    <a:pt x="2845" y="4287"/>
                    <a:pt x="2854" y="4287"/>
                  </a:cubicBezTo>
                  <a:cubicBezTo>
                    <a:pt x="2966" y="4287"/>
                    <a:pt x="3080" y="4157"/>
                    <a:pt x="2993" y="4047"/>
                  </a:cubicBezTo>
                  <a:cubicBezTo>
                    <a:pt x="2212" y="2607"/>
                    <a:pt x="1172" y="1306"/>
                    <a:pt x="251" y="7"/>
                  </a:cubicBezTo>
                  <a:cubicBezTo>
                    <a:pt x="232" y="3"/>
                    <a:pt x="215"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2063500" y="-1170400"/>
              <a:ext cx="101950" cy="284900"/>
            </a:xfrm>
            <a:custGeom>
              <a:avLst/>
              <a:gdLst/>
              <a:ahLst/>
              <a:cxnLst/>
              <a:rect l="l" t="t" r="r" b="b"/>
              <a:pathLst>
                <a:path w="4078" h="11396" extrusionOk="0">
                  <a:moveTo>
                    <a:pt x="178" y="0"/>
                  </a:moveTo>
                  <a:cubicBezTo>
                    <a:pt x="77" y="0"/>
                    <a:pt x="1" y="87"/>
                    <a:pt x="1" y="193"/>
                  </a:cubicBezTo>
                  <a:lnTo>
                    <a:pt x="1" y="265"/>
                  </a:lnTo>
                  <a:cubicBezTo>
                    <a:pt x="1" y="265"/>
                    <a:pt x="24" y="265"/>
                    <a:pt x="24" y="287"/>
                  </a:cubicBezTo>
                  <a:cubicBezTo>
                    <a:pt x="71" y="429"/>
                    <a:pt x="71" y="571"/>
                    <a:pt x="118" y="737"/>
                  </a:cubicBezTo>
                  <a:cubicBezTo>
                    <a:pt x="402" y="1753"/>
                    <a:pt x="804" y="2344"/>
                    <a:pt x="1063" y="3290"/>
                  </a:cubicBezTo>
                  <a:cubicBezTo>
                    <a:pt x="1419" y="4188"/>
                    <a:pt x="1678" y="4919"/>
                    <a:pt x="1962" y="5889"/>
                  </a:cubicBezTo>
                  <a:cubicBezTo>
                    <a:pt x="2128" y="6527"/>
                    <a:pt x="2175" y="7166"/>
                    <a:pt x="2364" y="7803"/>
                  </a:cubicBezTo>
                  <a:cubicBezTo>
                    <a:pt x="2623" y="8962"/>
                    <a:pt x="3238" y="9860"/>
                    <a:pt x="3593" y="10875"/>
                  </a:cubicBezTo>
                  <a:cubicBezTo>
                    <a:pt x="3688" y="11041"/>
                    <a:pt x="3688" y="11253"/>
                    <a:pt x="3830" y="11372"/>
                  </a:cubicBezTo>
                  <a:cubicBezTo>
                    <a:pt x="3857" y="11389"/>
                    <a:pt x="3885" y="11396"/>
                    <a:pt x="3912" y="11396"/>
                  </a:cubicBezTo>
                  <a:cubicBezTo>
                    <a:pt x="4002" y="11396"/>
                    <a:pt x="4078" y="11315"/>
                    <a:pt x="4041" y="11206"/>
                  </a:cubicBezTo>
                  <a:cubicBezTo>
                    <a:pt x="3593" y="9907"/>
                    <a:pt x="2907" y="8820"/>
                    <a:pt x="2623" y="7544"/>
                  </a:cubicBezTo>
                  <a:cubicBezTo>
                    <a:pt x="2434" y="6810"/>
                    <a:pt x="2387" y="6031"/>
                    <a:pt x="2128" y="5298"/>
                  </a:cubicBezTo>
                  <a:cubicBezTo>
                    <a:pt x="1892" y="4400"/>
                    <a:pt x="1489" y="3549"/>
                    <a:pt x="1230" y="2651"/>
                  </a:cubicBezTo>
                  <a:cubicBezTo>
                    <a:pt x="993" y="1942"/>
                    <a:pt x="757" y="1564"/>
                    <a:pt x="521" y="807"/>
                  </a:cubicBezTo>
                  <a:cubicBezTo>
                    <a:pt x="426" y="571"/>
                    <a:pt x="449" y="123"/>
                    <a:pt x="213" y="4"/>
                  </a:cubicBezTo>
                  <a:cubicBezTo>
                    <a:pt x="201" y="1"/>
                    <a:pt x="18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003500" y="-1347500"/>
              <a:ext cx="38775" cy="102950"/>
            </a:xfrm>
            <a:custGeom>
              <a:avLst/>
              <a:gdLst/>
              <a:ahLst/>
              <a:cxnLst/>
              <a:rect l="l" t="t" r="r" b="b"/>
              <a:pathLst>
                <a:path w="1551" h="4118" extrusionOk="0">
                  <a:moveTo>
                    <a:pt x="195" y="1"/>
                  </a:moveTo>
                  <a:cubicBezTo>
                    <a:pt x="95" y="1"/>
                    <a:pt x="0" y="94"/>
                    <a:pt x="38" y="187"/>
                  </a:cubicBezTo>
                  <a:cubicBezTo>
                    <a:pt x="416" y="1488"/>
                    <a:pt x="1172" y="2786"/>
                    <a:pt x="1242" y="4015"/>
                  </a:cubicBezTo>
                  <a:cubicBezTo>
                    <a:pt x="1262" y="4085"/>
                    <a:pt x="1319" y="4117"/>
                    <a:pt x="1379" y="4117"/>
                  </a:cubicBezTo>
                  <a:cubicBezTo>
                    <a:pt x="1462" y="4117"/>
                    <a:pt x="1550" y="4055"/>
                    <a:pt x="1550" y="3945"/>
                  </a:cubicBezTo>
                  <a:cubicBezTo>
                    <a:pt x="1503" y="2811"/>
                    <a:pt x="911" y="1794"/>
                    <a:pt x="557" y="754"/>
                  </a:cubicBezTo>
                  <a:cubicBezTo>
                    <a:pt x="463" y="518"/>
                    <a:pt x="438" y="211"/>
                    <a:pt x="274" y="22"/>
                  </a:cubicBezTo>
                  <a:cubicBezTo>
                    <a:pt x="249" y="7"/>
                    <a:pt x="222"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1514150" y="-1783075"/>
              <a:ext cx="497950" cy="612325"/>
            </a:xfrm>
            <a:custGeom>
              <a:avLst/>
              <a:gdLst/>
              <a:ahLst/>
              <a:cxnLst/>
              <a:rect l="l" t="t" r="r" b="b"/>
              <a:pathLst>
                <a:path w="19918" h="24493" extrusionOk="0">
                  <a:moveTo>
                    <a:pt x="9714" y="0"/>
                  </a:moveTo>
                  <a:cubicBezTo>
                    <a:pt x="9555" y="0"/>
                    <a:pt x="9395" y="21"/>
                    <a:pt x="9236" y="74"/>
                  </a:cubicBezTo>
                  <a:cubicBezTo>
                    <a:pt x="8574" y="193"/>
                    <a:pt x="8007" y="855"/>
                    <a:pt x="7653" y="1114"/>
                  </a:cubicBezTo>
                  <a:cubicBezTo>
                    <a:pt x="7369" y="1350"/>
                    <a:pt x="7039" y="1516"/>
                    <a:pt x="6683" y="1823"/>
                  </a:cubicBezTo>
                  <a:lnTo>
                    <a:pt x="6660" y="1847"/>
                  </a:lnTo>
                  <a:cubicBezTo>
                    <a:pt x="6069" y="2248"/>
                    <a:pt x="5502" y="2698"/>
                    <a:pt x="5029" y="3241"/>
                  </a:cubicBezTo>
                  <a:cubicBezTo>
                    <a:pt x="4344" y="4069"/>
                    <a:pt x="3753" y="4990"/>
                    <a:pt x="3185" y="5888"/>
                  </a:cubicBezTo>
                  <a:cubicBezTo>
                    <a:pt x="2737" y="6621"/>
                    <a:pt x="2240" y="7330"/>
                    <a:pt x="1887" y="8109"/>
                  </a:cubicBezTo>
                  <a:cubicBezTo>
                    <a:pt x="1342" y="9385"/>
                    <a:pt x="869" y="10520"/>
                    <a:pt x="491" y="11915"/>
                  </a:cubicBezTo>
                  <a:cubicBezTo>
                    <a:pt x="327" y="12552"/>
                    <a:pt x="113" y="13167"/>
                    <a:pt x="66" y="13806"/>
                  </a:cubicBezTo>
                  <a:cubicBezTo>
                    <a:pt x="23" y="14272"/>
                    <a:pt x="1" y="15612"/>
                    <a:pt x="610" y="15612"/>
                  </a:cubicBezTo>
                  <a:cubicBezTo>
                    <a:pt x="680" y="15612"/>
                    <a:pt x="759" y="15594"/>
                    <a:pt x="847" y="15555"/>
                  </a:cubicBezTo>
                  <a:cubicBezTo>
                    <a:pt x="1767" y="14821"/>
                    <a:pt x="2454" y="13806"/>
                    <a:pt x="3163" y="12836"/>
                  </a:cubicBezTo>
                  <a:cubicBezTo>
                    <a:pt x="3374" y="12530"/>
                    <a:pt x="3588" y="12199"/>
                    <a:pt x="3777" y="11843"/>
                  </a:cubicBezTo>
                  <a:lnTo>
                    <a:pt x="3777" y="11843"/>
                  </a:lnTo>
                  <a:cubicBezTo>
                    <a:pt x="3730" y="12151"/>
                    <a:pt x="3705" y="12458"/>
                    <a:pt x="3683" y="12789"/>
                  </a:cubicBezTo>
                  <a:cubicBezTo>
                    <a:pt x="3635" y="15388"/>
                    <a:pt x="3588" y="18013"/>
                    <a:pt x="3919" y="20588"/>
                  </a:cubicBezTo>
                  <a:cubicBezTo>
                    <a:pt x="4031" y="21447"/>
                    <a:pt x="4586" y="24493"/>
                    <a:pt x="5526" y="24493"/>
                  </a:cubicBezTo>
                  <a:cubicBezTo>
                    <a:pt x="5775" y="24493"/>
                    <a:pt x="6051" y="24279"/>
                    <a:pt x="6352" y="23754"/>
                  </a:cubicBezTo>
                  <a:cubicBezTo>
                    <a:pt x="7275" y="21911"/>
                    <a:pt x="8031" y="19879"/>
                    <a:pt x="8716" y="17776"/>
                  </a:cubicBezTo>
                  <a:cubicBezTo>
                    <a:pt x="9166" y="16428"/>
                    <a:pt x="9283" y="14987"/>
                    <a:pt x="9544" y="13592"/>
                  </a:cubicBezTo>
                  <a:lnTo>
                    <a:pt x="9897" y="12032"/>
                  </a:lnTo>
                  <a:cubicBezTo>
                    <a:pt x="10407" y="13890"/>
                    <a:pt x="11433" y="17258"/>
                    <a:pt x="12588" y="17258"/>
                  </a:cubicBezTo>
                  <a:cubicBezTo>
                    <a:pt x="12667" y="17258"/>
                    <a:pt x="12747" y="17242"/>
                    <a:pt x="12828" y="17209"/>
                  </a:cubicBezTo>
                  <a:cubicBezTo>
                    <a:pt x="13278" y="16948"/>
                    <a:pt x="13561" y="16453"/>
                    <a:pt x="13820" y="16027"/>
                  </a:cubicBezTo>
                  <a:cubicBezTo>
                    <a:pt x="14246" y="15246"/>
                    <a:pt x="14671" y="14443"/>
                    <a:pt x="14838" y="13569"/>
                  </a:cubicBezTo>
                  <a:cubicBezTo>
                    <a:pt x="14979" y="12908"/>
                    <a:pt x="15074" y="12246"/>
                    <a:pt x="15121" y="11560"/>
                  </a:cubicBezTo>
                  <a:cubicBezTo>
                    <a:pt x="15499" y="12530"/>
                    <a:pt x="15853" y="13781"/>
                    <a:pt x="16634" y="14537"/>
                  </a:cubicBezTo>
                  <a:cubicBezTo>
                    <a:pt x="16917" y="14774"/>
                    <a:pt x="17201" y="15010"/>
                    <a:pt x="17555" y="15082"/>
                  </a:cubicBezTo>
                  <a:cubicBezTo>
                    <a:pt x="17662" y="15099"/>
                    <a:pt x="17773" y="15107"/>
                    <a:pt x="17883" y="15107"/>
                  </a:cubicBezTo>
                  <a:cubicBezTo>
                    <a:pt x="18235" y="15107"/>
                    <a:pt x="18590" y="15020"/>
                    <a:pt x="18878" y="14821"/>
                  </a:cubicBezTo>
                  <a:cubicBezTo>
                    <a:pt x="19209" y="14562"/>
                    <a:pt x="19351" y="14159"/>
                    <a:pt x="19517" y="13781"/>
                  </a:cubicBezTo>
                  <a:cubicBezTo>
                    <a:pt x="19659" y="13450"/>
                    <a:pt x="19823" y="13097"/>
                    <a:pt x="19848" y="12741"/>
                  </a:cubicBezTo>
                  <a:cubicBezTo>
                    <a:pt x="19918" y="11773"/>
                    <a:pt x="19682" y="10828"/>
                    <a:pt x="19398" y="9930"/>
                  </a:cubicBezTo>
                  <a:cubicBezTo>
                    <a:pt x="19092" y="8913"/>
                    <a:pt x="18808" y="7873"/>
                    <a:pt x="18405" y="6880"/>
                  </a:cubicBezTo>
                  <a:cubicBezTo>
                    <a:pt x="18099" y="6101"/>
                    <a:pt x="17626" y="5440"/>
                    <a:pt x="17176" y="4753"/>
                  </a:cubicBezTo>
                  <a:cubicBezTo>
                    <a:pt x="16798" y="3855"/>
                    <a:pt x="16089" y="3146"/>
                    <a:pt x="15358" y="2532"/>
                  </a:cubicBezTo>
                  <a:cubicBezTo>
                    <a:pt x="14766" y="2084"/>
                    <a:pt x="14176" y="1634"/>
                    <a:pt x="13561" y="1208"/>
                  </a:cubicBezTo>
                  <a:cubicBezTo>
                    <a:pt x="12781" y="830"/>
                    <a:pt x="11977" y="429"/>
                    <a:pt x="11151" y="240"/>
                  </a:cubicBezTo>
                  <a:cubicBezTo>
                    <a:pt x="10671" y="186"/>
                    <a:pt x="10193" y="0"/>
                    <a:pt x="9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53900" y="-2162125"/>
              <a:ext cx="636750" cy="743125"/>
            </a:xfrm>
            <a:custGeom>
              <a:avLst/>
              <a:gdLst/>
              <a:ahLst/>
              <a:cxnLst/>
              <a:rect l="l" t="t" r="r" b="b"/>
              <a:pathLst>
                <a:path w="25470" h="29725" extrusionOk="0">
                  <a:moveTo>
                    <a:pt x="12996" y="0"/>
                  </a:moveTo>
                  <a:cubicBezTo>
                    <a:pt x="11971" y="0"/>
                    <a:pt x="10902" y="326"/>
                    <a:pt x="9810" y="1103"/>
                  </a:cubicBezTo>
                  <a:cubicBezTo>
                    <a:pt x="8628" y="1931"/>
                    <a:pt x="7257" y="3066"/>
                    <a:pt x="6334" y="4436"/>
                  </a:cubicBezTo>
                  <a:cubicBezTo>
                    <a:pt x="5342" y="5854"/>
                    <a:pt x="4374" y="7272"/>
                    <a:pt x="3593" y="8832"/>
                  </a:cubicBezTo>
                  <a:cubicBezTo>
                    <a:pt x="2506" y="10959"/>
                    <a:pt x="734" y="15260"/>
                    <a:pt x="403" y="16748"/>
                  </a:cubicBezTo>
                  <a:cubicBezTo>
                    <a:pt x="214" y="17599"/>
                    <a:pt x="1" y="18569"/>
                    <a:pt x="403" y="19395"/>
                  </a:cubicBezTo>
                  <a:cubicBezTo>
                    <a:pt x="494" y="19458"/>
                    <a:pt x="585" y="19486"/>
                    <a:pt x="676" y="19486"/>
                  </a:cubicBezTo>
                  <a:cubicBezTo>
                    <a:pt x="1273" y="19486"/>
                    <a:pt x="1853" y="18290"/>
                    <a:pt x="2058" y="17860"/>
                  </a:cubicBezTo>
                  <a:cubicBezTo>
                    <a:pt x="2956" y="16017"/>
                    <a:pt x="3807" y="14410"/>
                    <a:pt x="4468" y="12519"/>
                  </a:cubicBezTo>
                  <a:cubicBezTo>
                    <a:pt x="4822" y="11432"/>
                    <a:pt x="5342" y="10108"/>
                    <a:pt x="5767" y="9352"/>
                  </a:cubicBezTo>
                  <a:cubicBezTo>
                    <a:pt x="6058" y="9032"/>
                    <a:pt x="6238" y="8889"/>
                    <a:pt x="6344" y="8889"/>
                  </a:cubicBezTo>
                  <a:cubicBezTo>
                    <a:pt x="6488" y="8889"/>
                    <a:pt x="6494" y="9153"/>
                    <a:pt x="6454" y="9588"/>
                  </a:cubicBezTo>
                  <a:cubicBezTo>
                    <a:pt x="6170" y="11124"/>
                    <a:pt x="5839" y="12661"/>
                    <a:pt x="5389" y="14149"/>
                  </a:cubicBezTo>
                  <a:cubicBezTo>
                    <a:pt x="4916" y="15450"/>
                    <a:pt x="4657" y="16820"/>
                    <a:pt x="4255" y="18144"/>
                  </a:cubicBezTo>
                  <a:cubicBezTo>
                    <a:pt x="3924" y="19584"/>
                    <a:pt x="3523" y="20980"/>
                    <a:pt x="3192" y="22398"/>
                  </a:cubicBezTo>
                  <a:cubicBezTo>
                    <a:pt x="2931" y="24147"/>
                    <a:pt x="2719" y="25612"/>
                    <a:pt x="2648" y="27361"/>
                  </a:cubicBezTo>
                  <a:cubicBezTo>
                    <a:pt x="2695" y="28187"/>
                    <a:pt x="2767" y="29488"/>
                    <a:pt x="3712" y="29724"/>
                  </a:cubicBezTo>
                  <a:cubicBezTo>
                    <a:pt x="4349" y="29699"/>
                    <a:pt x="4752" y="29110"/>
                    <a:pt x="5083" y="28660"/>
                  </a:cubicBezTo>
                  <a:cubicBezTo>
                    <a:pt x="5603" y="27998"/>
                    <a:pt x="6028" y="27266"/>
                    <a:pt x="6476" y="26533"/>
                  </a:cubicBezTo>
                  <a:cubicBezTo>
                    <a:pt x="7422" y="25045"/>
                    <a:pt x="8178" y="23485"/>
                    <a:pt x="8770" y="21831"/>
                  </a:cubicBezTo>
                  <a:cubicBezTo>
                    <a:pt x="9148" y="20766"/>
                    <a:pt x="9384" y="19632"/>
                    <a:pt x="9738" y="18569"/>
                  </a:cubicBezTo>
                  <a:cubicBezTo>
                    <a:pt x="10069" y="17410"/>
                    <a:pt x="10447" y="16300"/>
                    <a:pt x="10825" y="15166"/>
                  </a:cubicBezTo>
                  <a:cubicBezTo>
                    <a:pt x="11061" y="14385"/>
                    <a:pt x="11369" y="13156"/>
                    <a:pt x="11606" y="12614"/>
                  </a:cubicBezTo>
                  <a:cubicBezTo>
                    <a:pt x="11747" y="12305"/>
                    <a:pt x="11842" y="12353"/>
                    <a:pt x="12101" y="12305"/>
                  </a:cubicBezTo>
                  <a:cubicBezTo>
                    <a:pt x="12137" y="12301"/>
                    <a:pt x="12169" y="12298"/>
                    <a:pt x="12200" y="12298"/>
                  </a:cubicBezTo>
                  <a:cubicBezTo>
                    <a:pt x="12476" y="12298"/>
                    <a:pt x="12565" y="12490"/>
                    <a:pt x="12693" y="12873"/>
                  </a:cubicBezTo>
                  <a:cubicBezTo>
                    <a:pt x="12787" y="13370"/>
                    <a:pt x="12621" y="14385"/>
                    <a:pt x="12574" y="15094"/>
                  </a:cubicBezTo>
                  <a:cubicBezTo>
                    <a:pt x="12479" y="16111"/>
                    <a:pt x="12479" y="17127"/>
                    <a:pt x="12409" y="18144"/>
                  </a:cubicBezTo>
                  <a:cubicBezTo>
                    <a:pt x="12409" y="18686"/>
                    <a:pt x="12504" y="19231"/>
                    <a:pt x="12526" y="19773"/>
                  </a:cubicBezTo>
                  <a:cubicBezTo>
                    <a:pt x="12574" y="20341"/>
                    <a:pt x="12693" y="20955"/>
                    <a:pt x="13071" y="21381"/>
                  </a:cubicBezTo>
                  <a:cubicBezTo>
                    <a:pt x="13229" y="21497"/>
                    <a:pt x="13389" y="21549"/>
                    <a:pt x="13548" y="21549"/>
                  </a:cubicBezTo>
                  <a:cubicBezTo>
                    <a:pt x="14484" y="21549"/>
                    <a:pt x="15391" y="19772"/>
                    <a:pt x="15693" y="19064"/>
                  </a:cubicBezTo>
                  <a:cubicBezTo>
                    <a:pt x="16285" y="17624"/>
                    <a:pt x="16213" y="16134"/>
                    <a:pt x="16474" y="14835"/>
                  </a:cubicBezTo>
                  <a:cubicBezTo>
                    <a:pt x="16733" y="16489"/>
                    <a:pt x="16544" y="18355"/>
                    <a:pt x="17561" y="19915"/>
                  </a:cubicBezTo>
                  <a:cubicBezTo>
                    <a:pt x="18058" y="20829"/>
                    <a:pt x="18746" y="21559"/>
                    <a:pt x="19347" y="21559"/>
                  </a:cubicBezTo>
                  <a:cubicBezTo>
                    <a:pt x="19803" y="21559"/>
                    <a:pt x="20210" y="21138"/>
                    <a:pt x="20445" y="20057"/>
                  </a:cubicBezTo>
                  <a:cubicBezTo>
                    <a:pt x="20656" y="19089"/>
                    <a:pt x="20420" y="18096"/>
                    <a:pt x="20539" y="17127"/>
                  </a:cubicBezTo>
                  <a:lnTo>
                    <a:pt x="20539" y="17032"/>
                  </a:lnTo>
                  <a:cubicBezTo>
                    <a:pt x="20964" y="18166"/>
                    <a:pt x="21579" y="19254"/>
                    <a:pt x="22500" y="20034"/>
                  </a:cubicBezTo>
                  <a:cubicBezTo>
                    <a:pt x="23155" y="20519"/>
                    <a:pt x="23669" y="20722"/>
                    <a:pt x="24070" y="20722"/>
                  </a:cubicBezTo>
                  <a:cubicBezTo>
                    <a:pt x="25387" y="20722"/>
                    <a:pt x="25470" y="18516"/>
                    <a:pt x="25288" y="16868"/>
                  </a:cubicBezTo>
                  <a:cubicBezTo>
                    <a:pt x="25124" y="15875"/>
                    <a:pt x="23067" y="10108"/>
                    <a:pt x="22382" y="8666"/>
                  </a:cubicBezTo>
                  <a:cubicBezTo>
                    <a:pt x="22126" y="8115"/>
                    <a:pt x="18113" y="0"/>
                    <a:pt x="12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8"/>
          <p:cNvSpPr/>
          <p:nvPr/>
        </p:nvSpPr>
        <p:spPr>
          <a:xfrm flipH="1">
            <a:off x="45" y="38294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flipH="1">
            <a:off x="41" y="4277376"/>
            <a:ext cx="9144084" cy="866117"/>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flipH="1">
            <a:off x="0" y="4663625"/>
            <a:ext cx="9144129" cy="479875"/>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8"/>
          <p:cNvGrpSpPr/>
          <p:nvPr/>
        </p:nvGrpSpPr>
        <p:grpSpPr>
          <a:xfrm>
            <a:off x="7975078" y="-399159"/>
            <a:ext cx="1772489" cy="1540322"/>
            <a:chOff x="3274925" y="1917150"/>
            <a:chExt cx="921300" cy="800625"/>
          </a:xfrm>
        </p:grpSpPr>
        <p:sp>
          <p:nvSpPr>
            <p:cNvPr id="223" name="Google Shape;223;p8"/>
            <p:cNvSpPr/>
            <p:nvPr/>
          </p:nvSpPr>
          <p:spPr>
            <a:xfrm>
              <a:off x="3274925" y="1917150"/>
              <a:ext cx="921300" cy="800625"/>
            </a:xfrm>
            <a:custGeom>
              <a:avLst/>
              <a:gdLst/>
              <a:ahLst/>
              <a:cxnLst/>
              <a:rect l="l" t="t" r="r" b="b"/>
              <a:pathLst>
                <a:path w="36852" h="32025" extrusionOk="0">
                  <a:moveTo>
                    <a:pt x="22928" y="0"/>
                  </a:moveTo>
                  <a:cubicBezTo>
                    <a:pt x="21993" y="0"/>
                    <a:pt x="21038" y="189"/>
                    <a:pt x="20230" y="462"/>
                  </a:cubicBezTo>
                  <a:cubicBezTo>
                    <a:pt x="19618" y="687"/>
                    <a:pt x="19022" y="945"/>
                    <a:pt x="18474" y="1267"/>
                  </a:cubicBezTo>
                  <a:cubicBezTo>
                    <a:pt x="17814" y="1750"/>
                    <a:pt x="17234" y="2362"/>
                    <a:pt x="16558" y="2846"/>
                  </a:cubicBezTo>
                  <a:cubicBezTo>
                    <a:pt x="16444" y="2927"/>
                    <a:pt x="16461" y="2894"/>
                    <a:pt x="16139" y="3056"/>
                  </a:cubicBezTo>
                  <a:cubicBezTo>
                    <a:pt x="15978" y="3135"/>
                    <a:pt x="15817" y="3217"/>
                    <a:pt x="15656" y="3264"/>
                  </a:cubicBezTo>
                  <a:lnTo>
                    <a:pt x="15688" y="3264"/>
                  </a:lnTo>
                  <a:cubicBezTo>
                    <a:pt x="15671" y="3264"/>
                    <a:pt x="15656" y="3264"/>
                    <a:pt x="15639" y="3281"/>
                  </a:cubicBezTo>
                  <a:cubicBezTo>
                    <a:pt x="15607" y="3289"/>
                    <a:pt x="15591" y="3293"/>
                    <a:pt x="15587" y="3293"/>
                  </a:cubicBezTo>
                  <a:cubicBezTo>
                    <a:pt x="15583" y="3293"/>
                    <a:pt x="15591" y="3289"/>
                    <a:pt x="15607" y="3281"/>
                  </a:cubicBezTo>
                  <a:lnTo>
                    <a:pt x="15607" y="3281"/>
                  </a:lnTo>
                  <a:cubicBezTo>
                    <a:pt x="15422" y="3321"/>
                    <a:pt x="15333" y="3333"/>
                    <a:pt x="15261" y="3333"/>
                  </a:cubicBezTo>
                  <a:cubicBezTo>
                    <a:pt x="15189" y="3333"/>
                    <a:pt x="15132" y="3321"/>
                    <a:pt x="15012" y="3313"/>
                  </a:cubicBezTo>
                  <a:cubicBezTo>
                    <a:pt x="14673" y="3264"/>
                    <a:pt x="14367" y="3135"/>
                    <a:pt x="14029" y="3088"/>
                  </a:cubicBezTo>
                  <a:cubicBezTo>
                    <a:pt x="13594" y="3023"/>
                    <a:pt x="13176" y="2894"/>
                    <a:pt x="12757" y="2781"/>
                  </a:cubicBezTo>
                  <a:cubicBezTo>
                    <a:pt x="11855" y="2572"/>
                    <a:pt x="11452" y="2620"/>
                    <a:pt x="10727" y="2556"/>
                  </a:cubicBezTo>
                  <a:cubicBezTo>
                    <a:pt x="10437" y="2532"/>
                    <a:pt x="10143" y="2516"/>
                    <a:pt x="9847" y="2516"/>
                  </a:cubicBezTo>
                  <a:cubicBezTo>
                    <a:pt x="9551" y="2516"/>
                    <a:pt x="9253" y="2532"/>
                    <a:pt x="8956" y="2572"/>
                  </a:cubicBezTo>
                  <a:cubicBezTo>
                    <a:pt x="8344" y="2684"/>
                    <a:pt x="7732" y="2878"/>
                    <a:pt x="7152" y="3135"/>
                  </a:cubicBezTo>
                  <a:cubicBezTo>
                    <a:pt x="5975" y="3683"/>
                    <a:pt x="4865" y="4408"/>
                    <a:pt x="3978" y="5358"/>
                  </a:cubicBezTo>
                  <a:cubicBezTo>
                    <a:pt x="3302" y="6228"/>
                    <a:pt x="2690" y="7194"/>
                    <a:pt x="2400" y="8274"/>
                  </a:cubicBezTo>
                  <a:cubicBezTo>
                    <a:pt x="2239" y="8822"/>
                    <a:pt x="2207" y="8740"/>
                    <a:pt x="2094" y="9337"/>
                  </a:cubicBezTo>
                  <a:cubicBezTo>
                    <a:pt x="2062" y="9642"/>
                    <a:pt x="2142" y="9949"/>
                    <a:pt x="2142" y="10271"/>
                  </a:cubicBezTo>
                  <a:cubicBezTo>
                    <a:pt x="2142" y="10609"/>
                    <a:pt x="2207" y="10948"/>
                    <a:pt x="2256" y="11285"/>
                  </a:cubicBezTo>
                  <a:cubicBezTo>
                    <a:pt x="2256" y="11317"/>
                    <a:pt x="2271" y="11334"/>
                    <a:pt x="2271" y="11366"/>
                  </a:cubicBezTo>
                  <a:cubicBezTo>
                    <a:pt x="2288" y="11495"/>
                    <a:pt x="2303" y="11624"/>
                    <a:pt x="2335" y="11736"/>
                  </a:cubicBezTo>
                  <a:cubicBezTo>
                    <a:pt x="2449" y="12204"/>
                    <a:pt x="2674" y="12623"/>
                    <a:pt x="2883" y="13041"/>
                  </a:cubicBezTo>
                  <a:cubicBezTo>
                    <a:pt x="2932" y="13138"/>
                    <a:pt x="2996" y="13218"/>
                    <a:pt x="3061" y="13299"/>
                  </a:cubicBezTo>
                  <a:cubicBezTo>
                    <a:pt x="3173" y="13589"/>
                    <a:pt x="3383" y="13830"/>
                    <a:pt x="3576" y="14072"/>
                  </a:cubicBezTo>
                  <a:cubicBezTo>
                    <a:pt x="3673" y="14217"/>
                    <a:pt x="3753" y="14378"/>
                    <a:pt x="3882" y="14506"/>
                  </a:cubicBezTo>
                  <a:cubicBezTo>
                    <a:pt x="3898" y="14620"/>
                    <a:pt x="3946" y="14813"/>
                    <a:pt x="3931" y="14861"/>
                  </a:cubicBezTo>
                  <a:cubicBezTo>
                    <a:pt x="3963" y="15232"/>
                    <a:pt x="3946" y="15408"/>
                    <a:pt x="3834" y="15634"/>
                  </a:cubicBezTo>
                  <a:cubicBezTo>
                    <a:pt x="3383" y="16617"/>
                    <a:pt x="2578" y="17051"/>
                    <a:pt x="1659" y="18082"/>
                  </a:cubicBezTo>
                  <a:cubicBezTo>
                    <a:pt x="1584" y="18189"/>
                    <a:pt x="1336" y="18424"/>
                    <a:pt x="1361" y="18424"/>
                  </a:cubicBezTo>
                  <a:cubicBezTo>
                    <a:pt x="1363" y="18424"/>
                    <a:pt x="1365" y="18423"/>
                    <a:pt x="1369" y="18421"/>
                  </a:cubicBezTo>
                  <a:lnTo>
                    <a:pt x="1369" y="18421"/>
                  </a:lnTo>
                  <a:cubicBezTo>
                    <a:pt x="1015" y="18711"/>
                    <a:pt x="774" y="19194"/>
                    <a:pt x="596" y="19596"/>
                  </a:cubicBezTo>
                  <a:cubicBezTo>
                    <a:pt x="274" y="20401"/>
                    <a:pt x="65" y="21256"/>
                    <a:pt x="65" y="22141"/>
                  </a:cubicBezTo>
                  <a:cubicBezTo>
                    <a:pt x="1" y="22721"/>
                    <a:pt x="16" y="23317"/>
                    <a:pt x="194" y="23865"/>
                  </a:cubicBezTo>
                  <a:cubicBezTo>
                    <a:pt x="370" y="24492"/>
                    <a:pt x="757" y="25008"/>
                    <a:pt x="1257" y="25426"/>
                  </a:cubicBezTo>
                  <a:cubicBezTo>
                    <a:pt x="1594" y="25716"/>
                    <a:pt x="1966" y="26023"/>
                    <a:pt x="2417" y="26152"/>
                  </a:cubicBezTo>
                  <a:cubicBezTo>
                    <a:pt x="3026" y="26324"/>
                    <a:pt x="3661" y="26431"/>
                    <a:pt x="4291" y="26431"/>
                  </a:cubicBezTo>
                  <a:cubicBezTo>
                    <a:pt x="4543" y="26431"/>
                    <a:pt x="4793" y="26414"/>
                    <a:pt x="5041" y="26377"/>
                  </a:cubicBezTo>
                  <a:cubicBezTo>
                    <a:pt x="6072" y="26313"/>
                    <a:pt x="6669" y="26087"/>
                    <a:pt x="7425" y="25974"/>
                  </a:cubicBezTo>
                  <a:cubicBezTo>
                    <a:pt x="7447" y="25963"/>
                    <a:pt x="7477" y="25958"/>
                    <a:pt x="7514" y="25958"/>
                  </a:cubicBezTo>
                  <a:cubicBezTo>
                    <a:pt x="7841" y="25958"/>
                    <a:pt x="8673" y="26378"/>
                    <a:pt x="8891" y="26538"/>
                  </a:cubicBezTo>
                  <a:cubicBezTo>
                    <a:pt x="9454" y="27022"/>
                    <a:pt x="9729" y="27520"/>
                    <a:pt x="10066" y="28519"/>
                  </a:cubicBezTo>
                  <a:cubicBezTo>
                    <a:pt x="10502" y="29678"/>
                    <a:pt x="11017" y="30935"/>
                    <a:pt x="12192" y="31564"/>
                  </a:cubicBezTo>
                  <a:cubicBezTo>
                    <a:pt x="12969" y="31894"/>
                    <a:pt x="13835" y="32024"/>
                    <a:pt x="14696" y="32024"/>
                  </a:cubicBezTo>
                  <a:cubicBezTo>
                    <a:pt x="14926" y="32024"/>
                    <a:pt x="15155" y="32015"/>
                    <a:pt x="15381" y="31998"/>
                  </a:cubicBezTo>
                  <a:cubicBezTo>
                    <a:pt x="16977" y="31772"/>
                    <a:pt x="18040" y="30419"/>
                    <a:pt x="19264" y="29534"/>
                  </a:cubicBezTo>
                  <a:cubicBezTo>
                    <a:pt x="19908" y="29115"/>
                    <a:pt x="20471" y="29019"/>
                    <a:pt x="21470" y="28905"/>
                  </a:cubicBezTo>
                  <a:cubicBezTo>
                    <a:pt x="21762" y="28876"/>
                    <a:pt x="22000" y="28859"/>
                    <a:pt x="22205" y="28859"/>
                  </a:cubicBezTo>
                  <a:cubicBezTo>
                    <a:pt x="22553" y="28859"/>
                    <a:pt x="22807" y="28907"/>
                    <a:pt x="23080" y="29019"/>
                  </a:cubicBezTo>
                  <a:cubicBezTo>
                    <a:pt x="24079" y="29502"/>
                    <a:pt x="25142" y="29856"/>
                    <a:pt x="26237" y="30017"/>
                  </a:cubicBezTo>
                  <a:cubicBezTo>
                    <a:pt x="27027" y="30065"/>
                    <a:pt x="27171" y="30017"/>
                    <a:pt x="28009" y="30097"/>
                  </a:cubicBezTo>
                  <a:cubicBezTo>
                    <a:pt x="28363" y="30142"/>
                    <a:pt x="28725" y="30174"/>
                    <a:pt x="29085" y="30174"/>
                  </a:cubicBezTo>
                  <a:cubicBezTo>
                    <a:pt x="29642" y="30174"/>
                    <a:pt x="30197" y="30097"/>
                    <a:pt x="30715" y="29872"/>
                  </a:cubicBezTo>
                  <a:cubicBezTo>
                    <a:pt x="31713" y="29421"/>
                    <a:pt x="32519" y="28600"/>
                    <a:pt x="33147" y="27714"/>
                  </a:cubicBezTo>
                  <a:cubicBezTo>
                    <a:pt x="33437" y="27295"/>
                    <a:pt x="33710" y="26861"/>
                    <a:pt x="33968" y="26425"/>
                  </a:cubicBezTo>
                  <a:cubicBezTo>
                    <a:pt x="34129" y="26120"/>
                    <a:pt x="34339" y="25798"/>
                    <a:pt x="34355" y="25443"/>
                  </a:cubicBezTo>
                  <a:cubicBezTo>
                    <a:pt x="34468" y="24782"/>
                    <a:pt x="34436" y="24106"/>
                    <a:pt x="34226" y="23461"/>
                  </a:cubicBezTo>
                  <a:cubicBezTo>
                    <a:pt x="34097" y="22882"/>
                    <a:pt x="33888" y="22319"/>
                    <a:pt x="33582" y="21803"/>
                  </a:cubicBezTo>
                  <a:cubicBezTo>
                    <a:pt x="32954" y="20450"/>
                    <a:pt x="32535" y="19371"/>
                    <a:pt x="32374" y="18146"/>
                  </a:cubicBezTo>
                  <a:cubicBezTo>
                    <a:pt x="32261" y="16922"/>
                    <a:pt x="32181" y="16553"/>
                    <a:pt x="32954" y="15779"/>
                  </a:cubicBezTo>
                  <a:cubicBezTo>
                    <a:pt x="33227" y="15569"/>
                    <a:pt x="33695" y="15296"/>
                    <a:pt x="34226" y="14861"/>
                  </a:cubicBezTo>
                  <a:cubicBezTo>
                    <a:pt x="34709" y="14394"/>
                    <a:pt x="35096" y="13847"/>
                    <a:pt x="35547" y="13347"/>
                  </a:cubicBezTo>
                  <a:cubicBezTo>
                    <a:pt x="36126" y="12703"/>
                    <a:pt x="36626" y="11929"/>
                    <a:pt x="36691" y="11044"/>
                  </a:cubicBezTo>
                  <a:cubicBezTo>
                    <a:pt x="36852" y="9949"/>
                    <a:pt x="36449" y="8837"/>
                    <a:pt x="35740" y="7984"/>
                  </a:cubicBezTo>
                  <a:cubicBezTo>
                    <a:pt x="35128" y="7340"/>
                    <a:pt x="34533" y="6663"/>
                    <a:pt x="33759" y="6196"/>
                  </a:cubicBezTo>
                  <a:cubicBezTo>
                    <a:pt x="33212" y="5841"/>
                    <a:pt x="32647" y="5471"/>
                    <a:pt x="31988" y="5343"/>
                  </a:cubicBezTo>
                  <a:cubicBezTo>
                    <a:pt x="31505" y="5246"/>
                    <a:pt x="31005" y="5182"/>
                    <a:pt x="30506" y="5117"/>
                  </a:cubicBezTo>
                  <a:cubicBezTo>
                    <a:pt x="29958" y="5004"/>
                    <a:pt x="29411" y="4859"/>
                    <a:pt x="28863" y="4795"/>
                  </a:cubicBezTo>
                  <a:cubicBezTo>
                    <a:pt x="27654" y="4602"/>
                    <a:pt x="27300" y="4456"/>
                    <a:pt x="26978" y="3603"/>
                  </a:cubicBezTo>
                  <a:cubicBezTo>
                    <a:pt x="26817" y="3249"/>
                    <a:pt x="26914" y="2652"/>
                    <a:pt x="26656" y="2008"/>
                  </a:cubicBezTo>
                  <a:cubicBezTo>
                    <a:pt x="25964" y="514"/>
                    <a:pt x="24472" y="0"/>
                    <a:pt x="22928" y="0"/>
                  </a:cubicBezTo>
                  <a:close/>
                </a:path>
              </a:pathLst>
            </a:custGeom>
            <a:solidFill>
              <a:srgbClr val="E69724">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432350" y="2062300"/>
              <a:ext cx="537975" cy="507125"/>
            </a:xfrm>
            <a:custGeom>
              <a:avLst/>
              <a:gdLst/>
              <a:ahLst/>
              <a:cxnLst/>
              <a:rect l="l" t="t" r="r" b="b"/>
              <a:pathLst>
                <a:path w="21519" h="20285" extrusionOk="0">
                  <a:moveTo>
                    <a:pt x="11382" y="0"/>
                  </a:moveTo>
                  <a:cubicBezTo>
                    <a:pt x="10847" y="0"/>
                    <a:pt x="10313" y="46"/>
                    <a:pt x="9778" y="116"/>
                  </a:cubicBezTo>
                  <a:cubicBezTo>
                    <a:pt x="8103" y="439"/>
                    <a:pt x="6589" y="1324"/>
                    <a:pt x="5187" y="2355"/>
                  </a:cubicBezTo>
                  <a:cubicBezTo>
                    <a:pt x="1" y="6188"/>
                    <a:pt x="211" y="9860"/>
                    <a:pt x="1016" y="13485"/>
                  </a:cubicBezTo>
                  <a:cubicBezTo>
                    <a:pt x="2981" y="18493"/>
                    <a:pt x="5155" y="19251"/>
                    <a:pt x="8135" y="19863"/>
                  </a:cubicBezTo>
                  <a:cubicBezTo>
                    <a:pt x="9166" y="20071"/>
                    <a:pt x="10212" y="20217"/>
                    <a:pt x="11259" y="20249"/>
                  </a:cubicBezTo>
                  <a:cubicBezTo>
                    <a:pt x="11364" y="20249"/>
                    <a:pt x="11740" y="20284"/>
                    <a:pt x="12218" y="20284"/>
                  </a:cubicBezTo>
                  <a:cubicBezTo>
                    <a:pt x="12768" y="20284"/>
                    <a:pt x="13453" y="20238"/>
                    <a:pt x="14013" y="20039"/>
                  </a:cubicBezTo>
                  <a:cubicBezTo>
                    <a:pt x="15383" y="19685"/>
                    <a:pt x="18007" y="19073"/>
                    <a:pt x="19521" y="17043"/>
                  </a:cubicBezTo>
                  <a:cubicBezTo>
                    <a:pt x="20005" y="16384"/>
                    <a:pt x="20520" y="15707"/>
                    <a:pt x="20794" y="14917"/>
                  </a:cubicBezTo>
                  <a:cubicBezTo>
                    <a:pt x="20955" y="14434"/>
                    <a:pt x="21020" y="13936"/>
                    <a:pt x="21084" y="13452"/>
                  </a:cubicBezTo>
                  <a:cubicBezTo>
                    <a:pt x="21149" y="13049"/>
                    <a:pt x="21213" y="12647"/>
                    <a:pt x="21213" y="12244"/>
                  </a:cubicBezTo>
                  <a:cubicBezTo>
                    <a:pt x="21213" y="11374"/>
                    <a:pt x="21519" y="9522"/>
                    <a:pt x="21164" y="7863"/>
                  </a:cubicBezTo>
                  <a:cubicBezTo>
                    <a:pt x="20906" y="6607"/>
                    <a:pt x="20472" y="5399"/>
                    <a:pt x="19925" y="4255"/>
                  </a:cubicBezTo>
                  <a:cubicBezTo>
                    <a:pt x="19925" y="4240"/>
                    <a:pt x="19925" y="4240"/>
                    <a:pt x="19908" y="4223"/>
                  </a:cubicBezTo>
                  <a:cubicBezTo>
                    <a:pt x="19603" y="3595"/>
                    <a:pt x="19280" y="2967"/>
                    <a:pt x="18813" y="2451"/>
                  </a:cubicBezTo>
                  <a:cubicBezTo>
                    <a:pt x="17975" y="1549"/>
                    <a:pt x="16961" y="761"/>
                    <a:pt x="15801" y="422"/>
                  </a:cubicBezTo>
                  <a:cubicBezTo>
                    <a:pt x="14320" y="3"/>
                    <a:pt x="12838" y="35"/>
                    <a:pt x="11614" y="3"/>
                  </a:cubicBezTo>
                  <a:cubicBezTo>
                    <a:pt x="11537" y="1"/>
                    <a:pt x="11459" y="0"/>
                    <a:pt x="1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3920375" y="1981450"/>
              <a:ext cx="25" cy="400"/>
            </a:xfrm>
            <a:custGeom>
              <a:avLst/>
              <a:gdLst/>
              <a:ahLst/>
              <a:cxnLst/>
              <a:rect l="l" t="t" r="r" b="b"/>
              <a:pathLst>
                <a:path w="1" h="16" extrusionOk="0">
                  <a:moveTo>
                    <a:pt x="0" y="16"/>
                  </a:moveTo>
                  <a:lnTo>
                    <a:pt x="0" y="0"/>
                  </a:lnTo>
                  <a:lnTo>
                    <a:pt x="0" y="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3665075" y="1998750"/>
              <a:ext cx="1250" cy="450"/>
            </a:xfrm>
            <a:custGeom>
              <a:avLst/>
              <a:gdLst/>
              <a:ahLst/>
              <a:cxnLst/>
              <a:rect l="l" t="t" r="r" b="b"/>
              <a:pathLst>
                <a:path w="50" h="18" extrusionOk="0">
                  <a:moveTo>
                    <a:pt x="50" y="0"/>
                  </a:moveTo>
                  <a:lnTo>
                    <a:pt x="50" y="0"/>
                  </a:lnTo>
                  <a:cubicBezTo>
                    <a:pt x="33" y="17"/>
                    <a:pt x="18" y="17"/>
                    <a:pt x="1" y="17"/>
                  </a:cubicBezTo>
                  <a:lnTo>
                    <a:pt x="33" y="17"/>
                  </a:lnTo>
                  <a:lnTo>
                    <a:pt x="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3919975" y="2507700"/>
              <a:ext cx="138425" cy="122475"/>
            </a:xfrm>
            <a:custGeom>
              <a:avLst/>
              <a:gdLst/>
              <a:ahLst/>
              <a:cxnLst/>
              <a:rect l="l" t="t" r="r" b="b"/>
              <a:pathLst>
                <a:path w="5537" h="4899" extrusionOk="0">
                  <a:moveTo>
                    <a:pt x="1178" y="0"/>
                  </a:moveTo>
                  <a:cubicBezTo>
                    <a:pt x="1073" y="0"/>
                    <a:pt x="968" y="17"/>
                    <a:pt x="871" y="50"/>
                  </a:cubicBezTo>
                  <a:cubicBezTo>
                    <a:pt x="581" y="162"/>
                    <a:pt x="177" y="355"/>
                    <a:pt x="1" y="597"/>
                  </a:cubicBezTo>
                  <a:cubicBezTo>
                    <a:pt x="1" y="640"/>
                    <a:pt x="29" y="661"/>
                    <a:pt x="58" y="661"/>
                  </a:cubicBezTo>
                  <a:cubicBezTo>
                    <a:pt x="72" y="661"/>
                    <a:pt x="87" y="656"/>
                    <a:pt x="98" y="645"/>
                  </a:cubicBezTo>
                  <a:cubicBezTo>
                    <a:pt x="408" y="406"/>
                    <a:pt x="780" y="129"/>
                    <a:pt x="1182" y="129"/>
                  </a:cubicBezTo>
                  <a:cubicBezTo>
                    <a:pt x="1238" y="129"/>
                    <a:pt x="1296" y="134"/>
                    <a:pt x="1354" y="146"/>
                  </a:cubicBezTo>
                  <a:cubicBezTo>
                    <a:pt x="1434" y="162"/>
                    <a:pt x="1515" y="178"/>
                    <a:pt x="1563" y="226"/>
                  </a:cubicBezTo>
                  <a:cubicBezTo>
                    <a:pt x="1659" y="323"/>
                    <a:pt x="1708" y="452"/>
                    <a:pt x="1724" y="580"/>
                  </a:cubicBezTo>
                  <a:cubicBezTo>
                    <a:pt x="1740" y="967"/>
                    <a:pt x="1756" y="1499"/>
                    <a:pt x="1805" y="1804"/>
                  </a:cubicBezTo>
                  <a:cubicBezTo>
                    <a:pt x="1837" y="2047"/>
                    <a:pt x="1837" y="2304"/>
                    <a:pt x="1981" y="2513"/>
                  </a:cubicBezTo>
                  <a:cubicBezTo>
                    <a:pt x="2110" y="2659"/>
                    <a:pt x="2303" y="2723"/>
                    <a:pt x="2497" y="2771"/>
                  </a:cubicBezTo>
                  <a:cubicBezTo>
                    <a:pt x="2520" y="2773"/>
                    <a:pt x="2544" y="2774"/>
                    <a:pt x="2568" y="2774"/>
                  </a:cubicBezTo>
                  <a:cubicBezTo>
                    <a:pt x="2990" y="2774"/>
                    <a:pt x="3392" y="2452"/>
                    <a:pt x="3759" y="2452"/>
                  </a:cubicBezTo>
                  <a:cubicBezTo>
                    <a:pt x="3845" y="2452"/>
                    <a:pt x="3929" y="2469"/>
                    <a:pt x="4011" y="2513"/>
                  </a:cubicBezTo>
                  <a:cubicBezTo>
                    <a:pt x="4107" y="2594"/>
                    <a:pt x="4236" y="2642"/>
                    <a:pt x="4317" y="2739"/>
                  </a:cubicBezTo>
                  <a:cubicBezTo>
                    <a:pt x="4478" y="2996"/>
                    <a:pt x="4543" y="3222"/>
                    <a:pt x="4543" y="3528"/>
                  </a:cubicBezTo>
                  <a:cubicBezTo>
                    <a:pt x="4543" y="4174"/>
                    <a:pt x="4543" y="4898"/>
                    <a:pt x="5359" y="4898"/>
                  </a:cubicBezTo>
                  <a:cubicBezTo>
                    <a:pt x="5376" y="4898"/>
                    <a:pt x="5394" y="4898"/>
                    <a:pt x="5413" y="4897"/>
                  </a:cubicBezTo>
                  <a:cubicBezTo>
                    <a:pt x="5418" y="4898"/>
                    <a:pt x="5423" y="4899"/>
                    <a:pt x="5428" y="4899"/>
                  </a:cubicBezTo>
                  <a:cubicBezTo>
                    <a:pt x="5486" y="4899"/>
                    <a:pt x="5536" y="4812"/>
                    <a:pt x="5477" y="4753"/>
                  </a:cubicBezTo>
                  <a:cubicBezTo>
                    <a:pt x="5452" y="4736"/>
                    <a:pt x="5423" y="4732"/>
                    <a:pt x="5392" y="4732"/>
                  </a:cubicBezTo>
                  <a:cubicBezTo>
                    <a:pt x="5362" y="4732"/>
                    <a:pt x="5331" y="4736"/>
                    <a:pt x="5299" y="4736"/>
                  </a:cubicBezTo>
                  <a:cubicBezTo>
                    <a:pt x="5123" y="4720"/>
                    <a:pt x="4929" y="4688"/>
                    <a:pt x="4816" y="4446"/>
                  </a:cubicBezTo>
                  <a:cubicBezTo>
                    <a:pt x="4640" y="4124"/>
                    <a:pt x="4768" y="3608"/>
                    <a:pt x="4655" y="3157"/>
                  </a:cubicBezTo>
                  <a:cubicBezTo>
                    <a:pt x="4607" y="2949"/>
                    <a:pt x="4526" y="2723"/>
                    <a:pt x="4365" y="2578"/>
                  </a:cubicBezTo>
                  <a:cubicBezTo>
                    <a:pt x="4204" y="2465"/>
                    <a:pt x="4060" y="2337"/>
                    <a:pt x="3882" y="2320"/>
                  </a:cubicBezTo>
                  <a:cubicBezTo>
                    <a:pt x="3834" y="2312"/>
                    <a:pt x="3787" y="2308"/>
                    <a:pt x="3741" y="2308"/>
                  </a:cubicBezTo>
                  <a:cubicBezTo>
                    <a:pt x="3425" y="2308"/>
                    <a:pt x="3128" y="2480"/>
                    <a:pt x="2819" y="2578"/>
                  </a:cubicBezTo>
                  <a:cubicBezTo>
                    <a:pt x="2738" y="2610"/>
                    <a:pt x="2659" y="2626"/>
                    <a:pt x="2581" y="2626"/>
                  </a:cubicBezTo>
                  <a:cubicBezTo>
                    <a:pt x="2424" y="2626"/>
                    <a:pt x="2266" y="2562"/>
                    <a:pt x="2095" y="2433"/>
                  </a:cubicBezTo>
                  <a:cubicBezTo>
                    <a:pt x="2030" y="2337"/>
                    <a:pt x="1998" y="2223"/>
                    <a:pt x="1981" y="2111"/>
                  </a:cubicBezTo>
                  <a:cubicBezTo>
                    <a:pt x="1949" y="1886"/>
                    <a:pt x="1917" y="1725"/>
                    <a:pt x="1917" y="1547"/>
                  </a:cubicBezTo>
                  <a:cubicBezTo>
                    <a:pt x="1901" y="1321"/>
                    <a:pt x="1852" y="1096"/>
                    <a:pt x="1869" y="870"/>
                  </a:cubicBezTo>
                  <a:cubicBezTo>
                    <a:pt x="1869" y="613"/>
                    <a:pt x="1837" y="290"/>
                    <a:pt x="1627" y="114"/>
                  </a:cubicBezTo>
                  <a:cubicBezTo>
                    <a:pt x="1492" y="37"/>
                    <a:pt x="1335"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3959025" y="2456425"/>
              <a:ext cx="153025" cy="94350"/>
            </a:xfrm>
            <a:custGeom>
              <a:avLst/>
              <a:gdLst/>
              <a:ahLst/>
              <a:cxnLst/>
              <a:rect l="l" t="t" r="r" b="b"/>
              <a:pathLst>
                <a:path w="6121" h="3774" extrusionOk="0">
                  <a:moveTo>
                    <a:pt x="113" y="1"/>
                  </a:moveTo>
                  <a:cubicBezTo>
                    <a:pt x="97" y="1"/>
                    <a:pt x="81" y="3"/>
                    <a:pt x="65" y="7"/>
                  </a:cubicBezTo>
                  <a:cubicBezTo>
                    <a:pt x="1" y="39"/>
                    <a:pt x="17" y="119"/>
                    <a:pt x="82" y="136"/>
                  </a:cubicBezTo>
                  <a:cubicBezTo>
                    <a:pt x="645" y="297"/>
                    <a:pt x="1209" y="587"/>
                    <a:pt x="1579" y="1070"/>
                  </a:cubicBezTo>
                  <a:cubicBezTo>
                    <a:pt x="1757" y="1360"/>
                    <a:pt x="1982" y="1682"/>
                    <a:pt x="2320" y="1778"/>
                  </a:cubicBezTo>
                  <a:cubicBezTo>
                    <a:pt x="2381" y="1799"/>
                    <a:pt x="2437" y="1809"/>
                    <a:pt x="2489" y="1809"/>
                  </a:cubicBezTo>
                  <a:cubicBezTo>
                    <a:pt x="2792" y="1809"/>
                    <a:pt x="2954" y="1485"/>
                    <a:pt x="3174" y="1278"/>
                  </a:cubicBezTo>
                  <a:cubicBezTo>
                    <a:pt x="3332" y="1170"/>
                    <a:pt x="3532" y="1068"/>
                    <a:pt x="3697" y="1068"/>
                  </a:cubicBezTo>
                  <a:cubicBezTo>
                    <a:pt x="3801" y="1068"/>
                    <a:pt x="3891" y="1108"/>
                    <a:pt x="3947" y="1214"/>
                  </a:cubicBezTo>
                  <a:cubicBezTo>
                    <a:pt x="4108" y="1568"/>
                    <a:pt x="4076" y="2133"/>
                    <a:pt x="4124" y="2631"/>
                  </a:cubicBezTo>
                  <a:cubicBezTo>
                    <a:pt x="4109" y="2874"/>
                    <a:pt x="4108" y="3232"/>
                    <a:pt x="4405" y="3232"/>
                  </a:cubicBezTo>
                  <a:cubicBezTo>
                    <a:pt x="4423" y="3232"/>
                    <a:pt x="4442" y="3231"/>
                    <a:pt x="4463" y="3228"/>
                  </a:cubicBezTo>
                  <a:cubicBezTo>
                    <a:pt x="4736" y="3196"/>
                    <a:pt x="4946" y="2954"/>
                    <a:pt x="5139" y="2906"/>
                  </a:cubicBezTo>
                  <a:cubicBezTo>
                    <a:pt x="5223" y="2884"/>
                    <a:pt x="5301" y="2874"/>
                    <a:pt x="5372" y="2874"/>
                  </a:cubicBezTo>
                  <a:cubicBezTo>
                    <a:pt x="5781" y="2874"/>
                    <a:pt x="5983" y="3208"/>
                    <a:pt x="5928" y="3647"/>
                  </a:cubicBezTo>
                  <a:cubicBezTo>
                    <a:pt x="5902" y="3710"/>
                    <a:pt x="5947" y="3774"/>
                    <a:pt x="5999" y="3774"/>
                  </a:cubicBezTo>
                  <a:cubicBezTo>
                    <a:pt x="6013" y="3774"/>
                    <a:pt x="6028" y="3769"/>
                    <a:pt x="6041" y="3759"/>
                  </a:cubicBezTo>
                  <a:cubicBezTo>
                    <a:pt x="6121" y="3711"/>
                    <a:pt x="6089" y="3598"/>
                    <a:pt x="6105" y="3518"/>
                  </a:cubicBezTo>
                  <a:cubicBezTo>
                    <a:pt x="6119" y="3050"/>
                    <a:pt x="5797" y="2708"/>
                    <a:pt x="5381" y="2708"/>
                  </a:cubicBezTo>
                  <a:cubicBezTo>
                    <a:pt x="5323" y="2708"/>
                    <a:pt x="5264" y="2714"/>
                    <a:pt x="5204" y="2728"/>
                  </a:cubicBezTo>
                  <a:cubicBezTo>
                    <a:pt x="4946" y="2745"/>
                    <a:pt x="4688" y="2986"/>
                    <a:pt x="4527" y="3050"/>
                  </a:cubicBezTo>
                  <a:cubicBezTo>
                    <a:pt x="4477" y="3060"/>
                    <a:pt x="4438" y="3067"/>
                    <a:pt x="4407" y="3067"/>
                  </a:cubicBezTo>
                  <a:cubicBezTo>
                    <a:pt x="4337" y="3067"/>
                    <a:pt x="4307" y="3033"/>
                    <a:pt x="4285" y="2921"/>
                  </a:cubicBezTo>
                  <a:cubicBezTo>
                    <a:pt x="4269" y="2551"/>
                    <a:pt x="4253" y="1939"/>
                    <a:pt x="4205" y="1472"/>
                  </a:cubicBezTo>
                  <a:cubicBezTo>
                    <a:pt x="4156" y="1295"/>
                    <a:pt x="4108" y="1070"/>
                    <a:pt x="3930" y="956"/>
                  </a:cubicBezTo>
                  <a:cubicBezTo>
                    <a:pt x="3855" y="926"/>
                    <a:pt x="3776" y="912"/>
                    <a:pt x="3696" y="912"/>
                  </a:cubicBezTo>
                  <a:cubicBezTo>
                    <a:pt x="3401" y="912"/>
                    <a:pt x="3094" y="1103"/>
                    <a:pt x="2916" y="1343"/>
                  </a:cubicBezTo>
                  <a:cubicBezTo>
                    <a:pt x="2820" y="1456"/>
                    <a:pt x="2706" y="1617"/>
                    <a:pt x="2562" y="1665"/>
                  </a:cubicBezTo>
                  <a:cubicBezTo>
                    <a:pt x="2539" y="1665"/>
                    <a:pt x="2516" y="1665"/>
                    <a:pt x="2498" y="1659"/>
                  </a:cubicBezTo>
                  <a:lnTo>
                    <a:pt x="2498" y="1659"/>
                  </a:lnTo>
                  <a:cubicBezTo>
                    <a:pt x="2496" y="1657"/>
                    <a:pt x="2490" y="1654"/>
                    <a:pt x="2481" y="1650"/>
                  </a:cubicBezTo>
                  <a:lnTo>
                    <a:pt x="2481" y="1650"/>
                  </a:lnTo>
                  <a:cubicBezTo>
                    <a:pt x="2481" y="1650"/>
                    <a:pt x="2481" y="1650"/>
                    <a:pt x="2481" y="1650"/>
                  </a:cubicBezTo>
                  <a:cubicBezTo>
                    <a:pt x="2384" y="1650"/>
                    <a:pt x="2272" y="1617"/>
                    <a:pt x="2191" y="1553"/>
                  </a:cubicBezTo>
                  <a:cubicBezTo>
                    <a:pt x="1966" y="1407"/>
                    <a:pt x="1821" y="1166"/>
                    <a:pt x="1660" y="941"/>
                  </a:cubicBezTo>
                  <a:cubicBezTo>
                    <a:pt x="1338" y="570"/>
                    <a:pt x="919" y="264"/>
                    <a:pt x="452" y="103"/>
                  </a:cubicBezTo>
                  <a:cubicBezTo>
                    <a:pt x="339" y="89"/>
                    <a:pt x="2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985225" y="2392650"/>
              <a:ext cx="88175" cy="40450"/>
            </a:xfrm>
            <a:custGeom>
              <a:avLst/>
              <a:gdLst/>
              <a:ahLst/>
              <a:cxnLst/>
              <a:rect l="l" t="t" r="r" b="b"/>
              <a:pathLst>
                <a:path w="3527" h="1618" extrusionOk="0">
                  <a:moveTo>
                    <a:pt x="806" y="1"/>
                  </a:moveTo>
                  <a:cubicBezTo>
                    <a:pt x="640" y="1"/>
                    <a:pt x="505" y="138"/>
                    <a:pt x="402" y="254"/>
                  </a:cubicBezTo>
                  <a:cubicBezTo>
                    <a:pt x="258" y="399"/>
                    <a:pt x="97" y="544"/>
                    <a:pt x="32" y="737"/>
                  </a:cubicBezTo>
                  <a:cubicBezTo>
                    <a:pt x="32" y="786"/>
                    <a:pt x="0" y="850"/>
                    <a:pt x="48" y="898"/>
                  </a:cubicBezTo>
                  <a:cubicBezTo>
                    <a:pt x="57" y="907"/>
                    <a:pt x="70" y="911"/>
                    <a:pt x="83" y="911"/>
                  </a:cubicBezTo>
                  <a:cubicBezTo>
                    <a:pt x="119" y="911"/>
                    <a:pt x="161" y="885"/>
                    <a:pt x="161" y="850"/>
                  </a:cubicBezTo>
                  <a:lnTo>
                    <a:pt x="161" y="737"/>
                  </a:lnTo>
                  <a:cubicBezTo>
                    <a:pt x="193" y="705"/>
                    <a:pt x="241" y="608"/>
                    <a:pt x="290" y="576"/>
                  </a:cubicBezTo>
                  <a:cubicBezTo>
                    <a:pt x="434" y="415"/>
                    <a:pt x="628" y="174"/>
                    <a:pt x="773" y="142"/>
                  </a:cubicBezTo>
                  <a:cubicBezTo>
                    <a:pt x="777" y="142"/>
                    <a:pt x="780" y="142"/>
                    <a:pt x="784" y="142"/>
                  </a:cubicBezTo>
                  <a:cubicBezTo>
                    <a:pt x="1208" y="142"/>
                    <a:pt x="1226" y="1143"/>
                    <a:pt x="1450" y="1495"/>
                  </a:cubicBezTo>
                  <a:cubicBezTo>
                    <a:pt x="1474" y="1519"/>
                    <a:pt x="1506" y="1530"/>
                    <a:pt x="1538" y="1530"/>
                  </a:cubicBezTo>
                  <a:cubicBezTo>
                    <a:pt x="1570" y="1530"/>
                    <a:pt x="1602" y="1519"/>
                    <a:pt x="1626" y="1495"/>
                  </a:cubicBezTo>
                  <a:cubicBezTo>
                    <a:pt x="1658" y="1462"/>
                    <a:pt x="1675" y="1414"/>
                    <a:pt x="1707" y="1381"/>
                  </a:cubicBezTo>
                  <a:cubicBezTo>
                    <a:pt x="1804" y="1237"/>
                    <a:pt x="1901" y="1124"/>
                    <a:pt x="2030" y="1012"/>
                  </a:cubicBezTo>
                  <a:cubicBezTo>
                    <a:pt x="2157" y="897"/>
                    <a:pt x="2302" y="841"/>
                    <a:pt x="2446" y="841"/>
                  </a:cubicBezTo>
                  <a:cubicBezTo>
                    <a:pt x="2646" y="841"/>
                    <a:pt x="2846" y="949"/>
                    <a:pt x="2996" y="1156"/>
                  </a:cubicBezTo>
                  <a:cubicBezTo>
                    <a:pt x="3076" y="1269"/>
                    <a:pt x="3205" y="1462"/>
                    <a:pt x="3301" y="1591"/>
                  </a:cubicBezTo>
                  <a:cubicBezTo>
                    <a:pt x="3311" y="1610"/>
                    <a:pt x="3331" y="1618"/>
                    <a:pt x="3350" y="1618"/>
                  </a:cubicBezTo>
                  <a:cubicBezTo>
                    <a:pt x="3363" y="1618"/>
                    <a:pt x="3375" y="1614"/>
                    <a:pt x="3382" y="1607"/>
                  </a:cubicBezTo>
                  <a:cubicBezTo>
                    <a:pt x="3527" y="1542"/>
                    <a:pt x="3286" y="1334"/>
                    <a:pt x="3237" y="1237"/>
                  </a:cubicBezTo>
                  <a:cubicBezTo>
                    <a:pt x="3036" y="890"/>
                    <a:pt x="2742" y="693"/>
                    <a:pt x="2440" y="693"/>
                  </a:cubicBezTo>
                  <a:cubicBezTo>
                    <a:pt x="2209" y="693"/>
                    <a:pt x="1974" y="808"/>
                    <a:pt x="1772" y="1059"/>
                  </a:cubicBezTo>
                  <a:cubicBezTo>
                    <a:pt x="1723" y="1124"/>
                    <a:pt x="1594" y="1285"/>
                    <a:pt x="1546" y="1349"/>
                  </a:cubicBezTo>
                  <a:cubicBezTo>
                    <a:pt x="1450" y="1124"/>
                    <a:pt x="1385" y="834"/>
                    <a:pt x="1304" y="561"/>
                  </a:cubicBezTo>
                  <a:cubicBezTo>
                    <a:pt x="1224" y="367"/>
                    <a:pt x="1143" y="110"/>
                    <a:pt x="934" y="28"/>
                  </a:cubicBezTo>
                  <a:cubicBezTo>
                    <a:pt x="890" y="9"/>
                    <a:pt x="847"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3991650" y="2196750"/>
              <a:ext cx="170350" cy="108625"/>
            </a:xfrm>
            <a:custGeom>
              <a:avLst/>
              <a:gdLst/>
              <a:ahLst/>
              <a:cxnLst/>
              <a:rect l="l" t="t" r="r" b="b"/>
              <a:pathLst>
                <a:path w="6814" h="4345" extrusionOk="0">
                  <a:moveTo>
                    <a:pt x="6268" y="0"/>
                  </a:moveTo>
                  <a:cubicBezTo>
                    <a:pt x="5822" y="0"/>
                    <a:pt x="5478" y="510"/>
                    <a:pt x="5267" y="874"/>
                  </a:cubicBezTo>
                  <a:cubicBezTo>
                    <a:pt x="5058" y="1229"/>
                    <a:pt x="5009" y="1647"/>
                    <a:pt x="4897" y="2051"/>
                  </a:cubicBezTo>
                  <a:cubicBezTo>
                    <a:pt x="4880" y="2083"/>
                    <a:pt x="4880" y="2098"/>
                    <a:pt x="4865" y="2115"/>
                  </a:cubicBezTo>
                  <a:cubicBezTo>
                    <a:pt x="4865" y="2131"/>
                    <a:pt x="4848" y="2131"/>
                    <a:pt x="4848" y="2131"/>
                  </a:cubicBezTo>
                  <a:cubicBezTo>
                    <a:pt x="4800" y="2083"/>
                    <a:pt x="4607" y="1905"/>
                    <a:pt x="4478" y="1825"/>
                  </a:cubicBezTo>
                  <a:cubicBezTo>
                    <a:pt x="4253" y="1696"/>
                    <a:pt x="3995" y="1632"/>
                    <a:pt x="3737" y="1632"/>
                  </a:cubicBezTo>
                  <a:cubicBezTo>
                    <a:pt x="3495" y="1647"/>
                    <a:pt x="3254" y="1761"/>
                    <a:pt x="3061" y="1905"/>
                  </a:cubicBezTo>
                  <a:cubicBezTo>
                    <a:pt x="2836" y="2098"/>
                    <a:pt x="2707" y="2388"/>
                    <a:pt x="2593" y="2663"/>
                  </a:cubicBezTo>
                  <a:cubicBezTo>
                    <a:pt x="2529" y="2824"/>
                    <a:pt x="2529" y="3000"/>
                    <a:pt x="2464" y="3161"/>
                  </a:cubicBezTo>
                  <a:cubicBezTo>
                    <a:pt x="2449" y="3194"/>
                    <a:pt x="2417" y="3258"/>
                    <a:pt x="2400" y="3258"/>
                  </a:cubicBezTo>
                  <a:lnTo>
                    <a:pt x="2385" y="3258"/>
                  </a:lnTo>
                  <a:cubicBezTo>
                    <a:pt x="2336" y="3226"/>
                    <a:pt x="2303" y="3161"/>
                    <a:pt x="2256" y="3129"/>
                  </a:cubicBezTo>
                  <a:cubicBezTo>
                    <a:pt x="2013" y="2888"/>
                    <a:pt x="1756" y="2598"/>
                    <a:pt x="1401" y="2549"/>
                  </a:cubicBezTo>
                  <a:cubicBezTo>
                    <a:pt x="1335" y="2543"/>
                    <a:pt x="1267" y="2539"/>
                    <a:pt x="1198" y="2539"/>
                  </a:cubicBezTo>
                  <a:cubicBezTo>
                    <a:pt x="937" y="2539"/>
                    <a:pt x="675" y="2596"/>
                    <a:pt x="484" y="2775"/>
                  </a:cubicBezTo>
                  <a:cubicBezTo>
                    <a:pt x="338" y="2920"/>
                    <a:pt x="306" y="3129"/>
                    <a:pt x="242" y="3307"/>
                  </a:cubicBezTo>
                  <a:cubicBezTo>
                    <a:pt x="145" y="3629"/>
                    <a:pt x="1" y="3999"/>
                    <a:pt x="65" y="4321"/>
                  </a:cubicBezTo>
                  <a:cubicBezTo>
                    <a:pt x="81" y="4337"/>
                    <a:pt x="99" y="4345"/>
                    <a:pt x="116" y="4345"/>
                  </a:cubicBezTo>
                  <a:cubicBezTo>
                    <a:pt x="149" y="4345"/>
                    <a:pt x="177" y="4316"/>
                    <a:pt x="177" y="4273"/>
                  </a:cubicBezTo>
                  <a:cubicBezTo>
                    <a:pt x="177" y="3934"/>
                    <a:pt x="291" y="3597"/>
                    <a:pt x="403" y="3275"/>
                  </a:cubicBezTo>
                  <a:cubicBezTo>
                    <a:pt x="452" y="3114"/>
                    <a:pt x="499" y="2920"/>
                    <a:pt x="645" y="2824"/>
                  </a:cubicBezTo>
                  <a:cubicBezTo>
                    <a:pt x="799" y="2718"/>
                    <a:pt x="987" y="2675"/>
                    <a:pt x="1175" y="2675"/>
                  </a:cubicBezTo>
                  <a:cubicBezTo>
                    <a:pt x="1303" y="2675"/>
                    <a:pt x="1430" y="2694"/>
                    <a:pt x="1547" y="2727"/>
                  </a:cubicBezTo>
                  <a:cubicBezTo>
                    <a:pt x="1837" y="2856"/>
                    <a:pt x="2030" y="3129"/>
                    <a:pt x="2256" y="3339"/>
                  </a:cubicBezTo>
                  <a:cubicBezTo>
                    <a:pt x="2309" y="3386"/>
                    <a:pt x="2357" y="3408"/>
                    <a:pt x="2402" y="3408"/>
                  </a:cubicBezTo>
                  <a:cubicBezTo>
                    <a:pt x="2479" y="3408"/>
                    <a:pt x="2543" y="3344"/>
                    <a:pt x="2593" y="3243"/>
                  </a:cubicBezTo>
                  <a:cubicBezTo>
                    <a:pt x="2674" y="3065"/>
                    <a:pt x="2674" y="2839"/>
                    <a:pt x="2739" y="2663"/>
                  </a:cubicBezTo>
                  <a:cubicBezTo>
                    <a:pt x="2836" y="2437"/>
                    <a:pt x="2948" y="2212"/>
                    <a:pt x="3125" y="2051"/>
                  </a:cubicBezTo>
                  <a:cubicBezTo>
                    <a:pt x="3302" y="1905"/>
                    <a:pt x="3560" y="1793"/>
                    <a:pt x="3737" y="1793"/>
                  </a:cubicBezTo>
                  <a:cubicBezTo>
                    <a:pt x="3978" y="1793"/>
                    <a:pt x="4253" y="1857"/>
                    <a:pt x="4494" y="2018"/>
                  </a:cubicBezTo>
                  <a:cubicBezTo>
                    <a:pt x="4607" y="2083"/>
                    <a:pt x="4719" y="2259"/>
                    <a:pt x="4848" y="2292"/>
                  </a:cubicBezTo>
                  <a:cubicBezTo>
                    <a:pt x="5074" y="2259"/>
                    <a:pt x="5058" y="1970"/>
                    <a:pt x="5123" y="1793"/>
                  </a:cubicBezTo>
                  <a:cubicBezTo>
                    <a:pt x="5219" y="1325"/>
                    <a:pt x="5331" y="971"/>
                    <a:pt x="5621" y="601"/>
                  </a:cubicBezTo>
                  <a:cubicBezTo>
                    <a:pt x="5820" y="350"/>
                    <a:pt x="6051" y="153"/>
                    <a:pt x="6270" y="153"/>
                  </a:cubicBezTo>
                  <a:cubicBezTo>
                    <a:pt x="6318" y="153"/>
                    <a:pt x="6365" y="162"/>
                    <a:pt x="6411" y="182"/>
                  </a:cubicBezTo>
                  <a:cubicBezTo>
                    <a:pt x="6459" y="198"/>
                    <a:pt x="6604" y="279"/>
                    <a:pt x="6716" y="327"/>
                  </a:cubicBezTo>
                  <a:cubicBezTo>
                    <a:pt x="6749" y="327"/>
                    <a:pt x="6798" y="294"/>
                    <a:pt x="6798" y="262"/>
                  </a:cubicBezTo>
                  <a:cubicBezTo>
                    <a:pt x="6813" y="182"/>
                    <a:pt x="6733" y="150"/>
                    <a:pt x="6669" y="133"/>
                  </a:cubicBezTo>
                  <a:cubicBezTo>
                    <a:pt x="6604" y="101"/>
                    <a:pt x="6540" y="54"/>
                    <a:pt x="6476" y="37"/>
                  </a:cubicBezTo>
                  <a:cubicBezTo>
                    <a:pt x="6404" y="12"/>
                    <a:pt x="6335" y="0"/>
                    <a:pt x="6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3965475" y="2127425"/>
              <a:ext cx="174375" cy="96650"/>
            </a:xfrm>
            <a:custGeom>
              <a:avLst/>
              <a:gdLst/>
              <a:ahLst/>
              <a:cxnLst/>
              <a:rect l="l" t="t" r="r" b="b"/>
              <a:pathLst>
                <a:path w="6975" h="3866" extrusionOk="0">
                  <a:moveTo>
                    <a:pt x="6305" y="0"/>
                  </a:moveTo>
                  <a:cubicBezTo>
                    <a:pt x="6271" y="0"/>
                    <a:pt x="6237" y="2"/>
                    <a:pt x="6202" y="7"/>
                  </a:cubicBezTo>
                  <a:cubicBezTo>
                    <a:pt x="5670" y="56"/>
                    <a:pt x="5525" y="604"/>
                    <a:pt x="5300" y="1006"/>
                  </a:cubicBezTo>
                  <a:cubicBezTo>
                    <a:pt x="5199" y="1099"/>
                    <a:pt x="5089" y="1121"/>
                    <a:pt x="4963" y="1121"/>
                  </a:cubicBezTo>
                  <a:cubicBezTo>
                    <a:pt x="4849" y="1121"/>
                    <a:pt x="4721" y="1103"/>
                    <a:pt x="4574" y="1103"/>
                  </a:cubicBezTo>
                  <a:cubicBezTo>
                    <a:pt x="4526" y="1096"/>
                    <a:pt x="4479" y="1093"/>
                    <a:pt x="4433" y="1093"/>
                  </a:cubicBezTo>
                  <a:cubicBezTo>
                    <a:pt x="3766" y="1093"/>
                    <a:pt x="3285" y="1723"/>
                    <a:pt x="3028" y="2311"/>
                  </a:cubicBezTo>
                  <a:cubicBezTo>
                    <a:pt x="3028" y="2366"/>
                    <a:pt x="2934" y="2527"/>
                    <a:pt x="2927" y="2552"/>
                  </a:cubicBezTo>
                  <a:lnTo>
                    <a:pt x="2884" y="2552"/>
                  </a:lnTo>
                  <a:lnTo>
                    <a:pt x="2884" y="2537"/>
                  </a:lnTo>
                  <a:cubicBezTo>
                    <a:pt x="2592" y="2210"/>
                    <a:pt x="2267" y="2010"/>
                    <a:pt x="1889" y="2010"/>
                  </a:cubicBezTo>
                  <a:cubicBezTo>
                    <a:pt x="1746" y="2010"/>
                    <a:pt x="1594" y="2039"/>
                    <a:pt x="1434" y="2101"/>
                  </a:cubicBezTo>
                  <a:cubicBezTo>
                    <a:pt x="855" y="2294"/>
                    <a:pt x="532" y="2827"/>
                    <a:pt x="242" y="3342"/>
                  </a:cubicBezTo>
                  <a:cubicBezTo>
                    <a:pt x="161" y="3486"/>
                    <a:pt x="32" y="3647"/>
                    <a:pt x="0" y="3808"/>
                  </a:cubicBezTo>
                  <a:cubicBezTo>
                    <a:pt x="10" y="3845"/>
                    <a:pt x="45" y="3866"/>
                    <a:pt x="79" y="3866"/>
                  </a:cubicBezTo>
                  <a:cubicBezTo>
                    <a:pt x="106" y="3866"/>
                    <a:pt x="132" y="3853"/>
                    <a:pt x="146" y="3825"/>
                  </a:cubicBezTo>
                  <a:cubicBezTo>
                    <a:pt x="513" y="3106"/>
                    <a:pt x="1009" y="2157"/>
                    <a:pt x="1898" y="2157"/>
                  </a:cubicBezTo>
                  <a:cubicBezTo>
                    <a:pt x="1947" y="2157"/>
                    <a:pt x="1996" y="2160"/>
                    <a:pt x="2046" y="2166"/>
                  </a:cubicBezTo>
                  <a:cubicBezTo>
                    <a:pt x="2255" y="2198"/>
                    <a:pt x="2433" y="2311"/>
                    <a:pt x="2594" y="2455"/>
                  </a:cubicBezTo>
                  <a:cubicBezTo>
                    <a:pt x="2674" y="2537"/>
                    <a:pt x="2738" y="2633"/>
                    <a:pt x="2852" y="2681"/>
                  </a:cubicBezTo>
                  <a:cubicBezTo>
                    <a:pt x="2883" y="2695"/>
                    <a:pt x="2910" y="2701"/>
                    <a:pt x="2933" y="2701"/>
                  </a:cubicBezTo>
                  <a:cubicBezTo>
                    <a:pt x="3045" y="2701"/>
                    <a:pt x="3086" y="2562"/>
                    <a:pt x="3125" y="2455"/>
                  </a:cubicBezTo>
                  <a:cubicBezTo>
                    <a:pt x="3345" y="1905"/>
                    <a:pt x="3811" y="1247"/>
                    <a:pt x="4404" y="1247"/>
                  </a:cubicBezTo>
                  <a:cubicBezTo>
                    <a:pt x="4417" y="1247"/>
                    <a:pt x="4431" y="1247"/>
                    <a:pt x="4446" y="1248"/>
                  </a:cubicBezTo>
                  <a:cubicBezTo>
                    <a:pt x="4462" y="1247"/>
                    <a:pt x="4479" y="1247"/>
                    <a:pt x="4496" y="1247"/>
                  </a:cubicBezTo>
                  <a:cubicBezTo>
                    <a:pt x="4649" y="1247"/>
                    <a:pt x="4816" y="1278"/>
                    <a:pt x="4973" y="1278"/>
                  </a:cubicBezTo>
                  <a:cubicBezTo>
                    <a:pt x="5139" y="1278"/>
                    <a:pt x="5295" y="1243"/>
                    <a:pt x="5412" y="1103"/>
                  </a:cubicBezTo>
                  <a:cubicBezTo>
                    <a:pt x="5541" y="941"/>
                    <a:pt x="5590" y="733"/>
                    <a:pt x="5702" y="555"/>
                  </a:cubicBezTo>
                  <a:cubicBezTo>
                    <a:pt x="5815" y="346"/>
                    <a:pt x="6041" y="168"/>
                    <a:pt x="6234" y="168"/>
                  </a:cubicBezTo>
                  <a:cubicBezTo>
                    <a:pt x="6257" y="165"/>
                    <a:pt x="6279" y="163"/>
                    <a:pt x="6301" y="163"/>
                  </a:cubicBezTo>
                  <a:cubicBezTo>
                    <a:pt x="6482" y="163"/>
                    <a:pt x="6647" y="270"/>
                    <a:pt x="6862" y="314"/>
                  </a:cubicBezTo>
                  <a:cubicBezTo>
                    <a:pt x="6975" y="297"/>
                    <a:pt x="6943" y="136"/>
                    <a:pt x="6846" y="136"/>
                  </a:cubicBezTo>
                  <a:cubicBezTo>
                    <a:pt x="6668" y="69"/>
                    <a:pt x="6492" y="0"/>
                    <a:pt x="6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3952575" y="2082825"/>
              <a:ext cx="133100" cy="81225"/>
            </a:xfrm>
            <a:custGeom>
              <a:avLst/>
              <a:gdLst/>
              <a:ahLst/>
              <a:cxnLst/>
              <a:rect l="l" t="t" r="r" b="b"/>
              <a:pathLst>
                <a:path w="5324" h="3249" extrusionOk="0">
                  <a:moveTo>
                    <a:pt x="4844" y="0"/>
                  </a:moveTo>
                  <a:cubicBezTo>
                    <a:pt x="4670" y="0"/>
                    <a:pt x="4493" y="47"/>
                    <a:pt x="4350" y="133"/>
                  </a:cubicBezTo>
                  <a:cubicBezTo>
                    <a:pt x="4253" y="197"/>
                    <a:pt x="4188" y="294"/>
                    <a:pt x="4124" y="406"/>
                  </a:cubicBezTo>
                  <a:cubicBezTo>
                    <a:pt x="4050" y="505"/>
                    <a:pt x="4043" y="547"/>
                    <a:pt x="4000" y="547"/>
                  </a:cubicBezTo>
                  <a:cubicBezTo>
                    <a:pt x="3987" y="547"/>
                    <a:pt x="3970" y="543"/>
                    <a:pt x="3948" y="535"/>
                  </a:cubicBezTo>
                  <a:cubicBezTo>
                    <a:pt x="3787" y="455"/>
                    <a:pt x="3609" y="413"/>
                    <a:pt x="3432" y="413"/>
                  </a:cubicBezTo>
                  <a:cubicBezTo>
                    <a:pt x="3184" y="413"/>
                    <a:pt x="2937" y="495"/>
                    <a:pt x="2739" y="664"/>
                  </a:cubicBezTo>
                  <a:cubicBezTo>
                    <a:pt x="2449" y="938"/>
                    <a:pt x="2320" y="1325"/>
                    <a:pt x="2191" y="1695"/>
                  </a:cubicBezTo>
                  <a:cubicBezTo>
                    <a:pt x="2182" y="1744"/>
                    <a:pt x="2172" y="1764"/>
                    <a:pt x="2140" y="1764"/>
                  </a:cubicBezTo>
                  <a:cubicBezTo>
                    <a:pt x="2119" y="1764"/>
                    <a:pt x="2090" y="1756"/>
                    <a:pt x="2047" y="1744"/>
                  </a:cubicBezTo>
                  <a:cubicBezTo>
                    <a:pt x="1775" y="1619"/>
                    <a:pt x="1448" y="1479"/>
                    <a:pt x="1138" y="1479"/>
                  </a:cubicBezTo>
                  <a:cubicBezTo>
                    <a:pt x="1006" y="1479"/>
                    <a:pt x="878" y="1504"/>
                    <a:pt x="758" y="1566"/>
                  </a:cubicBezTo>
                  <a:cubicBezTo>
                    <a:pt x="387" y="1872"/>
                    <a:pt x="194" y="2323"/>
                    <a:pt x="65" y="2774"/>
                  </a:cubicBezTo>
                  <a:cubicBezTo>
                    <a:pt x="18" y="2903"/>
                    <a:pt x="18" y="3048"/>
                    <a:pt x="1" y="3176"/>
                  </a:cubicBezTo>
                  <a:cubicBezTo>
                    <a:pt x="1" y="3193"/>
                    <a:pt x="18" y="3225"/>
                    <a:pt x="18" y="3225"/>
                  </a:cubicBezTo>
                  <a:cubicBezTo>
                    <a:pt x="33" y="3241"/>
                    <a:pt x="53" y="3248"/>
                    <a:pt x="72" y="3248"/>
                  </a:cubicBezTo>
                  <a:cubicBezTo>
                    <a:pt x="110" y="3248"/>
                    <a:pt x="146" y="3220"/>
                    <a:pt x="146" y="3176"/>
                  </a:cubicBezTo>
                  <a:cubicBezTo>
                    <a:pt x="146" y="2903"/>
                    <a:pt x="243" y="2629"/>
                    <a:pt x="355" y="2371"/>
                  </a:cubicBezTo>
                  <a:cubicBezTo>
                    <a:pt x="484" y="2113"/>
                    <a:pt x="630" y="1840"/>
                    <a:pt x="855" y="1679"/>
                  </a:cubicBezTo>
                  <a:cubicBezTo>
                    <a:pt x="951" y="1644"/>
                    <a:pt x="1050" y="1630"/>
                    <a:pt x="1150" y="1630"/>
                  </a:cubicBezTo>
                  <a:cubicBezTo>
                    <a:pt x="1422" y="1630"/>
                    <a:pt x="1703" y="1738"/>
                    <a:pt x="1950" y="1856"/>
                  </a:cubicBezTo>
                  <a:cubicBezTo>
                    <a:pt x="2003" y="1882"/>
                    <a:pt x="2067" y="1909"/>
                    <a:pt x="2123" y="1909"/>
                  </a:cubicBezTo>
                  <a:cubicBezTo>
                    <a:pt x="2136" y="1909"/>
                    <a:pt x="2148" y="1907"/>
                    <a:pt x="2159" y="1905"/>
                  </a:cubicBezTo>
                  <a:cubicBezTo>
                    <a:pt x="2240" y="1905"/>
                    <a:pt x="2288" y="1856"/>
                    <a:pt x="2305" y="1791"/>
                  </a:cubicBezTo>
                  <a:cubicBezTo>
                    <a:pt x="2352" y="1679"/>
                    <a:pt x="2401" y="1566"/>
                    <a:pt x="2434" y="1454"/>
                  </a:cubicBezTo>
                  <a:cubicBezTo>
                    <a:pt x="2546" y="1196"/>
                    <a:pt x="2659" y="938"/>
                    <a:pt x="2868" y="760"/>
                  </a:cubicBezTo>
                  <a:cubicBezTo>
                    <a:pt x="2964" y="664"/>
                    <a:pt x="3254" y="584"/>
                    <a:pt x="3336" y="567"/>
                  </a:cubicBezTo>
                  <a:cubicBezTo>
                    <a:pt x="3362" y="565"/>
                    <a:pt x="3387" y="564"/>
                    <a:pt x="3412" y="564"/>
                  </a:cubicBezTo>
                  <a:cubicBezTo>
                    <a:pt x="3582" y="564"/>
                    <a:pt x="3716" y="610"/>
                    <a:pt x="3899" y="681"/>
                  </a:cubicBezTo>
                  <a:cubicBezTo>
                    <a:pt x="3939" y="688"/>
                    <a:pt x="3979" y="696"/>
                    <a:pt x="4018" y="696"/>
                  </a:cubicBezTo>
                  <a:cubicBezTo>
                    <a:pt x="4056" y="696"/>
                    <a:pt x="4092" y="688"/>
                    <a:pt x="4124" y="664"/>
                  </a:cubicBezTo>
                  <a:cubicBezTo>
                    <a:pt x="4237" y="552"/>
                    <a:pt x="4302" y="374"/>
                    <a:pt x="4431" y="277"/>
                  </a:cubicBezTo>
                  <a:cubicBezTo>
                    <a:pt x="4575" y="165"/>
                    <a:pt x="4688" y="165"/>
                    <a:pt x="4897" y="165"/>
                  </a:cubicBezTo>
                  <a:cubicBezTo>
                    <a:pt x="5011" y="181"/>
                    <a:pt x="5090" y="165"/>
                    <a:pt x="5172" y="262"/>
                  </a:cubicBezTo>
                  <a:cubicBezTo>
                    <a:pt x="5186" y="281"/>
                    <a:pt x="5205" y="289"/>
                    <a:pt x="5225" y="289"/>
                  </a:cubicBezTo>
                  <a:cubicBezTo>
                    <a:pt x="5273" y="289"/>
                    <a:pt x="5323" y="243"/>
                    <a:pt x="5300" y="197"/>
                  </a:cubicBezTo>
                  <a:cubicBezTo>
                    <a:pt x="5284" y="133"/>
                    <a:pt x="5236" y="101"/>
                    <a:pt x="5187" y="69"/>
                  </a:cubicBezTo>
                  <a:cubicBezTo>
                    <a:pt x="5082" y="22"/>
                    <a:pt x="4964" y="0"/>
                    <a:pt x="4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3927625" y="2061725"/>
              <a:ext cx="80450" cy="55650"/>
            </a:xfrm>
            <a:custGeom>
              <a:avLst/>
              <a:gdLst/>
              <a:ahLst/>
              <a:cxnLst/>
              <a:rect l="l" t="t" r="r" b="b"/>
              <a:pathLst>
                <a:path w="3218" h="2226" extrusionOk="0">
                  <a:moveTo>
                    <a:pt x="2780" y="0"/>
                  </a:moveTo>
                  <a:cubicBezTo>
                    <a:pt x="2318" y="0"/>
                    <a:pt x="1874" y="342"/>
                    <a:pt x="1804" y="816"/>
                  </a:cubicBezTo>
                  <a:cubicBezTo>
                    <a:pt x="1772" y="816"/>
                    <a:pt x="1740" y="799"/>
                    <a:pt x="1724" y="799"/>
                  </a:cubicBezTo>
                  <a:cubicBezTo>
                    <a:pt x="1579" y="754"/>
                    <a:pt x="1447" y="734"/>
                    <a:pt x="1328" y="734"/>
                  </a:cubicBezTo>
                  <a:cubicBezTo>
                    <a:pt x="721" y="734"/>
                    <a:pt x="423" y="1265"/>
                    <a:pt x="114" y="1830"/>
                  </a:cubicBezTo>
                  <a:cubicBezTo>
                    <a:pt x="81" y="1943"/>
                    <a:pt x="0" y="2088"/>
                    <a:pt x="17" y="2184"/>
                  </a:cubicBezTo>
                  <a:cubicBezTo>
                    <a:pt x="31" y="2213"/>
                    <a:pt x="55" y="2226"/>
                    <a:pt x="78" y="2226"/>
                  </a:cubicBezTo>
                  <a:cubicBezTo>
                    <a:pt x="107" y="2226"/>
                    <a:pt x="137" y="2205"/>
                    <a:pt x="146" y="2169"/>
                  </a:cubicBezTo>
                  <a:cubicBezTo>
                    <a:pt x="258" y="1750"/>
                    <a:pt x="565" y="1299"/>
                    <a:pt x="855" y="1009"/>
                  </a:cubicBezTo>
                  <a:cubicBezTo>
                    <a:pt x="995" y="910"/>
                    <a:pt x="1153" y="870"/>
                    <a:pt x="1316" y="870"/>
                  </a:cubicBezTo>
                  <a:cubicBezTo>
                    <a:pt x="1472" y="870"/>
                    <a:pt x="1632" y="906"/>
                    <a:pt x="1789" y="960"/>
                  </a:cubicBezTo>
                  <a:cubicBezTo>
                    <a:pt x="1812" y="972"/>
                    <a:pt x="1832" y="977"/>
                    <a:pt x="1851" y="977"/>
                  </a:cubicBezTo>
                  <a:cubicBezTo>
                    <a:pt x="1912" y="977"/>
                    <a:pt x="1950" y="922"/>
                    <a:pt x="1950" y="848"/>
                  </a:cubicBezTo>
                  <a:cubicBezTo>
                    <a:pt x="1965" y="687"/>
                    <a:pt x="2094" y="462"/>
                    <a:pt x="2240" y="333"/>
                  </a:cubicBezTo>
                  <a:cubicBezTo>
                    <a:pt x="2377" y="223"/>
                    <a:pt x="2642" y="148"/>
                    <a:pt x="2817" y="148"/>
                  </a:cubicBezTo>
                  <a:cubicBezTo>
                    <a:pt x="2848" y="148"/>
                    <a:pt x="2875" y="150"/>
                    <a:pt x="2899" y="155"/>
                  </a:cubicBezTo>
                  <a:cubicBezTo>
                    <a:pt x="2981" y="155"/>
                    <a:pt x="3045" y="204"/>
                    <a:pt x="3125" y="219"/>
                  </a:cubicBezTo>
                  <a:cubicBezTo>
                    <a:pt x="3130" y="221"/>
                    <a:pt x="3136" y="222"/>
                    <a:pt x="3141" y="222"/>
                  </a:cubicBezTo>
                  <a:cubicBezTo>
                    <a:pt x="3183" y="222"/>
                    <a:pt x="3218" y="166"/>
                    <a:pt x="3189" y="123"/>
                  </a:cubicBezTo>
                  <a:cubicBezTo>
                    <a:pt x="3142" y="58"/>
                    <a:pt x="3060" y="43"/>
                    <a:pt x="2996" y="26"/>
                  </a:cubicBezTo>
                  <a:cubicBezTo>
                    <a:pt x="2925" y="9"/>
                    <a:pt x="2852"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3851525" y="1955650"/>
              <a:ext cx="57025" cy="105600"/>
            </a:xfrm>
            <a:custGeom>
              <a:avLst/>
              <a:gdLst/>
              <a:ahLst/>
              <a:cxnLst/>
              <a:rect l="l" t="t" r="r" b="b"/>
              <a:pathLst>
                <a:path w="2281" h="4224" extrusionOk="0">
                  <a:moveTo>
                    <a:pt x="2203" y="1"/>
                  </a:moveTo>
                  <a:cubicBezTo>
                    <a:pt x="2170" y="1"/>
                    <a:pt x="2129" y="10"/>
                    <a:pt x="2095" y="17"/>
                  </a:cubicBezTo>
                  <a:cubicBezTo>
                    <a:pt x="1917" y="49"/>
                    <a:pt x="1773" y="195"/>
                    <a:pt x="1659" y="356"/>
                  </a:cubicBezTo>
                  <a:cubicBezTo>
                    <a:pt x="1579" y="453"/>
                    <a:pt x="1466" y="581"/>
                    <a:pt x="1386" y="710"/>
                  </a:cubicBezTo>
                  <a:cubicBezTo>
                    <a:pt x="1176" y="983"/>
                    <a:pt x="1193" y="1338"/>
                    <a:pt x="1273" y="1644"/>
                  </a:cubicBezTo>
                  <a:cubicBezTo>
                    <a:pt x="1322" y="1805"/>
                    <a:pt x="1401" y="1950"/>
                    <a:pt x="1450" y="2095"/>
                  </a:cubicBezTo>
                  <a:cubicBezTo>
                    <a:pt x="1374" y="2084"/>
                    <a:pt x="1295" y="2079"/>
                    <a:pt x="1216" y="2079"/>
                  </a:cubicBezTo>
                  <a:cubicBezTo>
                    <a:pt x="832" y="2079"/>
                    <a:pt x="443" y="2217"/>
                    <a:pt x="242" y="2579"/>
                  </a:cubicBezTo>
                  <a:cubicBezTo>
                    <a:pt x="97" y="2820"/>
                    <a:pt x="1" y="3126"/>
                    <a:pt x="49" y="3416"/>
                  </a:cubicBezTo>
                  <a:cubicBezTo>
                    <a:pt x="97" y="3689"/>
                    <a:pt x="162" y="4028"/>
                    <a:pt x="371" y="4221"/>
                  </a:cubicBezTo>
                  <a:cubicBezTo>
                    <a:pt x="377" y="4223"/>
                    <a:pt x="384" y="4224"/>
                    <a:pt x="390" y="4224"/>
                  </a:cubicBezTo>
                  <a:cubicBezTo>
                    <a:pt x="444" y="4224"/>
                    <a:pt x="481" y="4166"/>
                    <a:pt x="452" y="4108"/>
                  </a:cubicBezTo>
                  <a:cubicBezTo>
                    <a:pt x="177" y="3689"/>
                    <a:pt x="97" y="3255"/>
                    <a:pt x="291" y="2820"/>
                  </a:cubicBezTo>
                  <a:cubicBezTo>
                    <a:pt x="403" y="2546"/>
                    <a:pt x="645" y="2289"/>
                    <a:pt x="950" y="2256"/>
                  </a:cubicBezTo>
                  <a:cubicBezTo>
                    <a:pt x="1008" y="2240"/>
                    <a:pt x="1125" y="2236"/>
                    <a:pt x="1235" y="2236"/>
                  </a:cubicBezTo>
                  <a:cubicBezTo>
                    <a:pt x="1342" y="2236"/>
                    <a:pt x="1443" y="2240"/>
                    <a:pt x="1483" y="2240"/>
                  </a:cubicBezTo>
                  <a:cubicBezTo>
                    <a:pt x="1506" y="2246"/>
                    <a:pt x="1527" y="2250"/>
                    <a:pt x="1547" y="2250"/>
                  </a:cubicBezTo>
                  <a:cubicBezTo>
                    <a:pt x="1623" y="2250"/>
                    <a:pt x="1666" y="2201"/>
                    <a:pt x="1627" y="2111"/>
                  </a:cubicBezTo>
                  <a:cubicBezTo>
                    <a:pt x="1450" y="1741"/>
                    <a:pt x="1289" y="1338"/>
                    <a:pt x="1401" y="983"/>
                  </a:cubicBezTo>
                  <a:cubicBezTo>
                    <a:pt x="1483" y="807"/>
                    <a:pt x="1627" y="629"/>
                    <a:pt x="1773" y="468"/>
                  </a:cubicBezTo>
                  <a:cubicBezTo>
                    <a:pt x="1852" y="339"/>
                    <a:pt x="1949" y="210"/>
                    <a:pt x="2095" y="178"/>
                  </a:cubicBezTo>
                  <a:cubicBezTo>
                    <a:pt x="2159" y="163"/>
                    <a:pt x="2271" y="178"/>
                    <a:pt x="2271" y="81"/>
                  </a:cubicBezTo>
                  <a:cubicBezTo>
                    <a:pt x="2281" y="18"/>
                    <a:pt x="2248" y="1"/>
                    <a:pt x="2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3789900" y="1931650"/>
              <a:ext cx="65175" cy="123700"/>
            </a:xfrm>
            <a:custGeom>
              <a:avLst/>
              <a:gdLst/>
              <a:ahLst/>
              <a:cxnLst/>
              <a:rect l="l" t="t" r="r" b="b"/>
              <a:pathLst>
                <a:path w="2607" h="4948" extrusionOk="0">
                  <a:moveTo>
                    <a:pt x="2517" y="0"/>
                  </a:moveTo>
                  <a:cubicBezTo>
                    <a:pt x="2505" y="0"/>
                    <a:pt x="2492" y="3"/>
                    <a:pt x="2481" y="11"/>
                  </a:cubicBezTo>
                  <a:cubicBezTo>
                    <a:pt x="2417" y="75"/>
                    <a:pt x="2352" y="156"/>
                    <a:pt x="2273" y="221"/>
                  </a:cubicBezTo>
                  <a:cubicBezTo>
                    <a:pt x="1983" y="526"/>
                    <a:pt x="1676" y="687"/>
                    <a:pt x="1354" y="977"/>
                  </a:cubicBezTo>
                  <a:cubicBezTo>
                    <a:pt x="1225" y="1123"/>
                    <a:pt x="1081" y="1284"/>
                    <a:pt x="1032" y="1492"/>
                  </a:cubicBezTo>
                  <a:cubicBezTo>
                    <a:pt x="967" y="1815"/>
                    <a:pt x="1016" y="2169"/>
                    <a:pt x="1193" y="2443"/>
                  </a:cubicBezTo>
                  <a:cubicBezTo>
                    <a:pt x="1193" y="2459"/>
                    <a:pt x="1210" y="2491"/>
                    <a:pt x="1225" y="2508"/>
                  </a:cubicBezTo>
                  <a:cubicBezTo>
                    <a:pt x="887" y="2572"/>
                    <a:pt x="501" y="2637"/>
                    <a:pt x="308" y="2942"/>
                  </a:cubicBezTo>
                  <a:cubicBezTo>
                    <a:pt x="98" y="3425"/>
                    <a:pt x="1" y="3957"/>
                    <a:pt x="18" y="4488"/>
                  </a:cubicBezTo>
                  <a:cubicBezTo>
                    <a:pt x="33" y="4617"/>
                    <a:pt x="50" y="4827"/>
                    <a:pt x="130" y="4939"/>
                  </a:cubicBezTo>
                  <a:cubicBezTo>
                    <a:pt x="139" y="4945"/>
                    <a:pt x="149" y="4948"/>
                    <a:pt x="160" y="4948"/>
                  </a:cubicBezTo>
                  <a:cubicBezTo>
                    <a:pt x="205" y="4948"/>
                    <a:pt x="253" y="4898"/>
                    <a:pt x="226" y="4859"/>
                  </a:cubicBezTo>
                  <a:cubicBezTo>
                    <a:pt x="147" y="4569"/>
                    <a:pt x="130" y="4279"/>
                    <a:pt x="179" y="4005"/>
                  </a:cubicBezTo>
                  <a:cubicBezTo>
                    <a:pt x="226" y="3667"/>
                    <a:pt x="291" y="3329"/>
                    <a:pt x="420" y="3023"/>
                  </a:cubicBezTo>
                  <a:cubicBezTo>
                    <a:pt x="597" y="2733"/>
                    <a:pt x="1048" y="2684"/>
                    <a:pt x="1306" y="2652"/>
                  </a:cubicBezTo>
                  <a:cubicBezTo>
                    <a:pt x="1418" y="2652"/>
                    <a:pt x="1418" y="2540"/>
                    <a:pt x="1354" y="2459"/>
                  </a:cubicBezTo>
                  <a:cubicBezTo>
                    <a:pt x="1128" y="2104"/>
                    <a:pt x="1048" y="1606"/>
                    <a:pt x="1289" y="1284"/>
                  </a:cubicBezTo>
                  <a:cubicBezTo>
                    <a:pt x="1515" y="945"/>
                    <a:pt x="1918" y="768"/>
                    <a:pt x="2208" y="494"/>
                  </a:cubicBezTo>
                  <a:cubicBezTo>
                    <a:pt x="2337" y="350"/>
                    <a:pt x="2514" y="253"/>
                    <a:pt x="2595" y="75"/>
                  </a:cubicBezTo>
                  <a:cubicBezTo>
                    <a:pt x="2607" y="38"/>
                    <a:pt x="2561" y="0"/>
                    <a:pt x="2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3732350" y="1954450"/>
              <a:ext cx="29400" cy="91200"/>
            </a:xfrm>
            <a:custGeom>
              <a:avLst/>
              <a:gdLst/>
              <a:ahLst/>
              <a:cxnLst/>
              <a:rect l="l" t="t" r="r" b="b"/>
              <a:pathLst>
                <a:path w="1176" h="3648" extrusionOk="0">
                  <a:moveTo>
                    <a:pt x="886" y="1"/>
                  </a:moveTo>
                  <a:cubicBezTo>
                    <a:pt x="741" y="65"/>
                    <a:pt x="677" y="258"/>
                    <a:pt x="596" y="387"/>
                  </a:cubicBezTo>
                  <a:cubicBezTo>
                    <a:pt x="435" y="823"/>
                    <a:pt x="484" y="1467"/>
                    <a:pt x="870" y="1757"/>
                  </a:cubicBezTo>
                  <a:cubicBezTo>
                    <a:pt x="853" y="1772"/>
                    <a:pt x="838" y="1772"/>
                    <a:pt x="806" y="1789"/>
                  </a:cubicBezTo>
                  <a:cubicBezTo>
                    <a:pt x="258" y="1998"/>
                    <a:pt x="0" y="2465"/>
                    <a:pt x="241" y="3045"/>
                  </a:cubicBezTo>
                  <a:cubicBezTo>
                    <a:pt x="338" y="3254"/>
                    <a:pt x="484" y="3447"/>
                    <a:pt x="628" y="3625"/>
                  </a:cubicBezTo>
                  <a:cubicBezTo>
                    <a:pt x="640" y="3636"/>
                    <a:pt x="659" y="3648"/>
                    <a:pt x="681" y="3648"/>
                  </a:cubicBezTo>
                  <a:cubicBezTo>
                    <a:pt x="690" y="3648"/>
                    <a:pt x="700" y="3646"/>
                    <a:pt x="709" y="3641"/>
                  </a:cubicBezTo>
                  <a:cubicBezTo>
                    <a:pt x="741" y="3625"/>
                    <a:pt x="757" y="3561"/>
                    <a:pt x="725" y="3529"/>
                  </a:cubicBezTo>
                  <a:cubicBezTo>
                    <a:pt x="290" y="3029"/>
                    <a:pt x="16" y="2320"/>
                    <a:pt x="725" y="1982"/>
                  </a:cubicBezTo>
                  <a:cubicBezTo>
                    <a:pt x="821" y="1918"/>
                    <a:pt x="1175" y="1837"/>
                    <a:pt x="1014" y="1692"/>
                  </a:cubicBezTo>
                  <a:cubicBezTo>
                    <a:pt x="950" y="1643"/>
                    <a:pt x="870" y="1579"/>
                    <a:pt x="821" y="1515"/>
                  </a:cubicBezTo>
                  <a:cubicBezTo>
                    <a:pt x="709" y="1354"/>
                    <a:pt x="677" y="1177"/>
                    <a:pt x="660" y="984"/>
                  </a:cubicBezTo>
                  <a:cubicBezTo>
                    <a:pt x="645" y="726"/>
                    <a:pt x="660" y="501"/>
                    <a:pt x="821" y="275"/>
                  </a:cubicBezTo>
                  <a:cubicBezTo>
                    <a:pt x="853" y="211"/>
                    <a:pt x="902" y="178"/>
                    <a:pt x="950" y="97"/>
                  </a:cubicBezTo>
                  <a:cubicBezTo>
                    <a:pt x="967" y="65"/>
                    <a:pt x="935" y="1"/>
                    <a:pt x="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3574900" y="2561600"/>
              <a:ext cx="53175" cy="114850"/>
            </a:xfrm>
            <a:custGeom>
              <a:avLst/>
              <a:gdLst/>
              <a:ahLst/>
              <a:cxnLst/>
              <a:rect l="l" t="t" r="r" b="b"/>
              <a:pathLst>
                <a:path w="2127" h="4594" extrusionOk="0">
                  <a:moveTo>
                    <a:pt x="1454" y="1"/>
                  </a:moveTo>
                  <a:cubicBezTo>
                    <a:pt x="1407" y="1"/>
                    <a:pt x="1356" y="71"/>
                    <a:pt x="1385" y="116"/>
                  </a:cubicBezTo>
                  <a:cubicBezTo>
                    <a:pt x="1531" y="342"/>
                    <a:pt x="1660" y="599"/>
                    <a:pt x="1756" y="840"/>
                  </a:cubicBezTo>
                  <a:cubicBezTo>
                    <a:pt x="1950" y="1244"/>
                    <a:pt x="2030" y="1613"/>
                    <a:pt x="1643" y="1888"/>
                  </a:cubicBezTo>
                  <a:cubicBezTo>
                    <a:pt x="1305" y="2193"/>
                    <a:pt x="661" y="2290"/>
                    <a:pt x="597" y="2822"/>
                  </a:cubicBezTo>
                  <a:cubicBezTo>
                    <a:pt x="548" y="3112"/>
                    <a:pt x="677" y="3321"/>
                    <a:pt x="726" y="3546"/>
                  </a:cubicBezTo>
                  <a:cubicBezTo>
                    <a:pt x="805" y="3804"/>
                    <a:pt x="355" y="4287"/>
                    <a:pt x="146" y="4416"/>
                  </a:cubicBezTo>
                  <a:cubicBezTo>
                    <a:pt x="49" y="4416"/>
                    <a:pt x="0" y="4561"/>
                    <a:pt x="114" y="4594"/>
                  </a:cubicBezTo>
                  <a:cubicBezTo>
                    <a:pt x="275" y="4594"/>
                    <a:pt x="307" y="4497"/>
                    <a:pt x="419" y="4416"/>
                  </a:cubicBezTo>
                  <a:cubicBezTo>
                    <a:pt x="709" y="4175"/>
                    <a:pt x="999" y="3788"/>
                    <a:pt x="870" y="3402"/>
                  </a:cubicBezTo>
                  <a:cubicBezTo>
                    <a:pt x="741" y="3127"/>
                    <a:pt x="677" y="2805"/>
                    <a:pt x="854" y="2597"/>
                  </a:cubicBezTo>
                  <a:cubicBezTo>
                    <a:pt x="1128" y="2339"/>
                    <a:pt x="1531" y="2210"/>
                    <a:pt x="1821" y="1936"/>
                  </a:cubicBezTo>
                  <a:cubicBezTo>
                    <a:pt x="2046" y="1742"/>
                    <a:pt x="2126" y="1405"/>
                    <a:pt x="2030" y="1115"/>
                  </a:cubicBezTo>
                  <a:cubicBezTo>
                    <a:pt x="1868" y="744"/>
                    <a:pt x="1740" y="309"/>
                    <a:pt x="1466" y="3"/>
                  </a:cubicBezTo>
                  <a:cubicBezTo>
                    <a:pt x="1462" y="1"/>
                    <a:pt x="1458"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3640550" y="2587425"/>
              <a:ext cx="41075" cy="92650"/>
            </a:xfrm>
            <a:custGeom>
              <a:avLst/>
              <a:gdLst/>
              <a:ahLst/>
              <a:cxnLst/>
              <a:rect l="l" t="t" r="r" b="b"/>
              <a:pathLst>
                <a:path w="1643" h="3706" extrusionOk="0">
                  <a:moveTo>
                    <a:pt x="1192" y="0"/>
                  </a:moveTo>
                  <a:cubicBezTo>
                    <a:pt x="1135" y="0"/>
                    <a:pt x="1086" y="61"/>
                    <a:pt x="1143" y="129"/>
                  </a:cubicBezTo>
                  <a:cubicBezTo>
                    <a:pt x="1240" y="194"/>
                    <a:pt x="1289" y="275"/>
                    <a:pt x="1336" y="387"/>
                  </a:cubicBezTo>
                  <a:cubicBezTo>
                    <a:pt x="1433" y="645"/>
                    <a:pt x="1497" y="984"/>
                    <a:pt x="1450" y="1209"/>
                  </a:cubicBezTo>
                  <a:cubicBezTo>
                    <a:pt x="1369" y="1515"/>
                    <a:pt x="1095" y="1725"/>
                    <a:pt x="902" y="1998"/>
                  </a:cubicBezTo>
                  <a:cubicBezTo>
                    <a:pt x="870" y="2062"/>
                    <a:pt x="853" y="2127"/>
                    <a:pt x="870" y="2208"/>
                  </a:cubicBezTo>
                  <a:cubicBezTo>
                    <a:pt x="870" y="2221"/>
                    <a:pt x="907" y="2361"/>
                    <a:pt x="905" y="2361"/>
                  </a:cubicBezTo>
                  <a:cubicBezTo>
                    <a:pt x="905" y="2361"/>
                    <a:pt x="904" y="2358"/>
                    <a:pt x="902" y="2352"/>
                  </a:cubicBezTo>
                  <a:lnTo>
                    <a:pt x="902" y="2352"/>
                  </a:lnTo>
                  <a:cubicBezTo>
                    <a:pt x="950" y="2674"/>
                    <a:pt x="853" y="2900"/>
                    <a:pt x="660" y="3110"/>
                  </a:cubicBezTo>
                  <a:cubicBezTo>
                    <a:pt x="467" y="3303"/>
                    <a:pt x="322" y="3415"/>
                    <a:pt x="65" y="3544"/>
                  </a:cubicBezTo>
                  <a:lnTo>
                    <a:pt x="16" y="3593"/>
                  </a:lnTo>
                  <a:cubicBezTo>
                    <a:pt x="0" y="3657"/>
                    <a:pt x="48" y="3705"/>
                    <a:pt x="97" y="3705"/>
                  </a:cubicBezTo>
                  <a:cubicBezTo>
                    <a:pt x="161" y="3705"/>
                    <a:pt x="209" y="3657"/>
                    <a:pt x="258" y="3641"/>
                  </a:cubicBezTo>
                  <a:cubicBezTo>
                    <a:pt x="838" y="3303"/>
                    <a:pt x="1224" y="2788"/>
                    <a:pt x="1014" y="2176"/>
                  </a:cubicBezTo>
                  <a:cubicBezTo>
                    <a:pt x="1014" y="2094"/>
                    <a:pt x="1014" y="2094"/>
                    <a:pt x="1079" y="2015"/>
                  </a:cubicBezTo>
                  <a:cubicBezTo>
                    <a:pt x="1289" y="1772"/>
                    <a:pt x="1546" y="1515"/>
                    <a:pt x="1611" y="1192"/>
                  </a:cubicBezTo>
                  <a:cubicBezTo>
                    <a:pt x="1643" y="806"/>
                    <a:pt x="1546" y="275"/>
                    <a:pt x="1256" y="33"/>
                  </a:cubicBezTo>
                  <a:cubicBezTo>
                    <a:pt x="1238" y="10"/>
                    <a:pt x="1214" y="0"/>
                    <a:pt x="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3706225" y="2581750"/>
              <a:ext cx="31375" cy="72600"/>
            </a:xfrm>
            <a:custGeom>
              <a:avLst/>
              <a:gdLst/>
              <a:ahLst/>
              <a:cxnLst/>
              <a:rect l="l" t="t" r="r" b="b"/>
              <a:pathLst>
                <a:path w="1255" h="2904" extrusionOk="0">
                  <a:moveTo>
                    <a:pt x="915" y="0"/>
                  </a:moveTo>
                  <a:cubicBezTo>
                    <a:pt x="857" y="0"/>
                    <a:pt x="806" y="71"/>
                    <a:pt x="835" y="115"/>
                  </a:cubicBezTo>
                  <a:cubicBezTo>
                    <a:pt x="917" y="244"/>
                    <a:pt x="981" y="324"/>
                    <a:pt x="996" y="453"/>
                  </a:cubicBezTo>
                  <a:cubicBezTo>
                    <a:pt x="1061" y="840"/>
                    <a:pt x="1061" y="1291"/>
                    <a:pt x="900" y="1709"/>
                  </a:cubicBezTo>
                  <a:cubicBezTo>
                    <a:pt x="803" y="1967"/>
                    <a:pt x="530" y="2225"/>
                    <a:pt x="320" y="2482"/>
                  </a:cubicBezTo>
                  <a:cubicBezTo>
                    <a:pt x="240" y="2579"/>
                    <a:pt x="127" y="2676"/>
                    <a:pt x="30" y="2789"/>
                  </a:cubicBezTo>
                  <a:cubicBezTo>
                    <a:pt x="1" y="2832"/>
                    <a:pt x="51" y="2903"/>
                    <a:pt x="109" y="2903"/>
                  </a:cubicBezTo>
                  <a:cubicBezTo>
                    <a:pt x="115" y="2903"/>
                    <a:pt x="121" y="2903"/>
                    <a:pt x="127" y="2901"/>
                  </a:cubicBezTo>
                  <a:cubicBezTo>
                    <a:pt x="433" y="2628"/>
                    <a:pt x="691" y="2306"/>
                    <a:pt x="932" y="1984"/>
                  </a:cubicBezTo>
                  <a:cubicBezTo>
                    <a:pt x="1206" y="1468"/>
                    <a:pt x="1254" y="824"/>
                    <a:pt x="1110" y="277"/>
                  </a:cubicBezTo>
                  <a:cubicBezTo>
                    <a:pt x="1061" y="195"/>
                    <a:pt x="1013" y="51"/>
                    <a:pt x="932" y="2"/>
                  </a:cubicBezTo>
                  <a:cubicBezTo>
                    <a:pt x="926" y="1"/>
                    <a:pt x="921" y="0"/>
                    <a:pt x="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3325225" y="2459175"/>
              <a:ext cx="108750" cy="51850"/>
            </a:xfrm>
            <a:custGeom>
              <a:avLst/>
              <a:gdLst/>
              <a:ahLst/>
              <a:cxnLst/>
              <a:rect l="l" t="t" r="r" b="b"/>
              <a:pathLst>
                <a:path w="4350" h="2074" extrusionOk="0">
                  <a:moveTo>
                    <a:pt x="4244" y="0"/>
                  </a:moveTo>
                  <a:cubicBezTo>
                    <a:pt x="4224" y="0"/>
                    <a:pt x="4205" y="4"/>
                    <a:pt x="4189" y="9"/>
                  </a:cubicBezTo>
                  <a:cubicBezTo>
                    <a:pt x="3948" y="41"/>
                    <a:pt x="3706" y="41"/>
                    <a:pt x="3480" y="154"/>
                  </a:cubicBezTo>
                  <a:cubicBezTo>
                    <a:pt x="3287" y="234"/>
                    <a:pt x="3158" y="444"/>
                    <a:pt x="3046" y="621"/>
                  </a:cubicBezTo>
                  <a:cubicBezTo>
                    <a:pt x="2949" y="766"/>
                    <a:pt x="2853" y="911"/>
                    <a:pt x="2772" y="1056"/>
                  </a:cubicBezTo>
                  <a:cubicBezTo>
                    <a:pt x="2578" y="1362"/>
                    <a:pt x="2321" y="1619"/>
                    <a:pt x="1983" y="1780"/>
                  </a:cubicBezTo>
                  <a:cubicBezTo>
                    <a:pt x="1727" y="1871"/>
                    <a:pt x="1399" y="1919"/>
                    <a:pt x="1130" y="1919"/>
                  </a:cubicBezTo>
                  <a:cubicBezTo>
                    <a:pt x="1061" y="1919"/>
                    <a:pt x="995" y="1916"/>
                    <a:pt x="935" y="1909"/>
                  </a:cubicBezTo>
                  <a:cubicBezTo>
                    <a:pt x="662" y="1862"/>
                    <a:pt x="388" y="1797"/>
                    <a:pt x="147" y="1652"/>
                  </a:cubicBezTo>
                  <a:cubicBezTo>
                    <a:pt x="135" y="1644"/>
                    <a:pt x="122" y="1641"/>
                    <a:pt x="111" y="1641"/>
                  </a:cubicBezTo>
                  <a:cubicBezTo>
                    <a:pt x="45" y="1641"/>
                    <a:pt x="0" y="1740"/>
                    <a:pt x="82" y="1780"/>
                  </a:cubicBezTo>
                  <a:cubicBezTo>
                    <a:pt x="418" y="1972"/>
                    <a:pt x="812" y="2074"/>
                    <a:pt x="1204" y="2074"/>
                  </a:cubicBezTo>
                  <a:cubicBezTo>
                    <a:pt x="1733" y="2074"/>
                    <a:pt x="2257" y="1889"/>
                    <a:pt x="2627" y="1491"/>
                  </a:cubicBezTo>
                  <a:cubicBezTo>
                    <a:pt x="2933" y="1185"/>
                    <a:pt x="3143" y="702"/>
                    <a:pt x="3368" y="444"/>
                  </a:cubicBezTo>
                  <a:cubicBezTo>
                    <a:pt x="3497" y="299"/>
                    <a:pt x="3594" y="267"/>
                    <a:pt x="3787" y="219"/>
                  </a:cubicBezTo>
                  <a:cubicBezTo>
                    <a:pt x="3916" y="187"/>
                    <a:pt x="4109" y="187"/>
                    <a:pt x="4286" y="154"/>
                  </a:cubicBezTo>
                  <a:cubicBezTo>
                    <a:pt x="4335" y="138"/>
                    <a:pt x="4350" y="90"/>
                    <a:pt x="4335" y="58"/>
                  </a:cubicBezTo>
                  <a:cubicBezTo>
                    <a:pt x="4323" y="15"/>
                    <a:pt x="4284" y="0"/>
                    <a:pt x="4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3350700" y="2483125"/>
              <a:ext cx="109050" cy="70550"/>
            </a:xfrm>
            <a:custGeom>
              <a:avLst/>
              <a:gdLst/>
              <a:ahLst/>
              <a:cxnLst/>
              <a:rect l="l" t="t" r="r" b="b"/>
              <a:pathLst>
                <a:path w="4362" h="2822" extrusionOk="0">
                  <a:moveTo>
                    <a:pt x="4136" y="0"/>
                  </a:moveTo>
                  <a:cubicBezTo>
                    <a:pt x="4035" y="0"/>
                    <a:pt x="3927" y="17"/>
                    <a:pt x="3831" y="17"/>
                  </a:cubicBezTo>
                  <a:cubicBezTo>
                    <a:pt x="3363" y="66"/>
                    <a:pt x="2929" y="339"/>
                    <a:pt x="2736" y="790"/>
                  </a:cubicBezTo>
                  <a:cubicBezTo>
                    <a:pt x="2575" y="1129"/>
                    <a:pt x="2510" y="1435"/>
                    <a:pt x="2204" y="1692"/>
                  </a:cubicBezTo>
                  <a:cubicBezTo>
                    <a:pt x="1720" y="2063"/>
                    <a:pt x="1157" y="2289"/>
                    <a:pt x="593" y="2514"/>
                  </a:cubicBezTo>
                  <a:cubicBezTo>
                    <a:pt x="416" y="2579"/>
                    <a:pt x="191" y="2594"/>
                    <a:pt x="30" y="2708"/>
                  </a:cubicBezTo>
                  <a:cubicBezTo>
                    <a:pt x="1" y="2751"/>
                    <a:pt x="37" y="2822"/>
                    <a:pt x="93" y="2822"/>
                  </a:cubicBezTo>
                  <a:cubicBezTo>
                    <a:pt x="98" y="2822"/>
                    <a:pt x="104" y="2821"/>
                    <a:pt x="110" y="2820"/>
                  </a:cubicBezTo>
                  <a:cubicBezTo>
                    <a:pt x="883" y="2579"/>
                    <a:pt x="1688" y="2304"/>
                    <a:pt x="2332" y="1789"/>
                  </a:cubicBezTo>
                  <a:cubicBezTo>
                    <a:pt x="2590" y="1563"/>
                    <a:pt x="2703" y="1258"/>
                    <a:pt x="2816" y="984"/>
                  </a:cubicBezTo>
                  <a:cubicBezTo>
                    <a:pt x="3041" y="372"/>
                    <a:pt x="3541" y="163"/>
                    <a:pt x="4104" y="163"/>
                  </a:cubicBezTo>
                  <a:cubicBezTo>
                    <a:pt x="4123" y="159"/>
                    <a:pt x="4143" y="158"/>
                    <a:pt x="4163" y="158"/>
                  </a:cubicBezTo>
                  <a:cubicBezTo>
                    <a:pt x="4196" y="158"/>
                    <a:pt x="4230" y="161"/>
                    <a:pt x="4259" y="161"/>
                  </a:cubicBezTo>
                  <a:cubicBezTo>
                    <a:pt x="4287" y="161"/>
                    <a:pt x="4312" y="158"/>
                    <a:pt x="4330" y="146"/>
                  </a:cubicBezTo>
                  <a:cubicBezTo>
                    <a:pt x="4362" y="114"/>
                    <a:pt x="4362" y="49"/>
                    <a:pt x="4330" y="34"/>
                  </a:cubicBezTo>
                  <a:cubicBezTo>
                    <a:pt x="4271" y="8"/>
                    <a:pt x="4205" y="0"/>
                    <a:pt x="4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3430100" y="2515950"/>
              <a:ext cx="60550" cy="35025"/>
            </a:xfrm>
            <a:custGeom>
              <a:avLst/>
              <a:gdLst/>
              <a:ahLst/>
              <a:cxnLst/>
              <a:rect l="l" t="t" r="r" b="b"/>
              <a:pathLst>
                <a:path w="2422" h="1401" extrusionOk="0">
                  <a:moveTo>
                    <a:pt x="2176" y="0"/>
                  </a:moveTo>
                  <a:cubicBezTo>
                    <a:pt x="1643" y="0"/>
                    <a:pt x="1200" y="421"/>
                    <a:pt x="784" y="718"/>
                  </a:cubicBezTo>
                  <a:cubicBezTo>
                    <a:pt x="542" y="895"/>
                    <a:pt x="284" y="1072"/>
                    <a:pt x="43" y="1266"/>
                  </a:cubicBezTo>
                  <a:cubicBezTo>
                    <a:pt x="1" y="1321"/>
                    <a:pt x="55" y="1401"/>
                    <a:pt x="113" y="1401"/>
                  </a:cubicBezTo>
                  <a:cubicBezTo>
                    <a:pt x="122" y="1401"/>
                    <a:pt x="131" y="1399"/>
                    <a:pt x="140" y="1395"/>
                  </a:cubicBezTo>
                  <a:cubicBezTo>
                    <a:pt x="494" y="1120"/>
                    <a:pt x="864" y="847"/>
                    <a:pt x="1218" y="589"/>
                  </a:cubicBezTo>
                  <a:cubicBezTo>
                    <a:pt x="1574" y="322"/>
                    <a:pt x="1863" y="150"/>
                    <a:pt x="2246" y="150"/>
                  </a:cubicBezTo>
                  <a:cubicBezTo>
                    <a:pt x="2278" y="150"/>
                    <a:pt x="2312" y="151"/>
                    <a:pt x="2345" y="154"/>
                  </a:cubicBezTo>
                  <a:cubicBezTo>
                    <a:pt x="2422" y="123"/>
                    <a:pt x="2398" y="8"/>
                    <a:pt x="2327" y="8"/>
                  </a:cubicBezTo>
                  <a:cubicBezTo>
                    <a:pt x="2323" y="8"/>
                    <a:pt x="2318" y="8"/>
                    <a:pt x="2313" y="9"/>
                  </a:cubicBezTo>
                  <a:cubicBezTo>
                    <a:pt x="2267" y="3"/>
                    <a:pt x="2221" y="0"/>
                    <a:pt x="2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3349900" y="2132925"/>
              <a:ext cx="107450" cy="57675"/>
            </a:xfrm>
            <a:custGeom>
              <a:avLst/>
              <a:gdLst/>
              <a:ahLst/>
              <a:cxnLst/>
              <a:rect l="l" t="t" r="r" b="b"/>
              <a:pathLst>
                <a:path w="4298" h="2307" extrusionOk="0">
                  <a:moveTo>
                    <a:pt x="1223" y="0"/>
                  </a:moveTo>
                  <a:cubicBezTo>
                    <a:pt x="944" y="0"/>
                    <a:pt x="664" y="43"/>
                    <a:pt x="399" y="109"/>
                  </a:cubicBezTo>
                  <a:cubicBezTo>
                    <a:pt x="271" y="158"/>
                    <a:pt x="126" y="158"/>
                    <a:pt x="30" y="238"/>
                  </a:cubicBezTo>
                  <a:cubicBezTo>
                    <a:pt x="0" y="283"/>
                    <a:pt x="37" y="354"/>
                    <a:pt x="81" y="354"/>
                  </a:cubicBezTo>
                  <a:cubicBezTo>
                    <a:pt x="86" y="354"/>
                    <a:pt x="90" y="353"/>
                    <a:pt x="94" y="352"/>
                  </a:cubicBezTo>
                  <a:cubicBezTo>
                    <a:pt x="469" y="222"/>
                    <a:pt x="855" y="144"/>
                    <a:pt x="1236" y="144"/>
                  </a:cubicBezTo>
                  <a:cubicBezTo>
                    <a:pt x="1328" y="144"/>
                    <a:pt x="1420" y="149"/>
                    <a:pt x="1511" y="158"/>
                  </a:cubicBezTo>
                  <a:cubicBezTo>
                    <a:pt x="1656" y="174"/>
                    <a:pt x="1817" y="270"/>
                    <a:pt x="1849" y="384"/>
                  </a:cubicBezTo>
                  <a:cubicBezTo>
                    <a:pt x="1898" y="577"/>
                    <a:pt x="1801" y="818"/>
                    <a:pt x="1866" y="1028"/>
                  </a:cubicBezTo>
                  <a:cubicBezTo>
                    <a:pt x="1962" y="1172"/>
                    <a:pt x="2171" y="1172"/>
                    <a:pt x="2332" y="1172"/>
                  </a:cubicBezTo>
                  <a:cubicBezTo>
                    <a:pt x="2470" y="1172"/>
                    <a:pt x="2605" y="1162"/>
                    <a:pt x="2731" y="1162"/>
                  </a:cubicBezTo>
                  <a:cubicBezTo>
                    <a:pt x="2960" y="1162"/>
                    <a:pt x="3158" y="1196"/>
                    <a:pt x="3283" y="1382"/>
                  </a:cubicBezTo>
                  <a:cubicBezTo>
                    <a:pt x="3427" y="1591"/>
                    <a:pt x="3492" y="1752"/>
                    <a:pt x="3556" y="1994"/>
                  </a:cubicBezTo>
                  <a:cubicBezTo>
                    <a:pt x="3588" y="2123"/>
                    <a:pt x="3670" y="2284"/>
                    <a:pt x="3814" y="2300"/>
                  </a:cubicBezTo>
                  <a:cubicBezTo>
                    <a:pt x="3851" y="2304"/>
                    <a:pt x="3888" y="2306"/>
                    <a:pt x="3926" y="2306"/>
                  </a:cubicBezTo>
                  <a:cubicBezTo>
                    <a:pt x="4039" y="2306"/>
                    <a:pt x="4153" y="2288"/>
                    <a:pt x="4249" y="2252"/>
                  </a:cubicBezTo>
                  <a:cubicBezTo>
                    <a:pt x="4297" y="2220"/>
                    <a:pt x="4282" y="2139"/>
                    <a:pt x="4217" y="2123"/>
                  </a:cubicBezTo>
                  <a:cubicBezTo>
                    <a:pt x="4104" y="2123"/>
                    <a:pt x="3996" y="2147"/>
                    <a:pt x="3907" y="2147"/>
                  </a:cubicBezTo>
                  <a:cubicBezTo>
                    <a:pt x="3818" y="2147"/>
                    <a:pt x="3750" y="2123"/>
                    <a:pt x="3717" y="2027"/>
                  </a:cubicBezTo>
                  <a:cubicBezTo>
                    <a:pt x="3621" y="1623"/>
                    <a:pt x="3444" y="1093"/>
                    <a:pt x="2993" y="1028"/>
                  </a:cubicBezTo>
                  <a:cubicBezTo>
                    <a:pt x="2914" y="1012"/>
                    <a:pt x="2833" y="1007"/>
                    <a:pt x="2752" y="1007"/>
                  </a:cubicBezTo>
                  <a:cubicBezTo>
                    <a:pt x="2599" y="1007"/>
                    <a:pt x="2445" y="1026"/>
                    <a:pt x="2308" y="1026"/>
                  </a:cubicBezTo>
                  <a:cubicBezTo>
                    <a:pt x="2223" y="1026"/>
                    <a:pt x="2144" y="1019"/>
                    <a:pt x="2074" y="996"/>
                  </a:cubicBezTo>
                  <a:cubicBezTo>
                    <a:pt x="1978" y="964"/>
                    <a:pt x="1995" y="964"/>
                    <a:pt x="1995" y="850"/>
                  </a:cubicBezTo>
                  <a:cubicBezTo>
                    <a:pt x="1995" y="674"/>
                    <a:pt x="2042" y="480"/>
                    <a:pt x="1978" y="303"/>
                  </a:cubicBezTo>
                  <a:cubicBezTo>
                    <a:pt x="1898" y="158"/>
                    <a:pt x="1752" y="62"/>
                    <a:pt x="1608" y="30"/>
                  </a:cubicBezTo>
                  <a:cubicBezTo>
                    <a:pt x="1481" y="9"/>
                    <a:pt x="135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3381625" y="2080450"/>
              <a:ext cx="103525" cy="65800"/>
            </a:xfrm>
            <a:custGeom>
              <a:avLst/>
              <a:gdLst/>
              <a:ahLst/>
              <a:cxnLst/>
              <a:rect l="l" t="t" r="r" b="b"/>
              <a:pathLst>
                <a:path w="4141" h="2632" extrusionOk="0">
                  <a:moveTo>
                    <a:pt x="218" y="1"/>
                  </a:moveTo>
                  <a:cubicBezTo>
                    <a:pt x="156" y="1"/>
                    <a:pt x="98" y="6"/>
                    <a:pt x="49" y="18"/>
                  </a:cubicBezTo>
                  <a:cubicBezTo>
                    <a:pt x="0" y="67"/>
                    <a:pt x="32" y="147"/>
                    <a:pt x="97" y="147"/>
                  </a:cubicBezTo>
                  <a:cubicBezTo>
                    <a:pt x="693" y="179"/>
                    <a:pt x="1402" y="211"/>
                    <a:pt x="1821" y="647"/>
                  </a:cubicBezTo>
                  <a:cubicBezTo>
                    <a:pt x="1982" y="888"/>
                    <a:pt x="1982" y="1227"/>
                    <a:pt x="1997" y="1516"/>
                  </a:cubicBezTo>
                  <a:cubicBezTo>
                    <a:pt x="1997" y="1564"/>
                    <a:pt x="1997" y="1613"/>
                    <a:pt x="2046" y="1661"/>
                  </a:cubicBezTo>
                  <a:cubicBezTo>
                    <a:pt x="2118" y="1703"/>
                    <a:pt x="2193" y="1719"/>
                    <a:pt x="2271" y="1719"/>
                  </a:cubicBezTo>
                  <a:cubicBezTo>
                    <a:pt x="2492" y="1719"/>
                    <a:pt x="2730" y="1592"/>
                    <a:pt x="2931" y="1581"/>
                  </a:cubicBezTo>
                  <a:cubicBezTo>
                    <a:pt x="2980" y="1575"/>
                    <a:pt x="3028" y="1572"/>
                    <a:pt x="3075" y="1572"/>
                  </a:cubicBezTo>
                  <a:cubicBezTo>
                    <a:pt x="3402" y="1572"/>
                    <a:pt x="3687" y="1720"/>
                    <a:pt x="3898" y="2015"/>
                  </a:cubicBezTo>
                  <a:cubicBezTo>
                    <a:pt x="4011" y="2208"/>
                    <a:pt x="3962" y="2354"/>
                    <a:pt x="3979" y="2579"/>
                  </a:cubicBezTo>
                  <a:cubicBezTo>
                    <a:pt x="3992" y="2606"/>
                    <a:pt x="4015" y="2632"/>
                    <a:pt x="4050" y="2632"/>
                  </a:cubicBezTo>
                  <a:cubicBezTo>
                    <a:pt x="4058" y="2632"/>
                    <a:pt x="4066" y="2630"/>
                    <a:pt x="4076" y="2627"/>
                  </a:cubicBezTo>
                  <a:cubicBezTo>
                    <a:pt x="4123" y="2612"/>
                    <a:pt x="4123" y="2547"/>
                    <a:pt x="4123" y="2498"/>
                  </a:cubicBezTo>
                  <a:cubicBezTo>
                    <a:pt x="4140" y="2402"/>
                    <a:pt x="4140" y="2290"/>
                    <a:pt x="4123" y="2193"/>
                  </a:cubicBezTo>
                  <a:cubicBezTo>
                    <a:pt x="4059" y="1854"/>
                    <a:pt x="3754" y="1613"/>
                    <a:pt x="3464" y="1484"/>
                  </a:cubicBezTo>
                  <a:cubicBezTo>
                    <a:pt x="3349" y="1443"/>
                    <a:pt x="3228" y="1426"/>
                    <a:pt x="3106" y="1426"/>
                  </a:cubicBezTo>
                  <a:cubicBezTo>
                    <a:pt x="2849" y="1426"/>
                    <a:pt x="2587" y="1499"/>
                    <a:pt x="2368" y="1564"/>
                  </a:cubicBezTo>
                  <a:cubicBezTo>
                    <a:pt x="2344" y="1569"/>
                    <a:pt x="2316" y="1571"/>
                    <a:pt x="2288" y="1571"/>
                  </a:cubicBezTo>
                  <a:cubicBezTo>
                    <a:pt x="2221" y="1571"/>
                    <a:pt x="2154" y="1560"/>
                    <a:pt x="2143" y="1549"/>
                  </a:cubicBezTo>
                  <a:cubicBezTo>
                    <a:pt x="2143" y="1532"/>
                    <a:pt x="2126" y="1516"/>
                    <a:pt x="2143" y="1500"/>
                  </a:cubicBezTo>
                  <a:cubicBezTo>
                    <a:pt x="2126" y="1194"/>
                    <a:pt x="2111" y="840"/>
                    <a:pt x="1950" y="566"/>
                  </a:cubicBezTo>
                  <a:cubicBezTo>
                    <a:pt x="1660" y="228"/>
                    <a:pt x="1192" y="115"/>
                    <a:pt x="773" y="67"/>
                  </a:cubicBezTo>
                  <a:cubicBezTo>
                    <a:pt x="618" y="43"/>
                    <a:pt x="39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3433775" y="2041425"/>
              <a:ext cx="85575" cy="69175"/>
            </a:xfrm>
            <a:custGeom>
              <a:avLst/>
              <a:gdLst/>
              <a:ahLst/>
              <a:cxnLst/>
              <a:rect l="l" t="t" r="r" b="b"/>
              <a:pathLst>
                <a:path w="3423" h="2767" extrusionOk="0">
                  <a:moveTo>
                    <a:pt x="330" y="1"/>
                  </a:moveTo>
                  <a:cubicBezTo>
                    <a:pt x="250" y="1"/>
                    <a:pt x="137" y="17"/>
                    <a:pt x="57" y="50"/>
                  </a:cubicBezTo>
                  <a:cubicBezTo>
                    <a:pt x="0" y="78"/>
                    <a:pt x="43" y="167"/>
                    <a:pt x="98" y="167"/>
                  </a:cubicBezTo>
                  <a:cubicBezTo>
                    <a:pt x="105" y="167"/>
                    <a:pt x="113" y="166"/>
                    <a:pt x="121" y="162"/>
                  </a:cubicBezTo>
                  <a:cubicBezTo>
                    <a:pt x="167" y="151"/>
                    <a:pt x="213" y="146"/>
                    <a:pt x="259" y="146"/>
                  </a:cubicBezTo>
                  <a:cubicBezTo>
                    <a:pt x="486" y="146"/>
                    <a:pt x="715" y="267"/>
                    <a:pt x="942" y="387"/>
                  </a:cubicBezTo>
                  <a:cubicBezTo>
                    <a:pt x="1071" y="468"/>
                    <a:pt x="1217" y="613"/>
                    <a:pt x="1281" y="741"/>
                  </a:cubicBezTo>
                  <a:cubicBezTo>
                    <a:pt x="1313" y="855"/>
                    <a:pt x="1313" y="935"/>
                    <a:pt x="1345" y="1048"/>
                  </a:cubicBezTo>
                  <a:cubicBezTo>
                    <a:pt x="1425" y="1209"/>
                    <a:pt x="1619" y="1289"/>
                    <a:pt x="1780" y="1338"/>
                  </a:cubicBezTo>
                  <a:cubicBezTo>
                    <a:pt x="2151" y="1418"/>
                    <a:pt x="2537" y="1450"/>
                    <a:pt x="2843" y="1676"/>
                  </a:cubicBezTo>
                  <a:cubicBezTo>
                    <a:pt x="3133" y="1853"/>
                    <a:pt x="3294" y="2272"/>
                    <a:pt x="3229" y="2530"/>
                  </a:cubicBezTo>
                  <a:cubicBezTo>
                    <a:pt x="3229" y="2610"/>
                    <a:pt x="3117" y="2691"/>
                    <a:pt x="3214" y="2755"/>
                  </a:cubicBezTo>
                  <a:cubicBezTo>
                    <a:pt x="3229" y="2763"/>
                    <a:pt x="3244" y="2767"/>
                    <a:pt x="3257" y="2767"/>
                  </a:cubicBezTo>
                  <a:cubicBezTo>
                    <a:pt x="3350" y="2767"/>
                    <a:pt x="3377" y="2583"/>
                    <a:pt x="3390" y="2498"/>
                  </a:cubicBezTo>
                  <a:cubicBezTo>
                    <a:pt x="3422" y="2062"/>
                    <a:pt x="3165" y="1643"/>
                    <a:pt x="2778" y="1467"/>
                  </a:cubicBezTo>
                  <a:cubicBezTo>
                    <a:pt x="2441" y="1274"/>
                    <a:pt x="1990" y="1257"/>
                    <a:pt x="1651" y="1145"/>
                  </a:cubicBezTo>
                  <a:cubicBezTo>
                    <a:pt x="1571" y="1096"/>
                    <a:pt x="1506" y="1064"/>
                    <a:pt x="1474" y="984"/>
                  </a:cubicBezTo>
                  <a:cubicBezTo>
                    <a:pt x="1442" y="452"/>
                    <a:pt x="862" y="97"/>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3486825" y="2012375"/>
              <a:ext cx="72350" cy="87250"/>
            </a:xfrm>
            <a:custGeom>
              <a:avLst/>
              <a:gdLst/>
              <a:ahLst/>
              <a:cxnLst/>
              <a:rect l="l" t="t" r="r" b="b"/>
              <a:pathLst>
                <a:path w="2894" h="3490" extrusionOk="0">
                  <a:moveTo>
                    <a:pt x="117" y="1"/>
                  </a:moveTo>
                  <a:cubicBezTo>
                    <a:pt x="92" y="1"/>
                    <a:pt x="67" y="6"/>
                    <a:pt x="44" y="20"/>
                  </a:cubicBezTo>
                  <a:cubicBezTo>
                    <a:pt x="1" y="63"/>
                    <a:pt x="24" y="134"/>
                    <a:pt x="76" y="134"/>
                  </a:cubicBezTo>
                  <a:cubicBezTo>
                    <a:pt x="82" y="134"/>
                    <a:pt x="87" y="133"/>
                    <a:pt x="93" y="132"/>
                  </a:cubicBezTo>
                  <a:cubicBezTo>
                    <a:pt x="641" y="164"/>
                    <a:pt x="1156" y="422"/>
                    <a:pt x="1526" y="825"/>
                  </a:cubicBezTo>
                  <a:cubicBezTo>
                    <a:pt x="1607" y="937"/>
                    <a:pt x="1687" y="1130"/>
                    <a:pt x="1687" y="1291"/>
                  </a:cubicBezTo>
                  <a:cubicBezTo>
                    <a:pt x="1704" y="1405"/>
                    <a:pt x="1639" y="1549"/>
                    <a:pt x="1623" y="1646"/>
                  </a:cubicBezTo>
                  <a:cubicBezTo>
                    <a:pt x="1590" y="1775"/>
                    <a:pt x="1655" y="1903"/>
                    <a:pt x="1768" y="1968"/>
                  </a:cubicBezTo>
                  <a:cubicBezTo>
                    <a:pt x="1977" y="2097"/>
                    <a:pt x="2235" y="2161"/>
                    <a:pt x="2396" y="2339"/>
                  </a:cubicBezTo>
                  <a:cubicBezTo>
                    <a:pt x="2525" y="2468"/>
                    <a:pt x="2606" y="2644"/>
                    <a:pt x="2653" y="2838"/>
                  </a:cubicBezTo>
                  <a:cubicBezTo>
                    <a:pt x="2686" y="3031"/>
                    <a:pt x="2718" y="3176"/>
                    <a:pt x="2702" y="3402"/>
                  </a:cubicBezTo>
                  <a:cubicBezTo>
                    <a:pt x="2702" y="3434"/>
                    <a:pt x="2718" y="3450"/>
                    <a:pt x="2735" y="3466"/>
                  </a:cubicBezTo>
                  <a:cubicBezTo>
                    <a:pt x="2760" y="3483"/>
                    <a:pt x="2781" y="3490"/>
                    <a:pt x="2797" y="3490"/>
                  </a:cubicBezTo>
                  <a:cubicBezTo>
                    <a:pt x="2894" y="3490"/>
                    <a:pt x="2847" y="3242"/>
                    <a:pt x="2847" y="3160"/>
                  </a:cubicBezTo>
                  <a:cubicBezTo>
                    <a:pt x="2814" y="2773"/>
                    <a:pt x="2702" y="2339"/>
                    <a:pt x="2364" y="2113"/>
                  </a:cubicBezTo>
                  <a:cubicBezTo>
                    <a:pt x="2187" y="2000"/>
                    <a:pt x="1897" y="1903"/>
                    <a:pt x="1784" y="1807"/>
                  </a:cubicBezTo>
                  <a:cubicBezTo>
                    <a:pt x="1751" y="1759"/>
                    <a:pt x="1751" y="1695"/>
                    <a:pt x="1768" y="1662"/>
                  </a:cubicBezTo>
                  <a:cubicBezTo>
                    <a:pt x="1897" y="1291"/>
                    <a:pt x="1800" y="857"/>
                    <a:pt x="1494" y="599"/>
                  </a:cubicBezTo>
                  <a:cubicBezTo>
                    <a:pt x="1156" y="310"/>
                    <a:pt x="753" y="67"/>
                    <a:pt x="319" y="20"/>
                  </a:cubicBezTo>
                  <a:cubicBezTo>
                    <a:pt x="308" y="21"/>
                    <a:pt x="297" y="22"/>
                    <a:pt x="286" y="22"/>
                  </a:cubicBezTo>
                  <a:cubicBezTo>
                    <a:pt x="228" y="22"/>
                    <a:pt x="17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3565775" y="2016850"/>
              <a:ext cx="35725" cy="44925"/>
            </a:xfrm>
            <a:custGeom>
              <a:avLst/>
              <a:gdLst/>
              <a:ahLst/>
              <a:cxnLst/>
              <a:rect l="l" t="t" r="r" b="b"/>
              <a:pathLst>
                <a:path w="1429" h="1797" extrusionOk="0">
                  <a:moveTo>
                    <a:pt x="108" y="0"/>
                  </a:moveTo>
                  <a:cubicBezTo>
                    <a:pt x="37" y="0"/>
                    <a:pt x="1" y="101"/>
                    <a:pt x="75" y="131"/>
                  </a:cubicBezTo>
                  <a:cubicBezTo>
                    <a:pt x="479" y="356"/>
                    <a:pt x="801" y="694"/>
                    <a:pt x="1106" y="1065"/>
                  </a:cubicBezTo>
                  <a:cubicBezTo>
                    <a:pt x="1267" y="1226"/>
                    <a:pt x="1235" y="1451"/>
                    <a:pt x="1267" y="1724"/>
                  </a:cubicBezTo>
                  <a:cubicBezTo>
                    <a:pt x="1267" y="1773"/>
                    <a:pt x="1307" y="1797"/>
                    <a:pt x="1348" y="1797"/>
                  </a:cubicBezTo>
                  <a:cubicBezTo>
                    <a:pt x="1388" y="1797"/>
                    <a:pt x="1428" y="1773"/>
                    <a:pt x="1428" y="1724"/>
                  </a:cubicBezTo>
                  <a:cubicBezTo>
                    <a:pt x="1396" y="1499"/>
                    <a:pt x="1428" y="1258"/>
                    <a:pt x="1299" y="1080"/>
                  </a:cubicBezTo>
                  <a:cubicBezTo>
                    <a:pt x="994" y="646"/>
                    <a:pt x="591" y="243"/>
                    <a:pt x="124" y="2"/>
                  </a:cubicBezTo>
                  <a:cubicBezTo>
                    <a:pt x="119" y="1"/>
                    <a:pt x="113"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3363375" y="2179575"/>
              <a:ext cx="62175" cy="37000"/>
            </a:xfrm>
            <a:custGeom>
              <a:avLst/>
              <a:gdLst/>
              <a:ahLst/>
              <a:cxnLst/>
              <a:rect l="l" t="t" r="r" b="b"/>
              <a:pathLst>
                <a:path w="2487" h="1480" extrusionOk="0">
                  <a:moveTo>
                    <a:pt x="130" y="1"/>
                  </a:moveTo>
                  <a:cubicBezTo>
                    <a:pt x="30" y="1"/>
                    <a:pt x="1" y="41"/>
                    <a:pt x="86" y="144"/>
                  </a:cubicBezTo>
                  <a:cubicBezTo>
                    <a:pt x="618" y="225"/>
                    <a:pt x="1149" y="466"/>
                    <a:pt x="1632" y="644"/>
                  </a:cubicBezTo>
                  <a:cubicBezTo>
                    <a:pt x="1810" y="724"/>
                    <a:pt x="2003" y="805"/>
                    <a:pt x="2115" y="966"/>
                  </a:cubicBezTo>
                  <a:cubicBezTo>
                    <a:pt x="2180" y="1046"/>
                    <a:pt x="2261" y="1256"/>
                    <a:pt x="2325" y="1400"/>
                  </a:cubicBezTo>
                  <a:cubicBezTo>
                    <a:pt x="2333" y="1450"/>
                    <a:pt x="2377" y="1479"/>
                    <a:pt x="2416" y="1479"/>
                  </a:cubicBezTo>
                  <a:cubicBezTo>
                    <a:pt x="2453" y="1479"/>
                    <a:pt x="2486" y="1455"/>
                    <a:pt x="2486" y="1400"/>
                  </a:cubicBezTo>
                  <a:cubicBezTo>
                    <a:pt x="2373" y="1110"/>
                    <a:pt x="2244" y="756"/>
                    <a:pt x="1939" y="627"/>
                  </a:cubicBezTo>
                  <a:cubicBezTo>
                    <a:pt x="1849" y="564"/>
                    <a:pt x="501"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3525375" y="2123575"/>
              <a:ext cx="395825" cy="376400"/>
            </a:xfrm>
            <a:custGeom>
              <a:avLst/>
              <a:gdLst/>
              <a:ahLst/>
              <a:cxnLst/>
              <a:rect l="l" t="t" r="r" b="b"/>
              <a:pathLst>
                <a:path w="15833" h="15056" extrusionOk="0">
                  <a:moveTo>
                    <a:pt x="8054" y="0"/>
                  </a:moveTo>
                  <a:cubicBezTo>
                    <a:pt x="7880" y="9"/>
                    <a:pt x="7705" y="12"/>
                    <a:pt x="7530" y="12"/>
                  </a:cubicBezTo>
                  <a:cubicBezTo>
                    <a:pt x="7342" y="12"/>
                    <a:pt x="7154" y="9"/>
                    <a:pt x="6967" y="9"/>
                  </a:cubicBezTo>
                  <a:cubicBezTo>
                    <a:pt x="6392" y="9"/>
                    <a:pt x="5820" y="35"/>
                    <a:pt x="5267" y="242"/>
                  </a:cubicBezTo>
                  <a:cubicBezTo>
                    <a:pt x="4575" y="419"/>
                    <a:pt x="3963" y="773"/>
                    <a:pt x="3319" y="1112"/>
                  </a:cubicBezTo>
                  <a:cubicBezTo>
                    <a:pt x="2690" y="1418"/>
                    <a:pt x="2142" y="1853"/>
                    <a:pt x="1644" y="2352"/>
                  </a:cubicBezTo>
                  <a:cubicBezTo>
                    <a:pt x="1128" y="2835"/>
                    <a:pt x="693" y="3399"/>
                    <a:pt x="226" y="3930"/>
                  </a:cubicBezTo>
                  <a:cubicBezTo>
                    <a:pt x="162" y="4027"/>
                    <a:pt x="48" y="4108"/>
                    <a:pt x="1" y="4220"/>
                  </a:cubicBezTo>
                  <a:cubicBezTo>
                    <a:pt x="1" y="4263"/>
                    <a:pt x="36" y="4292"/>
                    <a:pt x="70" y="4292"/>
                  </a:cubicBezTo>
                  <a:cubicBezTo>
                    <a:pt x="86" y="4292"/>
                    <a:pt x="102" y="4285"/>
                    <a:pt x="113" y="4269"/>
                  </a:cubicBezTo>
                  <a:cubicBezTo>
                    <a:pt x="854" y="3399"/>
                    <a:pt x="1579" y="2497"/>
                    <a:pt x="2481" y="1789"/>
                  </a:cubicBezTo>
                  <a:cubicBezTo>
                    <a:pt x="2915" y="1467"/>
                    <a:pt x="3415" y="1241"/>
                    <a:pt x="3882" y="983"/>
                  </a:cubicBezTo>
                  <a:cubicBezTo>
                    <a:pt x="4543" y="612"/>
                    <a:pt x="5412" y="307"/>
                    <a:pt x="6072" y="193"/>
                  </a:cubicBezTo>
                  <a:cubicBezTo>
                    <a:pt x="6448" y="174"/>
                    <a:pt x="6981" y="160"/>
                    <a:pt x="7460" y="160"/>
                  </a:cubicBezTo>
                  <a:cubicBezTo>
                    <a:pt x="7762" y="160"/>
                    <a:pt x="8042" y="166"/>
                    <a:pt x="8247" y="178"/>
                  </a:cubicBezTo>
                  <a:cubicBezTo>
                    <a:pt x="8810" y="290"/>
                    <a:pt x="9326" y="419"/>
                    <a:pt x="9809" y="644"/>
                  </a:cubicBezTo>
                  <a:cubicBezTo>
                    <a:pt x="10277" y="790"/>
                    <a:pt x="10775" y="854"/>
                    <a:pt x="11258" y="999"/>
                  </a:cubicBezTo>
                  <a:cubicBezTo>
                    <a:pt x="11774" y="1241"/>
                    <a:pt x="12725" y="1740"/>
                    <a:pt x="13176" y="2062"/>
                  </a:cubicBezTo>
                  <a:cubicBezTo>
                    <a:pt x="13756" y="2562"/>
                    <a:pt x="14142" y="3077"/>
                    <a:pt x="14529" y="3754"/>
                  </a:cubicBezTo>
                  <a:cubicBezTo>
                    <a:pt x="14754" y="4172"/>
                    <a:pt x="14851" y="4639"/>
                    <a:pt x="15012" y="5154"/>
                  </a:cubicBezTo>
                  <a:cubicBezTo>
                    <a:pt x="15527" y="6556"/>
                    <a:pt x="15495" y="8006"/>
                    <a:pt x="15302" y="9503"/>
                  </a:cubicBezTo>
                  <a:cubicBezTo>
                    <a:pt x="15221" y="10147"/>
                    <a:pt x="15188" y="10679"/>
                    <a:pt x="14980" y="11307"/>
                  </a:cubicBezTo>
                  <a:cubicBezTo>
                    <a:pt x="14561" y="12531"/>
                    <a:pt x="13305" y="13368"/>
                    <a:pt x="12064" y="13948"/>
                  </a:cubicBezTo>
                  <a:cubicBezTo>
                    <a:pt x="11258" y="14335"/>
                    <a:pt x="10502" y="14641"/>
                    <a:pt x="9583" y="14770"/>
                  </a:cubicBezTo>
                  <a:cubicBezTo>
                    <a:pt x="9117" y="14835"/>
                    <a:pt x="8312" y="14835"/>
                    <a:pt x="7732" y="14835"/>
                  </a:cubicBezTo>
                  <a:cubicBezTo>
                    <a:pt x="7023" y="14818"/>
                    <a:pt x="6314" y="14674"/>
                    <a:pt x="5574" y="14464"/>
                  </a:cubicBezTo>
                  <a:cubicBezTo>
                    <a:pt x="4961" y="14190"/>
                    <a:pt x="4236" y="13723"/>
                    <a:pt x="3721" y="13160"/>
                  </a:cubicBezTo>
                  <a:cubicBezTo>
                    <a:pt x="3222" y="12563"/>
                    <a:pt x="2803" y="12048"/>
                    <a:pt x="2417" y="11339"/>
                  </a:cubicBezTo>
                  <a:cubicBezTo>
                    <a:pt x="2239" y="10952"/>
                    <a:pt x="2078" y="10373"/>
                    <a:pt x="1917" y="9874"/>
                  </a:cubicBezTo>
                  <a:cubicBezTo>
                    <a:pt x="1659" y="9036"/>
                    <a:pt x="1369" y="8328"/>
                    <a:pt x="1498" y="7474"/>
                  </a:cubicBezTo>
                  <a:cubicBezTo>
                    <a:pt x="1676" y="6234"/>
                    <a:pt x="2432" y="5010"/>
                    <a:pt x="3560" y="4220"/>
                  </a:cubicBezTo>
                  <a:cubicBezTo>
                    <a:pt x="3737" y="4108"/>
                    <a:pt x="4107" y="3737"/>
                    <a:pt x="4397" y="3593"/>
                  </a:cubicBezTo>
                  <a:cubicBezTo>
                    <a:pt x="4719" y="3431"/>
                    <a:pt x="5090" y="3318"/>
                    <a:pt x="5492" y="3206"/>
                  </a:cubicBezTo>
                  <a:cubicBezTo>
                    <a:pt x="5723" y="3146"/>
                    <a:pt x="6048" y="3127"/>
                    <a:pt x="6363" y="3127"/>
                  </a:cubicBezTo>
                  <a:cubicBezTo>
                    <a:pt x="6643" y="3127"/>
                    <a:pt x="6914" y="3142"/>
                    <a:pt x="7103" y="3157"/>
                  </a:cubicBezTo>
                  <a:cubicBezTo>
                    <a:pt x="7506" y="3221"/>
                    <a:pt x="7908" y="3367"/>
                    <a:pt x="8295" y="3496"/>
                  </a:cubicBezTo>
                  <a:cubicBezTo>
                    <a:pt x="9100" y="3754"/>
                    <a:pt x="9777" y="4252"/>
                    <a:pt x="10438" y="4832"/>
                  </a:cubicBezTo>
                  <a:cubicBezTo>
                    <a:pt x="11275" y="5412"/>
                    <a:pt x="12080" y="6202"/>
                    <a:pt x="12418" y="7119"/>
                  </a:cubicBezTo>
                  <a:cubicBezTo>
                    <a:pt x="12628" y="7892"/>
                    <a:pt x="12692" y="8730"/>
                    <a:pt x="12354" y="9391"/>
                  </a:cubicBezTo>
                  <a:cubicBezTo>
                    <a:pt x="12145" y="9825"/>
                    <a:pt x="11791" y="10115"/>
                    <a:pt x="11387" y="10454"/>
                  </a:cubicBezTo>
                  <a:cubicBezTo>
                    <a:pt x="10953" y="10824"/>
                    <a:pt x="10470" y="11195"/>
                    <a:pt x="9890" y="11339"/>
                  </a:cubicBezTo>
                  <a:cubicBezTo>
                    <a:pt x="9400" y="11456"/>
                    <a:pt x="8869" y="11534"/>
                    <a:pt x="8347" y="11534"/>
                  </a:cubicBezTo>
                  <a:cubicBezTo>
                    <a:pt x="7428" y="11534"/>
                    <a:pt x="6533" y="11291"/>
                    <a:pt x="5928" y="10583"/>
                  </a:cubicBezTo>
                  <a:cubicBezTo>
                    <a:pt x="5638" y="10244"/>
                    <a:pt x="5251" y="9632"/>
                    <a:pt x="5090" y="9213"/>
                  </a:cubicBezTo>
                  <a:cubicBezTo>
                    <a:pt x="4945" y="8747"/>
                    <a:pt x="4784" y="8263"/>
                    <a:pt x="4816" y="7845"/>
                  </a:cubicBezTo>
                  <a:cubicBezTo>
                    <a:pt x="4848" y="6990"/>
                    <a:pt x="5331" y="6153"/>
                    <a:pt x="6137" y="5927"/>
                  </a:cubicBezTo>
                  <a:cubicBezTo>
                    <a:pt x="6385" y="5871"/>
                    <a:pt x="6640" y="5841"/>
                    <a:pt x="6893" y="5841"/>
                  </a:cubicBezTo>
                  <a:cubicBezTo>
                    <a:pt x="7507" y="5841"/>
                    <a:pt x="8103" y="6021"/>
                    <a:pt x="8537" y="6443"/>
                  </a:cubicBezTo>
                  <a:cubicBezTo>
                    <a:pt x="9197" y="7119"/>
                    <a:pt x="10051" y="7973"/>
                    <a:pt x="9342" y="8521"/>
                  </a:cubicBezTo>
                  <a:cubicBezTo>
                    <a:pt x="9115" y="8669"/>
                    <a:pt x="8925" y="8737"/>
                    <a:pt x="8720" y="8737"/>
                  </a:cubicBezTo>
                  <a:cubicBezTo>
                    <a:pt x="8547" y="8737"/>
                    <a:pt x="8362" y="8689"/>
                    <a:pt x="8134" y="8601"/>
                  </a:cubicBezTo>
                  <a:cubicBezTo>
                    <a:pt x="8102" y="8585"/>
                    <a:pt x="7747" y="8279"/>
                    <a:pt x="7651" y="8214"/>
                  </a:cubicBezTo>
                  <a:cubicBezTo>
                    <a:pt x="7618" y="8199"/>
                    <a:pt x="7490" y="8086"/>
                    <a:pt x="7474" y="8086"/>
                  </a:cubicBezTo>
                  <a:cubicBezTo>
                    <a:pt x="7474" y="8070"/>
                    <a:pt x="7457" y="8070"/>
                    <a:pt x="7457" y="8053"/>
                  </a:cubicBezTo>
                  <a:lnTo>
                    <a:pt x="7442" y="8053"/>
                  </a:lnTo>
                  <a:cubicBezTo>
                    <a:pt x="7425" y="7957"/>
                    <a:pt x="7490" y="7796"/>
                    <a:pt x="7651" y="7667"/>
                  </a:cubicBezTo>
                  <a:cubicBezTo>
                    <a:pt x="7747" y="7619"/>
                    <a:pt x="7715" y="7458"/>
                    <a:pt x="7603" y="7458"/>
                  </a:cubicBezTo>
                  <a:cubicBezTo>
                    <a:pt x="7522" y="7458"/>
                    <a:pt x="7457" y="7538"/>
                    <a:pt x="7410" y="7602"/>
                  </a:cubicBezTo>
                  <a:cubicBezTo>
                    <a:pt x="7281" y="7748"/>
                    <a:pt x="7152" y="7973"/>
                    <a:pt x="7264" y="8167"/>
                  </a:cubicBezTo>
                  <a:cubicBezTo>
                    <a:pt x="7377" y="8311"/>
                    <a:pt x="7457" y="8328"/>
                    <a:pt x="7554" y="8440"/>
                  </a:cubicBezTo>
                  <a:cubicBezTo>
                    <a:pt x="7715" y="8537"/>
                    <a:pt x="7796" y="8650"/>
                    <a:pt x="7989" y="8779"/>
                  </a:cubicBezTo>
                  <a:cubicBezTo>
                    <a:pt x="8166" y="8859"/>
                    <a:pt x="8376" y="8908"/>
                    <a:pt x="8569" y="8940"/>
                  </a:cubicBezTo>
                  <a:cubicBezTo>
                    <a:pt x="8624" y="8953"/>
                    <a:pt x="8678" y="8958"/>
                    <a:pt x="8732" y="8958"/>
                  </a:cubicBezTo>
                  <a:cubicBezTo>
                    <a:pt x="8951" y="8958"/>
                    <a:pt x="9165" y="8865"/>
                    <a:pt x="9358" y="8762"/>
                  </a:cubicBezTo>
                  <a:cubicBezTo>
                    <a:pt x="9665" y="8601"/>
                    <a:pt x="9841" y="8263"/>
                    <a:pt x="9809" y="7909"/>
                  </a:cubicBezTo>
                  <a:cubicBezTo>
                    <a:pt x="9744" y="7426"/>
                    <a:pt x="9375" y="7039"/>
                    <a:pt x="9052" y="6685"/>
                  </a:cubicBezTo>
                  <a:cubicBezTo>
                    <a:pt x="8746" y="6346"/>
                    <a:pt x="8391" y="6008"/>
                    <a:pt x="7973" y="5815"/>
                  </a:cubicBezTo>
                  <a:cubicBezTo>
                    <a:pt x="7629" y="5686"/>
                    <a:pt x="7270" y="5621"/>
                    <a:pt x="6912" y="5621"/>
                  </a:cubicBezTo>
                  <a:cubicBezTo>
                    <a:pt x="6734" y="5621"/>
                    <a:pt x="6555" y="5637"/>
                    <a:pt x="6379" y="5670"/>
                  </a:cubicBezTo>
                  <a:cubicBezTo>
                    <a:pt x="6104" y="5719"/>
                    <a:pt x="5847" y="5766"/>
                    <a:pt x="5621" y="5927"/>
                  </a:cubicBezTo>
                  <a:cubicBezTo>
                    <a:pt x="4929" y="6363"/>
                    <a:pt x="4590" y="7168"/>
                    <a:pt x="4575" y="7973"/>
                  </a:cubicBezTo>
                  <a:cubicBezTo>
                    <a:pt x="4623" y="8553"/>
                    <a:pt x="4784" y="9133"/>
                    <a:pt x="5041" y="9648"/>
                  </a:cubicBezTo>
                  <a:cubicBezTo>
                    <a:pt x="5380" y="10261"/>
                    <a:pt x="5782" y="10888"/>
                    <a:pt x="6379" y="11275"/>
                  </a:cubicBezTo>
                  <a:cubicBezTo>
                    <a:pt x="6972" y="11631"/>
                    <a:pt x="7659" y="11763"/>
                    <a:pt x="8348" y="11763"/>
                  </a:cubicBezTo>
                  <a:cubicBezTo>
                    <a:pt x="8688" y="11763"/>
                    <a:pt x="9028" y="11731"/>
                    <a:pt x="9358" y="11678"/>
                  </a:cubicBezTo>
                  <a:cubicBezTo>
                    <a:pt x="9761" y="11613"/>
                    <a:pt x="10180" y="11517"/>
                    <a:pt x="10550" y="11324"/>
                  </a:cubicBezTo>
                  <a:cubicBezTo>
                    <a:pt x="11033" y="11066"/>
                    <a:pt x="11436" y="10695"/>
                    <a:pt x="11838" y="10340"/>
                  </a:cubicBezTo>
                  <a:cubicBezTo>
                    <a:pt x="12708" y="9681"/>
                    <a:pt x="12933" y="8665"/>
                    <a:pt x="12740" y="7619"/>
                  </a:cubicBezTo>
                  <a:cubicBezTo>
                    <a:pt x="12628" y="6685"/>
                    <a:pt x="12016" y="5944"/>
                    <a:pt x="11387" y="5315"/>
                  </a:cubicBezTo>
                  <a:cubicBezTo>
                    <a:pt x="11065" y="5025"/>
                    <a:pt x="10728" y="4832"/>
                    <a:pt x="10453" y="4574"/>
                  </a:cubicBezTo>
                  <a:cubicBezTo>
                    <a:pt x="9826" y="4027"/>
                    <a:pt x="9149" y="3560"/>
                    <a:pt x="8359" y="3303"/>
                  </a:cubicBezTo>
                  <a:cubicBezTo>
                    <a:pt x="7957" y="3174"/>
                    <a:pt x="7571" y="3028"/>
                    <a:pt x="7167" y="2948"/>
                  </a:cubicBezTo>
                  <a:cubicBezTo>
                    <a:pt x="6935" y="2927"/>
                    <a:pt x="6703" y="2915"/>
                    <a:pt x="6472" y="2915"/>
                  </a:cubicBezTo>
                  <a:cubicBezTo>
                    <a:pt x="6174" y="2915"/>
                    <a:pt x="5879" y="2935"/>
                    <a:pt x="5589" y="2981"/>
                  </a:cubicBezTo>
                  <a:cubicBezTo>
                    <a:pt x="5123" y="3077"/>
                    <a:pt x="4672" y="3221"/>
                    <a:pt x="4253" y="3431"/>
                  </a:cubicBezTo>
                  <a:cubicBezTo>
                    <a:pt x="3963" y="3625"/>
                    <a:pt x="3688" y="3850"/>
                    <a:pt x="3399" y="4076"/>
                  </a:cubicBezTo>
                  <a:cubicBezTo>
                    <a:pt x="2739" y="4574"/>
                    <a:pt x="2110" y="5186"/>
                    <a:pt x="1772" y="5976"/>
                  </a:cubicBezTo>
                  <a:cubicBezTo>
                    <a:pt x="1418" y="6668"/>
                    <a:pt x="1193" y="7441"/>
                    <a:pt x="1257" y="8231"/>
                  </a:cubicBezTo>
                  <a:cubicBezTo>
                    <a:pt x="1289" y="8682"/>
                    <a:pt x="1450" y="9116"/>
                    <a:pt x="1579" y="9535"/>
                  </a:cubicBezTo>
                  <a:cubicBezTo>
                    <a:pt x="1756" y="10147"/>
                    <a:pt x="1933" y="10744"/>
                    <a:pt x="2174" y="11324"/>
                  </a:cubicBezTo>
                  <a:cubicBezTo>
                    <a:pt x="2449" y="11919"/>
                    <a:pt x="2851" y="12419"/>
                    <a:pt x="3254" y="12934"/>
                  </a:cubicBezTo>
                  <a:cubicBezTo>
                    <a:pt x="3834" y="13707"/>
                    <a:pt x="4639" y="14287"/>
                    <a:pt x="5525" y="14674"/>
                  </a:cubicBezTo>
                  <a:cubicBezTo>
                    <a:pt x="6153" y="14867"/>
                    <a:pt x="6813" y="14979"/>
                    <a:pt x="7457" y="15043"/>
                  </a:cubicBezTo>
                  <a:cubicBezTo>
                    <a:pt x="7737" y="15049"/>
                    <a:pt x="8017" y="15055"/>
                    <a:pt x="8295" y="15055"/>
                  </a:cubicBezTo>
                  <a:cubicBezTo>
                    <a:pt x="8804" y="15055"/>
                    <a:pt x="9310" y="15036"/>
                    <a:pt x="9809" y="14964"/>
                  </a:cubicBezTo>
                  <a:cubicBezTo>
                    <a:pt x="11065" y="14706"/>
                    <a:pt x="12289" y="14190"/>
                    <a:pt x="13369" y="13482"/>
                  </a:cubicBezTo>
                  <a:cubicBezTo>
                    <a:pt x="14593" y="12660"/>
                    <a:pt x="15302" y="11758"/>
                    <a:pt x="15431" y="10228"/>
                  </a:cubicBezTo>
                  <a:cubicBezTo>
                    <a:pt x="15656" y="8521"/>
                    <a:pt x="15833" y="6717"/>
                    <a:pt x="15205" y="5074"/>
                  </a:cubicBezTo>
                  <a:cubicBezTo>
                    <a:pt x="15044" y="4494"/>
                    <a:pt x="14883" y="3898"/>
                    <a:pt x="14561" y="3399"/>
                  </a:cubicBezTo>
                  <a:cubicBezTo>
                    <a:pt x="14061" y="2609"/>
                    <a:pt x="13449" y="1869"/>
                    <a:pt x="12611" y="1482"/>
                  </a:cubicBezTo>
                  <a:cubicBezTo>
                    <a:pt x="11999" y="1192"/>
                    <a:pt x="11419" y="758"/>
                    <a:pt x="10728" y="693"/>
                  </a:cubicBezTo>
                  <a:cubicBezTo>
                    <a:pt x="10309" y="580"/>
                    <a:pt x="9793" y="483"/>
                    <a:pt x="9519" y="339"/>
                  </a:cubicBezTo>
                  <a:cubicBezTo>
                    <a:pt x="9052" y="178"/>
                    <a:pt x="8537" y="49"/>
                    <a:pt x="8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3485500" y="2085725"/>
              <a:ext cx="467925" cy="454225"/>
            </a:xfrm>
            <a:custGeom>
              <a:avLst/>
              <a:gdLst/>
              <a:ahLst/>
              <a:cxnLst/>
              <a:rect l="l" t="t" r="r" b="b"/>
              <a:pathLst>
                <a:path w="18717" h="18169" extrusionOk="0">
                  <a:moveTo>
                    <a:pt x="11002" y="0"/>
                  </a:moveTo>
                  <a:cubicBezTo>
                    <a:pt x="10534" y="0"/>
                    <a:pt x="10115" y="114"/>
                    <a:pt x="9584" y="161"/>
                  </a:cubicBezTo>
                  <a:cubicBezTo>
                    <a:pt x="8972" y="226"/>
                    <a:pt x="8376" y="404"/>
                    <a:pt x="7781" y="565"/>
                  </a:cubicBezTo>
                  <a:cubicBezTo>
                    <a:pt x="7394" y="677"/>
                    <a:pt x="6975" y="693"/>
                    <a:pt x="6589" y="855"/>
                  </a:cubicBezTo>
                  <a:cubicBezTo>
                    <a:pt x="6057" y="1080"/>
                    <a:pt x="5590" y="1338"/>
                    <a:pt x="5107" y="1531"/>
                  </a:cubicBezTo>
                  <a:cubicBezTo>
                    <a:pt x="4753" y="1692"/>
                    <a:pt x="4366" y="1772"/>
                    <a:pt x="4044" y="1982"/>
                  </a:cubicBezTo>
                  <a:cubicBezTo>
                    <a:pt x="3528" y="2287"/>
                    <a:pt x="3110" y="2723"/>
                    <a:pt x="2659" y="3142"/>
                  </a:cubicBezTo>
                  <a:cubicBezTo>
                    <a:pt x="2094" y="3672"/>
                    <a:pt x="1547" y="4252"/>
                    <a:pt x="1192" y="4945"/>
                  </a:cubicBezTo>
                  <a:cubicBezTo>
                    <a:pt x="1016" y="5283"/>
                    <a:pt x="951" y="5670"/>
                    <a:pt x="806" y="6024"/>
                  </a:cubicBezTo>
                  <a:cubicBezTo>
                    <a:pt x="677" y="6378"/>
                    <a:pt x="533" y="6668"/>
                    <a:pt x="372" y="7055"/>
                  </a:cubicBezTo>
                  <a:cubicBezTo>
                    <a:pt x="211" y="7458"/>
                    <a:pt x="194" y="8053"/>
                    <a:pt x="33" y="8360"/>
                  </a:cubicBezTo>
                  <a:cubicBezTo>
                    <a:pt x="1" y="8424"/>
                    <a:pt x="33" y="8504"/>
                    <a:pt x="97" y="8521"/>
                  </a:cubicBezTo>
                  <a:cubicBezTo>
                    <a:pt x="104" y="8522"/>
                    <a:pt x="111" y="8523"/>
                    <a:pt x="117" y="8523"/>
                  </a:cubicBezTo>
                  <a:cubicBezTo>
                    <a:pt x="184" y="8523"/>
                    <a:pt x="213" y="8451"/>
                    <a:pt x="243" y="8392"/>
                  </a:cubicBezTo>
                  <a:cubicBezTo>
                    <a:pt x="323" y="8231"/>
                    <a:pt x="355" y="8053"/>
                    <a:pt x="387" y="7877"/>
                  </a:cubicBezTo>
                  <a:cubicBezTo>
                    <a:pt x="468" y="7312"/>
                    <a:pt x="629" y="6910"/>
                    <a:pt x="887" y="6411"/>
                  </a:cubicBezTo>
                  <a:cubicBezTo>
                    <a:pt x="1064" y="6024"/>
                    <a:pt x="1177" y="5476"/>
                    <a:pt x="1306" y="5171"/>
                  </a:cubicBezTo>
                  <a:cubicBezTo>
                    <a:pt x="1740" y="4252"/>
                    <a:pt x="2498" y="3593"/>
                    <a:pt x="3239" y="2867"/>
                  </a:cubicBezTo>
                  <a:cubicBezTo>
                    <a:pt x="3576" y="2530"/>
                    <a:pt x="3898" y="2304"/>
                    <a:pt x="4349" y="2046"/>
                  </a:cubicBezTo>
                  <a:cubicBezTo>
                    <a:pt x="4639" y="1933"/>
                    <a:pt x="5155" y="1740"/>
                    <a:pt x="5541" y="1579"/>
                  </a:cubicBezTo>
                  <a:cubicBezTo>
                    <a:pt x="5992" y="1370"/>
                    <a:pt x="6443" y="1112"/>
                    <a:pt x="6846" y="983"/>
                  </a:cubicBezTo>
                  <a:cubicBezTo>
                    <a:pt x="7281" y="870"/>
                    <a:pt x="7732" y="806"/>
                    <a:pt x="8150" y="677"/>
                  </a:cubicBezTo>
                  <a:cubicBezTo>
                    <a:pt x="9101" y="387"/>
                    <a:pt x="10083" y="307"/>
                    <a:pt x="10970" y="210"/>
                  </a:cubicBezTo>
                  <a:cubicBezTo>
                    <a:pt x="11565" y="275"/>
                    <a:pt x="12580" y="677"/>
                    <a:pt x="13111" y="902"/>
                  </a:cubicBezTo>
                  <a:cubicBezTo>
                    <a:pt x="13933" y="1289"/>
                    <a:pt x="14754" y="1660"/>
                    <a:pt x="15334" y="2287"/>
                  </a:cubicBezTo>
                  <a:cubicBezTo>
                    <a:pt x="15866" y="2867"/>
                    <a:pt x="16203" y="3528"/>
                    <a:pt x="16687" y="4205"/>
                  </a:cubicBezTo>
                  <a:cubicBezTo>
                    <a:pt x="17170" y="4913"/>
                    <a:pt x="17670" y="5751"/>
                    <a:pt x="17960" y="6475"/>
                  </a:cubicBezTo>
                  <a:cubicBezTo>
                    <a:pt x="18185" y="7104"/>
                    <a:pt x="18282" y="7780"/>
                    <a:pt x="18394" y="8457"/>
                  </a:cubicBezTo>
                  <a:cubicBezTo>
                    <a:pt x="18555" y="9133"/>
                    <a:pt x="18491" y="9842"/>
                    <a:pt x="18411" y="10583"/>
                  </a:cubicBezTo>
                  <a:cubicBezTo>
                    <a:pt x="18314" y="11275"/>
                    <a:pt x="18265" y="11887"/>
                    <a:pt x="17992" y="12548"/>
                  </a:cubicBezTo>
                  <a:cubicBezTo>
                    <a:pt x="17863" y="12950"/>
                    <a:pt x="17638" y="13321"/>
                    <a:pt x="17460" y="13772"/>
                  </a:cubicBezTo>
                  <a:cubicBezTo>
                    <a:pt x="17299" y="14206"/>
                    <a:pt x="17251" y="14513"/>
                    <a:pt x="16897" y="14802"/>
                  </a:cubicBezTo>
                  <a:cubicBezTo>
                    <a:pt x="16622" y="15043"/>
                    <a:pt x="16381" y="15318"/>
                    <a:pt x="16107" y="15559"/>
                  </a:cubicBezTo>
                  <a:cubicBezTo>
                    <a:pt x="15946" y="15688"/>
                    <a:pt x="15656" y="15881"/>
                    <a:pt x="15430" y="16042"/>
                  </a:cubicBezTo>
                  <a:cubicBezTo>
                    <a:pt x="15044" y="16381"/>
                    <a:pt x="14754" y="16606"/>
                    <a:pt x="14271" y="16735"/>
                  </a:cubicBezTo>
                  <a:cubicBezTo>
                    <a:pt x="13837" y="16993"/>
                    <a:pt x="13465" y="17137"/>
                    <a:pt x="12982" y="17283"/>
                  </a:cubicBezTo>
                  <a:cubicBezTo>
                    <a:pt x="12402" y="17492"/>
                    <a:pt x="11904" y="17702"/>
                    <a:pt x="11339" y="17717"/>
                  </a:cubicBezTo>
                  <a:cubicBezTo>
                    <a:pt x="10970" y="17782"/>
                    <a:pt x="10744" y="17830"/>
                    <a:pt x="10373" y="17846"/>
                  </a:cubicBezTo>
                  <a:cubicBezTo>
                    <a:pt x="10067" y="17923"/>
                    <a:pt x="9831" y="17969"/>
                    <a:pt x="9538" y="17969"/>
                  </a:cubicBezTo>
                  <a:cubicBezTo>
                    <a:pt x="9462" y="17969"/>
                    <a:pt x="9381" y="17966"/>
                    <a:pt x="9295" y="17959"/>
                  </a:cubicBezTo>
                  <a:cubicBezTo>
                    <a:pt x="8666" y="17910"/>
                    <a:pt x="8118" y="17814"/>
                    <a:pt x="7458" y="17637"/>
                  </a:cubicBezTo>
                  <a:cubicBezTo>
                    <a:pt x="6926" y="17556"/>
                    <a:pt x="6218" y="17363"/>
                    <a:pt x="5799" y="17186"/>
                  </a:cubicBezTo>
                  <a:cubicBezTo>
                    <a:pt x="5251" y="16961"/>
                    <a:pt x="4753" y="16622"/>
                    <a:pt x="4366" y="16252"/>
                  </a:cubicBezTo>
                  <a:cubicBezTo>
                    <a:pt x="3915" y="15769"/>
                    <a:pt x="3480" y="15269"/>
                    <a:pt x="3029" y="14770"/>
                  </a:cubicBezTo>
                  <a:cubicBezTo>
                    <a:pt x="2755" y="14416"/>
                    <a:pt x="2498" y="14158"/>
                    <a:pt x="2304" y="13755"/>
                  </a:cubicBezTo>
                  <a:cubicBezTo>
                    <a:pt x="2111" y="13401"/>
                    <a:pt x="2014" y="12950"/>
                    <a:pt x="1933" y="12499"/>
                  </a:cubicBezTo>
                  <a:cubicBezTo>
                    <a:pt x="1676" y="11242"/>
                    <a:pt x="1482" y="10035"/>
                    <a:pt x="1338" y="8811"/>
                  </a:cubicBezTo>
                  <a:cubicBezTo>
                    <a:pt x="1306" y="8472"/>
                    <a:pt x="1274" y="8150"/>
                    <a:pt x="1225" y="7828"/>
                  </a:cubicBezTo>
                  <a:cubicBezTo>
                    <a:pt x="1218" y="7793"/>
                    <a:pt x="1187" y="7777"/>
                    <a:pt x="1154" y="7777"/>
                  </a:cubicBezTo>
                  <a:cubicBezTo>
                    <a:pt x="1110" y="7777"/>
                    <a:pt x="1064" y="7805"/>
                    <a:pt x="1064" y="7860"/>
                  </a:cubicBezTo>
                  <a:cubicBezTo>
                    <a:pt x="1209" y="9230"/>
                    <a:pt x="1386" y="10598"/>
                    <a:pt x="1643" y="11968"/>
                  </a:cubicBezTo>
                  <a:cubicBezTo>
                    <a:pt x="1804" y="12692"/>
                    <a:pt x="1886" y="13482"/>
                    <a:pt x="2304" y="14109"/>
                  </a:cubicBezTo>
                  <a:cubicBezTo>
                    <a:pt x="2674" y="14674"/>
                    <a:pt x="3142" y="15157"/>
                    <a:pt x="3576" y="15655"/>
                  </a:cubicBezTo>
                  <a:cubicBezTo>
                    <a:pt x="4205" y="16429"/>
                    <a:pt x="4929" y="17073"/>
                    <a:pt x="5863" y="17412"/>
                  </a:cubicBezTo>
                  <a:cubicBezTo>
                    <a:pt x="6395" y="17620"/>
                    <a:pt x="6958" y="17734"/>
                    <a:pt x="7506" y="17846"/>
                  </a:cubicBezTo>
                  <a:cubicBezTo>
                    <a:pt x="8167" y="18024"/>
                    <a:pt x="8844" y="18136"/>
                    <a:pt x="9535" y="18168"/>
                  </a:cubicBezTo>
                  <a:cubicBezTo>
                    <a:pt x="9825" y="18168"/>
                    <a:pt x="10115" y="18104"/>
                    <a:pt x="10405" y="18039"/>
                  </a:cubicBezTo>
                  <a:cubicBezTo>
                    <a:pt x="10551" y="18007"/>
                    <a:pt x="10856" y="18024"/>
                    <a:pt x="11082" y="17959"/>
                  </a:cubicBezTo>
                  <a:cubicBezTo>
                    <a:pt x="11372" y="17878"/>
                    <a:pt x="11597" y="17895"/>
                    <a:pt x="11936" y="17830"/>
                  </a:cubicBezTo>
                  <a:cubicBezTo>
                    <a:pt x="12306" y="17749"/>
                    <a:pt x="12660" y="17588"/>
                    <a:pt x="13031" y="17459"/>
                  </a:cubicBezTo>
                  <a:cubicBezTo>
                    <a:pt x="13337" y="17363"/>
                    <a:pt x="13659" y="17266"/>
                    <a:pt x="13965" y="17122"/>
                  </a:cubicBezTo>
                  <a:cubicBezTo>
                    <a:pt x="14174" y="16993"/>
                    <a:pt x="14287" y="16912"/>
                    <a:pt x="14496" y="16847"/>
                  </a:cubicBezTo>
                  <a:cubicBezTo>
                    <a:pt x="15044" y="16703"/>
                    <a:pt x="15366" y="16300"/>
                    <a:pt x="15801" y="16010"/>
                  </a:cubicBezTo>
                  <a:cubicBezTo>
                    <a:pt x="16203" y="15769"/>
                    <a:pt x="16526" y="15415"/>
                    <a:pt x="16864" y="15076"/>
                  </a:cubicBezTo>
                  <a:cubicBezTo>
                    <a:pt x="17026" y="14931"/>
                    <a:pt x="17202" y="14802"/>
                    <a:pt x="17315" y="14625"/>
                  </a:cubicBezTo>
                  <a:cubicBezTo>
                    <a:pt x="17460" y="14384"/>
                    <a:pt x="17556" y="14126"/>
                    <a:pt x="17638" y="13868"/>
                  </a:cubicBezTo>
                  <a:cubicBezTo>
                    <a:pt x="17863" y="13321"/>
                    <a:pt x="18217" y="12644"/>
                    <a:pt x="18394" y="11983"/>
                  </a:cubicBezTo>
                  <a:cubicBezTo>
                    <a:pt x="18572" y="11066"/>
                    <a:pt x="18684" y="10196"/>
                    <a:pt x="18716" y="9230"/>
                  </a:cubicBezTo>
                  <a:cubicBezTo>
                    <a:pt x="18587" y="8328"/>
                    <a:pt x="18475" y="7441"/>
                    <a:pt x="18217" y="6572"/>
                  </a:cubicBezTo>
                  <a:cubicBezTo>
                    <a:pt x="17960" y="5831"/>
                    <a:pt x="17556" y="5154"/>
                    <a:pt x="17138" y="4510"/>
                  </a:cubicBezTo>
                  <a:cubicBezTo>
                    <a:pt x="16542" y="3689"/>
                    <a:pt x="16107" y="2787"/>
                    <a:pt x="15415" y="2062"/>
                  </a:cubicBezTo>
                  <a:cubicBezTo>
                    <a:pt x="14947" y="1579"/>
                    <a:pt x="14335" y="1289"/>
                    <a:pt x="13772" y="967"/>
                  </a:cubicBezTo>
                  <a:cubicBezTo>
                    <a:pt x="12886" y="548"/>
                    <a:pt x="11968" y="161"/>
                    <a:pt x="1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720000" y="539400"/>
            <a:ext cx="77040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6"/>
          <p:cNvSpPr/>
          <p:nvPr/>
        </p:nvSpPr>
        <p:spPr>
          <a:xfrm rot="10800000">
            <a:off x="-9725" y="4644427"/>
            <a:ext cx="9163476" cy="78229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flipH="1">
            <a:off x="-102294" y="4230838"/>
            <a:ext cx="847653" cy="618720"/>
            <a:chOff x="2979700" y="-2028575"/>
            <a:chExt cx="1981424" cy="1446284"/>
          </a:xfrm>
        </p:grpSpPr>
        <p:sp>
          <p:nvSpPr>
            <p:cNvPr id="86" name="Google Shape;86;p6"/>
            <p:cNvSpPr/>
            <p:nvPr/>
          </p:nvSpPr>
          <p:spPr>
            <a:xfrm>
              <a:off x="2987866" y="-2028575"/>
              <a:ext cx="1973258" cy="1442867"/>
            </a:xfrm>
            <a:custGeom>
              <a:avLst/>
              <a:gdLst/>
              <a:ahLst/>
              <a:cxnLst/>
              <a:rect l="l" t="t" r="r" b="b"/>
              <a:pathLst>
                <a:path w="25373" h="18553" extrusionOk="0">
                  <a:moveTo>
                    <a:pt x="10182" y="0"/>
                  </a:moveTo>
                  <a:cubicBezTo>
                    <a:pt x="9775" y="0"/>
                    <a:pt x="9329" y="131"/>
                    <a:pt x="8854" y="430"/>
                  </a:cubicBezTo>
                  <a:cubicBezTo>
                    <a:pt x="7651" y="1218"/>
                    <a:pt x="7278" y="2665"/>
                    <a:pt x="6992" y="3410"/>
                  </a:cubicBezTo>
                  <a:cubicBezTo>
                    <a:pt x="6232" y="5530"/>
                    <a:pt x="5831" y="7465"/>
                    <a:pt x="5430" y="9356"/>
                  </a:cubicBezTo>
                  <a:cubicBezTo>
                    <a:pt x="5114" y="8854"/>
                    <a:pt x="4786" y="8309"/>
                    <a:pt x="4556" y="7880"/>
                  </a:cubicBezTo>
                  <a:cubicBezTo>
                    <a:pt x="4184" y="7236"/>
                    <a:pt x="3840" y="6504"/>
                    <a:pt x="3181" y="6032"/>
                  </a:cubicBezTo>
                  <a:cubicBezTo>
                    <a:pt x="2838" y="5813"/>
                    <a:pt x="2391" y="5659"/>
                    <a:pt x="1977" y="5659"/>
                  </a:cubicBezTo>
                  <a:cubicBezTo>
                    <a:pt x="1958" y="5659"/>
                    <a:pt x="1939" y="5659"/>
                    <a:pt x="1920" y="5660"/>
                  </a:cubicBezTo>
                  <a:cubicBezTo>
                    <a:pt x="1748" y="5660"/>
                    <a:pt x="1590" y="5688"/>
                    <a:pt x="1433" y="5746"/>
                  </a:cubicBezTo>
                  <a:cubicBezTo>
                    <a:pt x="172" y="6447"/>
                    <a:pt x="58" y="8066"/>
                    <a:pt x="0" y="9312"/>
                  </a:cubicBezTo>
                  <a:cubicBezTo>
                    <a:pt x="144" y="11203"/>
                    <a:pt x="402" y="13109"/>
                    <a:pt x="1003" y="14943"/>
                  </a:cubicBezTo>
                  <a:cubicBezTo>
                    <a:pt x="1662" y="16734"/>
                    <a:pt x="3567" y="18210"/>
                    <a:pt x="5688" y="18353"/>
                  </a:cubicBezTo>
                  <a:cubicBezTo>
                    <a:pt x="6483" y="18463"/>
                    <a:pt x="7279" y="18486"/>
                    <a:pt x="8065" y="18486"/>
                  </a:cubicBezTo>
                  <a:cubicBezTo>
                    <a:pt x="8634" y="18486"/>
                    <a:pt x="9198" y="18474"/>
                    <a:pt x="9753" y="18474"/>
                  </a:cubicBezTo>
                  <a:cubicBezTo>
                    <a:pt x="10323" y="18474"/>
                    <a:pt x="10885" y="18487"/>
                    <a:pt x="11433" y="18539"/>
                  </a:cubicBezTo>
                  <a:cubicBezTo>
                    <a:pt x="11615" y="18549"/>
                    <a:pt x="11796" y="18553"/>
                    <a:pt x="11977" y="18553"/>
                  </a:cubicBezTo>
                  <a:cubicBezTo>
                    <a:pt x="12593" y="18553"/>
                    <a:pt x="13205" y="18507"/>
                    <a:pt x="13825" y="18496"/>
                  </a:cubicBezTo>
                  <a:cubicBezTo>
                    <a:pt x="14010" y="18505"/>
                    <a:pt x="14196" y="18510"/>
                    <a:pt x="14383" y="18510"/>
                  </a:cubicBezTo>
                  <a:cubicBezTo>
                    <a:pt x="14789" y="18510"/>
                    <a:pt x="15195" y="18488"/>
                    <a:pt x="15588" y="18439"/>
                  </a:cubicBezTo>
                  <a:cubicBezTo>
                    <a:pt x="15766" y="18455"/>
                    <a:pt x="15945" y="18464"/>
                    <a:pt x="16122" y="18464"/>
                  </a:cubicBezTo>
                  <a:cubicBezTo>
                    <a:pt x="17024" y="18464"/>
                    <a:pt x="17894" y="18249"/>
                    <a:pt x="18625" y="17794"/>
                  </a:cubicBezTo>
                  <a:cubicBezTo>
                    <a:pt x="19169" y="17379"/>
                    <a:pt x="19685" y="16920"/>
                    <a:pt x="20215" y="16491"/>
                  </a:cubicBezTo>
                  <a:cubicBezTo>
                    <a:pt x="21061" y="15860"/>
                    <a:pt x="21892" y="15215"/>
                    <a:pt x="22694" y="14571"/>
                  </a:cubicBezTo>
                  <a:cubicBezTo>
                    <a:pt x="23395" y="13998"/>
                    <a:pt x="24155" y="13425"/>
                    <a:pt x="24499" y="12607"/>
                  </a:cubicBezTo>
                  <a:cubicBezTo>
                    <a:pt x="24871" y="11633"/>
                    <a:pt x="25372" y="10617"/>
                    <a:pt x="25200" y="9528"/>
                  </a:cubicBezTo>
                  <a:cubicBezTo>
                    <a:pt x="25091" y="8745"/>
                    <a:pt x="24429" y="7976"/>
                    <a:pt x="23480" y="7976"/>
                  </a:cubicBezTo>
                  <a:cubicBezTo>
                    <a:pt x="23438" y="7976"/>
                    <a:pt x="23396" y="7977"/>
                    <a:pt x="23353" y="7981"/>
                  </a:cubicBezTo>
                  <a:cubicBezTo>
                    <a:pt x="22522" y="7981"/>
                    <a:pt x="22650" y="8066"/>
                    <a:pt x="22249" y="8109"/>
                  </a:cubicBezTo>
                  <a:cubicBezTo>
                    <a:pt x="21991" y="8152"/>
                    <a:pt x="21748" y="8195"/>
                    <a:pt x="21504" y="8267"/>
                  </a:cubicBezTo>
                  <a:cubicBezTo>
                    <a:pt x="21160" y="8296"/>
                    <a:pt x="20803" y="8382"/>
                    <a:pt x="20488" y="8510"/>
                  </a:cubicBezTo>
                  <a:cubicBezTo>
                    <a:pt x="20157" y="8640"/>
                    <a:pt x="19842" y="8797"/>
                    <a:pt x="19542" y="8969"/>
                  </a:cubicBezTo>
                  <a:cubicBezTo>
                    <a:pt x="19657" y="8395"/>
                    <a:pt x="19699" y="7809"/>
                    <a:pt x="19657" y="7207"/>
                  </a:cubicBezTo>
                  <a:cubicBezTo>
                    <a:pt x="19542" y="6246"/>
                    <a:pt x="18797" y="5631"/>
                    <a:pt x="17708" y="5516"/>
                  </a:cubicBezTo>
                  <a:cubicBezTo>
                    <a:pt x="17522" y="5507"/>
                    <a:pt x="17336" y="5501"/>
                    <a:pt x="17151" y="5501"/>
                  </a:cubicBezTo>
                  <a:cubicBezTo>
                    <a:pt x="16737" y="5501"/>
                    <a:pt x="16328" y="5532"/>
                    <a:pt x="15932" y="5631"/>
                  </a:cubicBezTo>
                  <a:cubicBezTo>
                    <a:pt x="15502" y="5746"/>
                    <a:pt x="15143" y="5989"/>
                    <a:pt x="14786" y="6204"/>
                  </a:cubicBezTo>
                  <a:cubicBezTo>
                    <a:pt x="14083" y="6605"/>
                    <a:pt x="13496" y="7135"/>
                    <a:pt x="12994" y="7708"/>
                  </a:cubicBezTo>
                  <a:cubicBezTo>
                    <a:pt x="12994" y="7236"/>
                    <a:pt x="12994" y="6734"/>
                    <a:pt x="13009" y="6189"/>
                  </a:cubicBezTo>
                  <a:cubicBezTo>
                    <a:pt x="13051" y="5387"/>
                    <a:pt x="12808" y="2779"/>
                    <a:pt x="12465" y="2193"/>
                  </a:cubicBezTo>
                  <a:cubicBezTo>
                    <a:pt x="12129" y="985"/>
                    <a:pt x="11300" y="0"/>
                    <a:pt x="10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979700" y="-1572847"/>
              <a:ext cx="568654" cy="980524"/>
            </a:xfrm>
            <a:custGeom>
              <a:avLst/>
              <a:gdLst/>
              <a:ahLst/>
              <a:cxnLst/>
              <a:rect l="l" t="t" r="r" b="b"/>
              <a:pathLst>
                <a:path w="7312" h="12608" extrusionOk="0">
                  <a:moveTo>
                    <a:pt x="1830" y="0"/>
                  </a:moveTo>
                  <a:cubicBezTo>
                    <a:pt x="1742" y="0"/>
                    <a:pt x="1652" y="97"/>
                    <a:pt x="1681" y="215"/>
                  </a:cubicBezTo>
                  <a:cubicBezTo>
                    <a:pt x="1997" y="2206"/>
                    <a:pt x="2440" y="4184"/>
                    <a:pt x="3099" y="6060"/>
                  </a:cubicBezTo>
                  <a:cubicBezTo>
                    <a:pt x="3042" y="6031"/>
                    <a:pt x="2985" y="5989"/>
                    <a:pt x="2927" y="5960"/>
                  </a:cubicBezTo>
                  <a:cubicBezTo>
                    <a:pt x="2727" y="5831"/>
                    <a:pt x="2497" y="5716"/>
                    <a:pt x="2369" y="5588"/>
                  </a:cubicBezTo>
                  <a:cubicBezTo>
                    <a:pt x="1666" y="5000"/>
                    <a:pt x="965" y="4398"/>
                    <a:pt x="234" y="3882"/>
                  </a:cubicBezTo>
                  <a:cubicBezTo>
                    <a:pt x="223" y="3879"/>
                    <a:pt x="213" y="3878"/>
                    <a:pt x="203" y="3878"/>
                  </a:cubicBezTo>
                  <a:cubicBezTo>
                    <a:pt x="66" y="3878"/>
                    <a:pt x="1" y="4132"/>
                    <a:pt x="134" y="4212"/>
                  </a:cubicBezTo>
                  <a:cubicBezTo>
                    <a:pt x="850" y="4770"/>
                    <a:pt x="1666" y="5401"/>
                    <a:pt x="2297" y="5974"/>
                  </a:cubicBezTo>
                  <a:cubicBezTo>
                    <a:pt x="2669" y="6189"/>
                    <a:pt x="2985" y="6404"/>
                    <a:pt x="3315" y="6633"/>
                  </a:cubicBezTo>
                  <a:cubicBezTo>
                    <a:pt x="4274" y="8911"/>
                    <a:pt x="5363" y="10745"/>
                    <a:pt x="6925" y="12449"/>
                  </a:cubicBezTo>
                  <a:cubicBezTo>
                    <a:pt x="6996" y="12507"/>
                    <a:pt x="7040" y="12608"/>
                    <a:pt x="7139" y="12608"/>
                  </a:cubicBezTo>
                  <a:cubicBezTo>
                    <a:pt x="7240" y="12608"/>
                    <a:pt x="7311" y="12493"/>
                    <a:pt x="7283" y="12378"/>
                  </a:cubicBezTo>
                  <a:cubicBezTo>
                    <a:pt x="7197" y="12192"/>
                    <a:pt x="7011" y="12106"/>
                    <a:pt x="6910" y="11934"/>
                  </a:cubicBezTo>
                  <a:cubicBezTo>
                    <a:pt x="5636" y="10516"/>
                    <a:pt x="4575" y="8782"/>
                    <a:pt x="3744" y="6877"/>
                  </a:cubicBezTo>
                  <a:cubicBezTo>
                    <a:pt x="3844" y="6848"/>
                    <a:pt x="3888" y="6705"/>
                    <a:pt x="3859" y="6633"/>
                  </a:cubicBezTo>
                  <a:cubicBezTo>
                    <a:pt x="3901" y="5573"/>
                    <a:pt x="4174" y="4355"/>
                    <a:pt x="4331" y="3194"/>
                  </a:cubicBezTo>
                  <a:cubicBezTo>
                    <a:pt x="4375" y="2579"/>
                    <a:pt x="4461" y="1991"/>
                    <a:pt x="4446" y="1676"/>
                  </a:cubicBezTo>
                  <a:lnTo>
                    <a:pt x="4446" y="1662"/>
                  </a:lnTo>
                  <a:lnTo>
                    <a:pt x="4446" y="1647"/>
                  </a:lnTo>
                  <a:cubicBezTo>
                    <a:pt x="4474" y="1619"/>
                    <a:pt x="4461" y="1547"/>
                    <a:pt x="4432" y="1490"/>
                  </a:cubicBezTo>
                  <a:cubicBezTo>
                    <a:pt x="4432" y="1418"/>
                    <a:pt x="4389" y="1347"/>
                    <a:pt x="4317" y="1318"/>
                  </a:cubicBezTo>
                  <a:cubicBezTo>
                    <a:pt x="4305" y="1315"/>
                    <a:pt x="4294" y="1314"/>
                    <a:pt x="4282" y="1314"/>
                  </a:cubicBezTo>
                  <a:cubicBezTo>
                    <a:pt x="4183" y="1314"/>
                    <a:pt x="4104" y="1418"/>
                    <a:pt x="4117" y="1533"/>
                  </a:cubicBezTo>
                  <a:cubicBezTo>
                    <a:pt x="4117" y="1561"/>
                    <a:pt x="4117" y="1590"/>
                    <a:pt x="4131" y="1619"/>
                  </a:cubicBezTo>
                  <a:cubicBezTo>
                    <a:pt x="4117" y="1676"/>
                    <a:pt x="4131" y="1733"/>
                    <a:pt x="4131" y="1805"/>
                  </a:cubicBezTo>
                  <a:cubicBezTo>
                    <a:pt x="4117" y="1863"/>
                    <a:pt x="4031" y="3023"/>
                    <a:pt x="4031" y="3080"/>
                  </a:cubicBezTo>
                  <a:cubicBezTo>
                    <a:pt x="3888" y="4197"/>
                    <a:pt x="3658" y="5301"/>
                    <a:pt x="3586" y="6432"/>
                  </a:cubicBezTo>
                  <a:cubicBezTo>
                    <a:pt x="3572" y="6419"/>
                    <a:pt x="3572" y="6419"/>
                    <a:pt x="3558" y="6419"/>
                  </a:cubicBezTo>
                  <a:cubicBezTo>
                    <a:pt x="3401" y="6002"/>
                    <a:pt x="3242" y="5601"/>
                    <a:pt x="3099" y="5186"/>
                  </a:cubicBezTo>
                  <a:cubicBezTo>
                    <a:pt x="2799" y="4025"/>
                    <a:pt x="2455" y="2866"/>
                    <a:pt x="2226" y="1676"/>
                  </a:cubicBezTo>
                  <a:cubicBezTo>
                    <a:pt x="2125" y="1146"/>
                    <a:pt x="2054" y="587"/>
                    <a:pt x="1939" y="71"/>
                  </a:cubicBezTo>
                  <a:cubicBezTo>
                    <a:pt x="1912" y="21"/>
                    <a:pt x="1872" y="0"/>
                    <a:pt x="1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3522995" y="-1991168"/>
              <a:ext cx="467709" cy="1403593"/>
            </a:xfrm>
            <a:custGeom>
              <a:avLst/>
              <a:gdLst/>
              <a:ahLst/>
              <a:cxnLst/>
              <a:rect l="l" t="t" r="r" b="b"/>
              <a:pathLst>
                <a:path w="6014" h="18048" extrusionOk="0">
                  <a:moveTo>
                    <a:pt x="3631" y="1"/>
                  </a:moveTo>
                  <a:cubicBezTo>
                    <a:pt x="3554" y="1"/>
                    <a:pt x="3477" y="58"/>
                    <a:pt x="3477" y="178"/>
                  </a:cubicBezTo>
                  <a:cubicBezTo>
                    <a:pt x="3521" y="2743"/>
                    <a:pt x="3263" y="5278"/>
                    <a:pt x="3133" y="7815"/>
                  </a:cubicBezTo>
                  <a:cubicBezTo>
                    <a:pt x="3105" y="7872"/>
                    <a:pt x="3091" y="7929"/>
                    <a:pt x="3062" y="7972"/>
                  </a:cubicBezTo>
                  <a:cubicBezTo>
                    <a:pt x="2789" y="7571"/>
                    <a:pt x="2460" y="6940"/>
                    <a:pt x="2216" y="6353"/>
                  </a:cubicBezTo>
                  <a:cubicBezTo>
                    <a:pt x="1859" y="5809"/>
                    <a:pt x="1486" y="5106"/>
                    <a:pt x="1127" y="4405"/>
                  </a:cubicBezTo>
                  <a:cubicBezTo>
                    <a:pt x="827" y="3832"/>
                    <a:pt x="583" y="3202"/>
                    <a:pt x="297" y="2628"/>
                  </a:cubicBezTo>
                  <a:cubicBezTo>
                    <a:pt x="268" y="2600"/>
                    <a:pt x="236" y="2587"/>
                    <a:pt x="205" y="2587"/>
                  </a:cubicBezTo>
                  <a:cubicBezTo>
                    <a:pt x="98" y="2587"/>
                    <a:pt x="1" y="2738"/>
                    <a:pt x="67" y="2871"/>
                  </a:cubicBezTo>
                  <a:cubicBezTo>
                    <a:pt x="598" y="4104"/>
                    <a:pt x="1286" y="5522"/>
                    <a:pt x="1945" y="6510"/>
                  </a:cubicBezTo>
                  <a:cubicBezTo>
                    <a:pt x="2231" y="7213"/>
                    <a:pt x="2632" y="7914"/>
                    <a:pt x="2961" y="8402"/>
                  </a:cubicBezTo>
                  <a:cubicBezTo>
                    <a:pt x="3019" y="8459"/>
                    <a:pt x="3062" y="8459"/>
                    <a:pt x="3105" y="8459"/>
                  </a:cubicBezTo>
                  <a:cubicBezTo>
                    <a:pt x="3091" y="8917"/>
                    <a:pt x="3062" y="9362"/>
                    <a:pt x="3062" y="9820"/>
                  </a:cubicBezTo>
                  <a:cubicBezTo>
                    <a:pt x="3076" y="11181"/>
                    <a:pt x="3148" y="12528"/>
                    <a:pt x="3091" y="13874"/>
                  </a:cubicBezTo>
                  <a:cubicBezTo>
                    <a:pt x="3047" y="14476"/>
                    <a:pt x="3047" y="15064"/>
                    <a:pt x="3005" y="15651"/>
                  </a:cubicBezTo>
                  <a:cubicBezTo>
                    <a:pt x="2990" y="16239"/>
                    <a:pt x="2933" y="16841"/>
                    <a:pt x="2961" y="17127"/>
                  </a:cubicBezTo>
                  <a:cubicBezTo>
                    <a:pt x="2961" y="17098"/>
                    <a:pt x="2961" y="17087"/>
                    <a:pt x="2962" y="17087"/>
                  </a:cubicBezTo>
                  <a:cubicBezTo>
                    <a:pt x="2963" y="17087"/>
                    <a:pt x="2966" y="17153"/>
                    <a:pt x="2976" y="17184"/>
                  </a:cubicBezTo>
                  <a:cubicBezTo>
                    <a:pt x="2976" y="17328"/>
                    <a:pt x="2976" y="17255"/>
                    <a:pt x="2961" y="17399"/>
                  </a:cubicBezTo>
                  <a:cubicBezTo>
                    <a:pt x="2976" y="17657"/>
                    <a:pt x="2976" y="17771"/>
                    <a:pt x="2976" y="17886"/>
                  </a:cubicBezTo>
                  <a:cubicBezTo>
                    <a:pt x="2989" y="17996"/>
                    <a:pt x="3063" y="18047"/>
                    <a:pt x="3137" y="18047"/>
                  </a:cubicBezTo>
                  <a:cubicBezTo>
                    <a:pt x="3228" y="18047"/>
                    <a:pt x="3321" y="17970"/>
                    <a:pt x="3305" y="17828"/>
                  </a:cubicBezTo>
                  <a:cubicBezTo>
                    <a:pt x="3305" y="17586"/>
                    <a:pt x="3276" y="17485"/>
                    <a:pt x="3291" y="17385"/>
                  </a:cubicBezTo>
                  <a:cubicBezTo>
                    <a:pt x="3320" y="17141"/>
                    <a:pt x="3291" y="17055"/>
                    <a:pt x="3276" y="16912"/>
                  </a:cubicBezTo>
                  <a:lnTo>
                    <a:pt x="3276" y="16898"/>
                  </a:lnTo>
                  <a:cubicBezTo>
                    <a:pt x="3334" y="16181"/>
                    <a:pt x="3349" y="15192"/>
                    <a:pt x="3391" y="14348"/>
                  </a:cubicBezTo>
                  <a:cubicBezTo>
                    <a:pt x="3492" y="12972"/>
                    <a:pt x="3435" y="11582"/>
                    <a:pt x="3391" y="10207"/>
                  </a:cubicBezTo>
                  <a:cubicBezTo>
                    <a:pt x="3406" y="9419"/>
                    <a:pt x="3420" y="8646"/>
                    <a:pt x="3448" y="7857"/>
                  </a:cubicBezTo>
                  <a:cubicBezTo>
                    <a:pt x="3463" y="7828"/>
                    <a:pt x="3477" y="7800"/>
                    <a:pt x="3506" y="7786"/>
                  </a:cubicBezTo>
                  <a:cubicBezTo>
                    <a:pt x="4107" y="6625"/>
                    <a:pt x="4766" y="5364"/>
                    <a:pt x="5196" y="4204"/>
                  </a:cubicBezTo>
                  <a:cubicBezTo>
                    <a:pt x="5368" y="3889"/>
                    <a:pt x="5511" y="3574"/>
                    <a:pt x="5655" y="3259"/>
                  </a:cubicBezTo>
                  <a:cubicBezTo>
                    <a:pt x="5698" y="3116"/>
                    <a:pt x="5727" y="3058"/>
                    <a:pt x="5827" y="2929"/>
                  </a:cubicBezTo>
                  <a:cubicBezTo>
                    <a:pt x="5841" y="2900"/>
                    <a:pt x="5855" y="2886"/>
                    <a:pt x="5855" y="2858"/>
                  </a:cubicBezTo>
                  <a:cubicBezTo>
                    <a:pt x="5985" y="2772"/>
                    <a:pt x="6013" y="2528"/>
                    <a:pt x="5855" y="2470"/>
                  </a:cubicBezTo>
                  <a:cubicBezTo>
                    <a:pt x="5846" y="2468"/>
                    <a:pt x="5836" y="2467"/>
                    <a:pt x="5826" y="2467"/>
                  </a:cubicBezTo>
                  <a:cubicBezTo>
                    <a:pt x="5775" y="2467"/>
                    <a:pt x="5720" y="2495"/>
                    <a:pt x="5683" y="2543"/>
                  </a:cubicBezTo>
                  <a:cubicBezTo>
                    <a:pt x="5597" y="2585"/>
                    <a:pt x="5626" y="2642"/>
                    <a:pt x="5569" y="2714"/>
                  </a:cubicBezTo>
                  <a:cubicBezTo>
                    <a:pt x="5569" y="2728"/>
                    <a:pt x="5569" y="2728"/>
                    <a:pt x="5555" y="2743"/>
                  </a:cubicBezTo>
                  <a:cubicBezTo>
                    <a:pt x="5498" y="2814"/>
                    <a:pt x="5440" y="2915"/>
                    <a:pt x="5412" y="3015"/>
                  </a:cubicBezTo>
                  <a:cubicBezTo>
                    <a:pt x="5240" y="3488"/>
                    <a:pt x="4953" y="3889"/>
                    <a:pt x="4781" y="4348"/>
                  </a:cubicBezTo>
                  <a:cubicBezTo>
                    <a:pt x="4480" y="5236"/>
                    <a:pt x="3950" y="6181"/>
                    <a:pt x="3492" y="7083"/>
                  </a:cubicBezTo>
                  <a:cubicBezTo>
                    <a:pt x="3521" y="6525"/>
                    <a:pt x="3549" y="5966"/>
                    <a:pt x="3607" y="5393"/>
                  </a:cubicBezTo>
                  <a:cubicBezTo>
                    <a:pt x="3764" y="3674"/>
                    <a:pt x="3778" y="1926"/>
                    <a:pt x="3792" y="178"/>
                  </a:cubicBezTo>
                  <a:cubicBezTo>
                    <a:pt x="3792" y="62"/>
                    <a:pt x="3711"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4038992" y="-1566314"/>
              <a:ext cx="503172" cy="984024"/>
            </a:xfrm>
            <a:custGeom>
              <a:avLst/>
              <a:gdLst/>
              <a:ahLst/>
              <a:cxnLst/>
              <a:rect l="l" t="t" r="r" b="b"/>
              <a:pathLst>
                <a:path w="6470" h="12653" extrusionOk="0">
                  <a:moveTo>
                    <a:pt x="4960" y="1"/>
                  </a:moveTo>
                  <a:cubicBezTo>
                    <a:pt x="4880" y="1"/>
                    <a:pt x="4799" y="52"/>
                    <a:pt x="4779" y="159"/>
                  </a:cubicBezTo>
                  <a:cubicBezTo>
                    <a:pt x="4135" y="1878"/>
                    <a:pt x="3304" y="3956"/>
                    <a:pt x="2530" y="5861"/>
                  </a:cubicBezTo>
                  <a:cubicBezTo>
                    <a:pt x="2286" y="4744"/>
                    <a:pt x="2028" y="3196"/>
                    <a:pt x="1828" y="1936"/>
                  </a:cubicBezTo>
                  <a:cubicBezTo>
                    <a:pt x="1728" y="1391"/>
                    <a:pt x="1642" y="862"/>
                    <a:pt x="1585" y="317"/>
                  </a:cubicBezTo>
                  <a:cubicBezTo>
                    <a:pt x="1570" y="260"/>
                    <a:pt x="1541" y="216"/>
                    <a:pt x="1499" y="188"/>
                  </a:cubicBezTo>
                  <a:cubicBezTo>
                    <a:pt x="1472" y="170"/>
                    <a:pt x="1444" y="162"/>
                    <a:pt x="1416" y="162"/>
                  </a:cubicBezTo>
                  <a:cubicBezTo>
                    <a:pt x="1308" y="162"/>
                    <a:pt x="1209" y="281"/>
                    <a:pt x="1255" y="417"/>
                  </a:cubicBezTo>
                  <a:cubicBezTo>
                    <a:pt x="1527" y="2438"/>
                    <a:pt x="1871" y="4457"/>
                    <a:pt x="2315" y="6434"/>
                  </a:cubicBezTo>
                  <a:cubicBezTo>
                    <a:pt x="2286" y="6478"/>
                    <a:pt x="2272" y="6520"/>
                    <a:pt x="2257" y="6564"/>
                  </a:cubicBezTo>
                  <a:cubicBezTo>
                    <a:pt x="1671" y="8512"/>
                    <a:pt x="796" y="10518"/>
                    <a:pt x="95" y="12280"/>
                  </a:cubicBezTo>
                  <a:cubicBezTo>
                    <a:pt x="0" y="12502"/>
                    <a:pt x="121" y="12653"/>
                    <a:pt x="252" y="12653"/>
                  </a:cubicBezTo>
                  <a:cubicBezTo>
                    <a:pt x="340" y="12653"/>
                    <a:pt x="433" y="12584"/>
                    <a:pt x="467" y="12423"/>
                  </a:cubicBezTo>
                  <a:cubicBezTo>
                    <a:pt x="911" y="11263"/>
                    <a:pt x="1484" y="9901"/>
                    <a:pt x="1986" y="8583"/>
                  </a:cubicBezTo>
                  <a:cubicBezTo>
                    <a:pt x="2186" y="7953"/>
                    <a:pt x="2387" y="7351"/>
                    <a:pt x="2616" y="6764"/>
                  </a:cubicBezTo>
                  <a:cubicBezTo>
                    <a:pt x="2773" y="6692"/>
                    <a:pt x="2960" y="6392"/>
                    <a:pt x="3132" y="6191"/>
                  </a:cubicBezTo>
                  <a:cubicBezTo>
                    <a:pt x="3633" y="5618"/>
                    <a:pt x="4192" y="5102"/>
                    <a:pt x="4651" y="4472"/>
                  </a:cubicBezTo>
                  <a:cubicBezTo>
                    <a:pt x="4966" y="4128"/>
                    <a:pt x="5252" y="3712"/>
                    <a:pt x="5539" y="3512"/>
                  </a:cubicBezTo>
                  <a:cubicBezTo>
                    <a:pt x="5782" y="3368"/>
                    <a:pt x="5725" y="3297"/>
                    <a:pt x="5883" y="3154"/>
                  </a:cubicBezTo>
                  <a:cubicBezTo>
                    <a:pt x="5868" y="3154"/>
                    <a:pt x="5982" y="3125"/>
                    <a:pt x="6055" y="3053"/>
                  </a:cubicBezTo>
                  <a:cubicBezTo>
                    <a:pt x="6083" y="3039"/>
                    <a:pt x="6112" y="3011"/>
                    <a:pt x="6126" y="2996"/>
                  </a:cubicBezTo>
                  <a:cubicBezTo>
                    <a:pt x="6154" y="2996"/>
                    <a:pt x="6169" y="2982"/>
                    <a:pt x="6169" y="2982"/>
                  </a:cubicBezTo>
                  <a:cubicBezTo>
                    <a:pt x="6170" y="2982"/>
                    <a:pt x="6170" y="2982"/>
                    <a:pt x="6171" y="2981"/>
                  </a:cubicBezTo>
                  <a:lnTo>
                    <a:pt x="6171" y="2981"/>
                  </a:lnTo>
                  <a:cubicBezTo>
                    <a:pt x="6208" y="2978"/>
                    <a:pt x="6246" y="2964"/>
                    <a:pt x="6284" y="2939"/>
                  </a:cubicBezTo>
                  <a:cubicBezTo>
                    <a:pt x="6370" y="2896"/>
                    <a:pt x="6470" y="2782"/>
                    <a:pt x="6398" y="2652"/>
                  </a:cubicBezTo>
                  <a:cubicBezTo>
                    <a:pt x="6371" y="2597"/>
                    <a:pt x="6330" y="2575"/>
                    <a:pt x="6286" y="2575"/>
                  </a:cubicBezTo>
                  <a:cubicBezTo>
                    <a:pt x="6238" y="2575"/>
                    <a:pt x="6185" y="2601"/>
                    <a:pt x="6141" y="2638"/>
                  </a:cubicBezTo>
                  <a:cubicBezTo>
                    <a:pt x="6126" y="2638"/>
                    <a:pt x="6097" y="2652"/>
                    <a:pt x="6083" y="2652"/>
                  </a:cubicBezTo>
                  <a:cubicBezTo>
                    <a:pt x="6063" y="2663"/>
                    <a:pt x="6049" y="2666"/>
                    <a:pt x="6038" y="2672"/>
                  </a:cubicBezTo>
                  <a:lnTo>
                    <a:pt x="6038" y="2672"/>
                  </a:lnTo>
                  <a:cubicBezTo>
                    <a:pt x="6040" y="2669"/>
                    <a:pt x="6037" y="2667"/>
                    <a:pt x="6026" y="2667"/>
                  </a:cubicBezTo>
                  <a:cubicBezTo>
                    <a:pt x="5982" y="2681"/>
                    <a:pt x="5925" y="2753"/>
                    <a:pt x="5925" y="2753"/>
                  </a:cubicBezTo>
                  <a:cubicBezTo>
                    <a:pt x="5854" y="2795"/>
                    <a:pt x="5854" y="2782"/>
                    <a:pt x="5739" y="2853"/>
                  </a:cubicBezTo>
                  <a:cubicBezTo>
                    <a:pt x="5610" y="2939"/>
                    <a:pt x="5539" y="3110"/>
                    <a:pt x="5453" y="3154"/>
                  </a:cubicBezTo>
                  <a:cubicBezTo>
                    <a:pt x="4607" y="3784"/>
                    <a:pt x="3992" y="4816"/>
                    <a:pt x="3218" y="5561"/>
                  </a:cubicBezTo>
                  <a:cubicBezTo>
                    <a:pt x="3132" y="5632"/>
                    <a:pt x="3060" y="5718"/>
                    <a:pt x="2989" y="5804"/>
                  </a:cubicBezTo>
                  <a:cubicBezTo>
                    <a:pt x="3247" y="5116"/>
                    <a:pt x="3533" y="4429"/>
                    <a:pt x="3833" y="3698"/>
                  </a:cubicBezTo>
                  <a:cubicBezTo>
                    <a:pt x="4249" y="2524"/>
                    <a:pt x="4794" y="1391"/>
                    <a:pt x="5151" y="188"/>
                  </a:cubicBezTo>
                  <a:cubicBezTo>
                    <a:pt x="5144" y="66"/>
                    <a:pt x="5052" y="1"/>
                    <a:pt x="4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4269111" y="-1396155"/>
              <a:ext cx="660656" cy="810052"/>
            </a:xfrm>
            <a:custGeom>
              <a:avLst/>
              <a:gdLst/>
              <a:ahLst/>
              <a:cxnLst/>
              <a:rect l="l" t="t" r="r" b="b"/>
              <a:pathLst>
                <a:path w="8495" h="10416" extrusionOk="0">
                  <a:moveTo>
                    <a:pt x="5107" y="0"/>
                  </a:moveTo>
                  <a:cubicBezTo>
                    <a:pt x="5027" y="0"/>
                    <a:pt x="4951" y="58"/>
                    <a:pt x="4958" y="177"/>
                  </a:cubicBezTo>
                  <a:cubicBezTo>
                    <a:pt x="4915" y="1281"/>
                    <a:pt x="4829" y="2298"/>
                    <a:pt x="4714" y="3230"/>
                  </a:cubicBezTo>
                  <a:cubicBezTo>
                    <a:pt x="4672" y="3430"/>
                    <a:pt x="4586" y="4017"/>
                    <a:pt x="4599" y="4089"/>
                  </a:cubicBezTo>
                  <a:cubicBezTo>
                    <a:pt x="4586" y="4175"/>
                    <a:pt x="4586" y="4246"/>
                    <a:pt x="4586" y="4290"/>
                  </a:cubicBezTo>
                  <a:cubicBezTo>
                    <a:pt x="3525" y="5622"/>
                    <a:pt x="2465" y="6968"/>
                    <a:pt x="1462" y="8359"/>
                  </a:cubicBezTo>
                  <a:cubicBezTo>
                    <a:pt x="1075" y="8846"/>
                    <a:pt x="674" y="9318"/>
                    <a:pt x="374" y="9690"/>
                  </a:cubicBezTo>
                  <a:cubicBezTo>
                    <a:pt x="288" y="9820"/>
                    <a:pt x="288" y="9805"/>
                    <a:pt x="187" y="9992"/>
                  </a:cubicBezTo>
                  <a:lnTo>
                    <a:pt x="173" y="9992"/>
                  </a:lnTo>
                  <a:lnTo>
                    <a:pt x="173" y="10006"/>
                  </a:lnTo>
                  <a:cubicBezTo>
                    <a:pt x="0" y="10178"/>
                    <a:pt x="136" y="10415"/>
                    <a:pt x="300" y="10415"/>
                  </a:cubicBezTo>
                  <a:cubicBezTo>
                    <a:pt x="381" y="10415"/>
                    <a:pt x="469" y="10358"/>
                    <a:pt x="531" y="10206"/>
                  </a:cubicBezTo>
                  <a:cubicBezTo>
                    <a:pt x="674" y="9963"/>
                    <a:pt x="975" y="9619"/>
                    <a:pt x="1348" y="9132"/>
                  </a:cubicBezTo>
                  <a:cubicBezTo>
                    <a:pt x="1791" y="8559"/>
                    <a:pt x="2221" y="7957"/>
                    <a:pt x="2666" y="7384"/>
                  </a:cubicBezTo>
                  <a:cubicBezTo>
                    <a:pt x="3411" y="6324"/>
                    <a:pt x="4242" y="5335"/>
                    <a:pt x="5073" y="4347"/>
                  </a:cubicBezTo>
                  <a:cubicBezTo>
                    <a:pt x="5086" y="4332"/>
                    <a:pt x="5115" y="4318"/>
                    <a:pt x="5144" y="4304"/>
                  </a:cubicBezTo>
                  <a:cubicBezTo>
                    <a:pt x="5370" y="4176"/>
                    <a:pt x="5569" y="4156"/>
                    <a:pt x="5792" y="4156"/>
                  </a:cubicBezTo>
                  <a:cubicBezTo>
                    <a:pt x="5894" y="4156"/>
                    <a:pt x="6001" y="4160"/>
                    <a:pt x="6118" y="4160"/>
                  </a:cubicBezTo>
                  <a:cubicBezTo>
                    <a:pt x="6404" y="4126"/>
                    <a:pt x="6585" y="4107"/>
                    <a:pt x="6808" y="4107"/>
                  </a:cubicBezTo>
                  <a:cubicBezTo>
                    <a:pt x="6953" y="4107"/>
                    <a:pt x="7115" y="4115"/>
                    <a:pt x="7336" y="4132"/>
                  </a:cubicBezTo>
                  <a:cubicBezTo>
                    <a:pt x="7551" y="4089"/>
                    <a:pt x="7766" y="4118"/>
                    <a:pt x="7967" y="4089"/>
                  </a:cubicBezTo>
                  <a:cubicBezTo>
                    <a:pt x="7980" y="4089"/>
                    <a:pt x="7995" y="4103"/>
                    <a:pt x="8024" y="4103"/>
                  </a:cubicBezTo>
                  <a:lnTo>
                    <a:pt x="8152" y="4103"/>
                  </a:lnTo>
                  <a:cubicBezTo>
                    <a:pt x="8131" y="4110"/>
                    <a:pt x="8128" y="4114"/>
                    <a:pt x="8133" y="4114"/>
                  </a:cubicBezTo>
                  <a:cubicBezTo>
                    <a:pt x="8139" y="4114"/>
                    <a:pt x="8153" y="4110"/>
                    <a:pt x="8167" y="4103"/>
                  </a:cubicBezTo>
                  <a:lnTo>
                    <a:pt x="8181" y="4103"/>
                  </a:lnTo>
                  <a:cubicBezTo>
                    <a:pt x="8209" y="4120"/>
                    <a:pt x="8238" y="4127"/>
                    <a:pt x="8267" y="4127"/>
                  </a:cubicBezTo>
                  <a:cubicBezTo>
                    <a:pt x="8386" y="4127"/>
                    <a:pt x="8494" y="3996"/>
                    <a:pt x="8425" y="3845"/>
                  </a:cubicBezTo>
                  <a:cubicBezTo>
                    <a:pt x="8401" y="3749"/>
                    <a:pt x="8194" y="3713"/>
                    <a:pt x="8129" y="3713"/>
                  </a:cubicBezTo>
                  <a:cubicBezTo>
                    <a:pt x="8117" y="3713"/>
                    <a:pt x="8110" y="3714"/>
                    <a:pt x="8110" y="3717"/>
                  </a:cubicBezTo>
                  <a:cubicBezTo>
                    <a:pt x="8047" y="3692"/>
                    <a:pt x="7985" y="3686"/>
                    <a:pt x="7923" y="3686"/>
                  </a:cubicBezTo>
                  <a:cubicBezTo>
                    <a:pt x="7864" y="3686"/>
                    <a:pt x="7806" y="3691"/>
                    <a:pt x="7747" y="3691"/>
                  </a:cubicBezTo>
                  <a:cubicBezTo>
                    <a:pt x="7725" y="3691"/>
                    <a:pt x="7703" y="3690"/>
                    <a:pt x="7680" y="3688"/>
                  </a:cubicBezTo>
                  <a:cubicBezTo>
                    <a:pt x="7547" y="3701"/>
                    <a:pt x="7393" y="3703"/>
                    <a:pt x="7235" y="3703"/>
                  </a:cubicBezTo>
                  <a:cubicBezTo>
                    <a:pt x="7128" y="3703"/>
                    <a:pt x="7019" y="3702"/>
                    <a:pt x="6913" y="3702"/>
                  </a:cubicBezTo>
                  <a:cubicBezTo>
                    <a:pt x="6652" y="3702"/>
                    <a:pt x="6412" y="3709"/>
                    <a:pt x="6276" y="3759"/>
                  </a:cubicBezTo>
                  <a:cubicBezTo>
                    <a:pt x="6154" y="3773"/>
                    <a:pt x="6029" y="3773"/>
                    <a:pt x="5901" y="3773"/>
                  </a:cubicBezTo>
                  <a:cubicBezTo>
                    <a:pt x="5774" y="3773"/>
                    <a:pt x="5645" y="3773"/>
                    <a:pt x="5516" y="3788"/>
                  </a:cubicBezTo>
                  <a:cubicBezTo>
                    <a:pt x="5560" y="3745"/>
                    <a:pt x="5602" y="3688"/>
                    <a:pt x="5631" y="3645"/>
                  </a:cubicBezTo>
                  <a:cubicBezTo>
                    <a:pt x="6391" y="2670"/>
                    <a:pt x="7164" y="1711"/>
                    <a:pt x="7938" y="751"/>
                  </a:cubicBezTo>
                  <a:cubicBezTo>
                    <a:pt x="8071" y="595"/>
                    <a:pt x="7947" y="371"/>
                    <a:pt x="7804" y="371"/>
                  </a:cubicBezTo>
                  <a:cubicBezTo>
                    <a:pt x="7762" y="371"/>
                    <a:pt x="7719" y="390"/>
                    <a:pt x="7680" y="435"/>
                  </a:cubicBezTo>
                  <a:cubicBezTo>
                    <a:pt x="6777" y="1596"/>
                    <a:pt x="5846" y="2728"/>
                    <a:pt x="4929" y="3874"/>
                  </a:cubicBezTo>
                  <a:cubicBezTo>
                    <a:pt x="4943" y="3717"/>
                    <a:pt x="4972" y="3573"/>
                    <a:pt x="5015" y="3329"/>
                  </a:cubicBezTo>
                  <a:cubicBezTo>
                    <a:pt x="5130" y="2412"/>
                    <a:pt x="5230" y="1266"/>
                    <a:pt x="5273" y="177"/>
                  </a:cubicBezTo>
                  <a:cubicBezTo>
                    <a:pt x="5273" y="61"/>
                    <a:pt x="5188" y="0"/>
                    <a:pt x="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6"/>
          <p:cNvGrpSpPr/>
          <p:nvPr/>
        </p:nvGrpSpPr>
        <p:grpSpPr>
          <a:xfrm flipH="1">
            <a:off x="8503990" y="4074963"/>
            <a:ext cx="805239" cy="689444"/>
            <a:chOff x="6001325" y="-2272749"/>
            <a:chExt cx="1689194" cy="1446285"/>
          </a:xfrm>
        </p:grpSpPr>
        <p:sp>
          <p:nvSpPr>
            <p:cNvPr id="92" name="Google Shape;92;p6"/>
            <p:cNvSpPr/>
            <p:nvPr/>
          </p:nvSpPr>
          <p:spPr>
            <a:xfrm>
              <a:off x="6001325" y="-2272749"/>
              <a:ext cx="1689194" cy="1446285"/>
            </a:xfrm>
            <a:custGeom>
              <a:avLst/>
              <a:gdLst/>
              <a:ahLst/>
              <a:cxnLst/>
              <a:rect l="l" t="t" r="r" b="b"/>
              <a:pathLst>
                <a:path w="27065" h="23173" extrusionOk="0">
                  <a:moveTo>
                    <a:pt x="10098" y="0"/>
                  </a:moveTo>
                  <a:cubicBezTo>
                    <a:pt x="9786" y="0"/>
                    <a:pt x="9479" y="61"/>
                    <a:pt x="9198" y="196"/>
                  </a:cubicBezTo>
                  <a:cubicBezTo>
                    <a:pt x="8711" y="439"/>
                    <a:pt x="8396" y="884"/>
                    <a:pt x="8124" y="1314"/>
                  </a:cubicBezTo>
                  <a:cubicBezTo>
                    <a:pt x="7838" y="1757"/>
                    <a:pt x="7565" y="2216"/>
                    <a:pt x="7450" y="2718"/>
                  </a:cubicBezTo>
                  <a:cubicBezTo>
                    <a:pt x="6648" y="5597"/>
                    <a:pt x="7164" y="9179"/>
                    <a:pt x="7479" y="12646"/>
                  </a:cubicBezTo>
                  <a:cubicBezTo>
                    <a:pt x="7322" y="12431"/>
                    <a:pt x="7164" y="12202"/>
                    <a:pt x="7007" y="11987"/>
                  </a:cubicBezTo>
                  <a:cubicBezTo>
                    <a:pt x="6290" y="11228"/>
                    <a:pt x="6090" y="10926"/>
                    <a:pt x="5273" y="10024"/>
                  </a:cubicBezTo>
                  <a:cubicBezTo>
                    <a:pt x="4717" y="9399"/>
                    <a:pt x="3907" y="9124"/>
                    <a:pt x="3095" y="9124"/>
                  </a:cubicBezTo>
                  <a:cubicBezTo>
                    <a:pt x="2735" y="9124"/>
                    <a:pt x="2374" y="9178"/>
                    <a:pt x="2035" y="9279"/>
                  </a:cubicBezTo>
                  <a:cubicBezTo>
                    <a:pt x="15" y="10053"/>
                    <a:pt x="0" y="12732"/>
                    <a:pt x="875" y="14408"/>
                  </a:cubicBezTo>
                  <a:cubicBezTo>
                    <a:pt x="1347" y="15440"/>
                    <a:pt x="2121" y="16414"/>
                    <a:pt x="2551" y="16858"/>
                  </a:cubicBezTo>
                  <a:cubicBezTo>
                    <a:pt x="3697" y="18290"/>
                    <a:pt x="5030" y="19580"/>
                    <a:pt x="6462" y="20754"/>
                  </a:cubicBezTo>
                  <a:cubicBezTo>
                    <a:pt x="6520" y="20812"/>
                    <a:pt x="6548" y="20855"/>
                    <a:pt x="6577" y="20884"/>
                  </a:cubicBezTo>
                  <a:cubicBezTo>
                    <a:pt x="6935" y="21199"/>
                    <a:pt x="7107" y="21299"/>
                    <a:pt x="7336" y="21442"/>
                  </a:cubicBezTo>
                  <a:lnTo>
                    <a:pt x="7465" y="21528"/>
                  </a:lnTo>
                  <a:cubicBezTo>
                    <a:pt x="7536" y="21600"/>
                    <a:pt x="7622" y="21643"/>
                    <a:pt x="7694" y="21671"/>
                  </a:cubicBezTo>
                  <a:cubicBezTo>
                    <a:pt x="7752" y="21715"/>
                    <a:pt x="7794" y="21744"/>
                    <a:pt x="7851" y="21786"/>
                  </a:cubicBezTo>
                  <a:cubicBezTo>
                    <a:pt x="8797" y="22330"/>
                    <a:pt x="9800" y="22760"/>
                    <a:pt x="10889" y="22875"/>
                  </a:cubicBezTo>
                  <a:cubicBezTo>
                    <a:pt x="11328" y="23042"/>
                    <a:pt x="11775" y="23065"/>
                    <a:pt x="12224" y="23065"/>
                  </a:cubicBezTo>
                  <a:cubicBezTo>
                    <a:pt x="12390" y="23065"/>
                    <a:pt x="12556" y="23062"/>
                    <a:pt x="12723" y="23062"/>
                  </a:cubicBezTo>
                  <a:cubicBezTo>
                    <a:pt x="12837" y="23075"/>
                    <a:pt x="12952" y="23119"/>
                    <a:pt x="13066" y="23133"/>
                  </a:cubicBezTo>
                  <a:cubicBezTo>
                    <a:pt x="13202" y="23160"/>
                    <a:pt x="13335" y="23172"/>
                    <a:pt x="13467" y="23172"/>
                  </a:cubicBezTo>
                  <a:cubicBezTo>
                    <a:pt x="13882" y="23172"/>
                    <a:pt x="14283" y="23056"/>
                    <a:pt x="14686" y="22947"/>
                  </a:cubicBezTo>
                  <a:cubicBezTo>
                    <a:pt x="14886" y="22891"/>
                    <a:pt x="15217" y="22870"/>
                    <a:pt x="15731" y="22870"/>
                  </a:cubicBezTo>
                  <a:cubicBezTo>
                    <a:pt x="15878" y="22870"/>
                    <a:pt x="16040" y="22872"/>
                    <a:pt x="16218" y="22875"/>
                  </a:cubicBezTo>
                  <a:cubicBezTo>
                    <a:pt x="17078" y="22846"/>
                    <a:pt x="17937" y="22746"/>
                    <a:pt x="18783" y="22632"/>
                  </a:cubicBezTo>
                  <a:cubicBezTo>
                    <a:pt x="19829" y="22416"/>
                    <a:pt x="20774" y="21929"/>
                    <a:pt x="21706" y="21457"/>
                  </a:cubicBezTo>
                  <a:cubicBezTo>
                    <a:pt x="22579" y="21012"/>
                    <a:pt x="23368" y="20468"/>
                    <a:pt x="24084" y="19824"/>
                  </a:cubicBezTo>
                  <a:cubicBezTo>
                    <a:pt x="24600" y="19322"/>
                    <a:pt x="25173" y="18878"/>
                    <a:pt x="25559" y="18290"/>
                  </a:cubicBezTo>
                  <a:cubicBezTo>
                    <a:pt x="26333" y="17302"/>
                    <a:pt x="26877" y="16128"/>
                    <a:pt x="26963" y="14881"/>
                  </a:cubicBezTo>
                  <a:cubicBezTo>
                    <a:pt x="26978" y="14466"/>
                    <a:pt x="27064" y="14021"/>
                    <a:pt x="26863" y="13620"/>
                  </a:cubicBezTo>
                  <a:cubicBezTo>
                    <a:pt x="26444" y="12929"/>
                    <a:pt x="25716" y="12688"/>
                    <a:pt x="24951" y="12688"/>
                  </a:cubicBezTo>
                  <a:cubicBezTo>
                    <a:pt x="24305" y="12688"/>
                    <a:pt x="23633" y="12859"/>
                    <a:pt x="23095" y="13075"/>
                  </a:cubicBezTo>
                  <a:cubicBezTo>
                    <a:pt x="22637" y="13247"/>
                    <a:pt x="22193" y="13477"/>
                    <a:pt x="21792" y="13734"/>
                  </a:cubicBezTo>
                  <a:cubicBezTo>
                    <a:pt x="21834" y="13520"/>
                    <a:pt x="21878" y="13291"/>
                    <a:pt x="21920" y="13075"/>
                  </a:cubicBezTo>
                  <a:cubicBezTo>
                    <a:pt x="22193" y="11514"/>
                    <a:pt x="22780" y="8649"/>
                    <a:pt x="20502" y="8176"/>
                  </a:cubicBezTo>
                  <a:cubicBezTo>
                    <a:pt x="20373" y="8159"/>
                    <a:pt x="20247" y="8151"/>
                    <a:pt x="20123" y="8151"/>
                  </a:cubicBezTo>
                  <a:cubicBezTo>
                    <a:pt x="18669" y="8151"/>
                    <a:pt x="17588" y="9258"/>
                    <a:pt x="16677" y="10196"/>
                  </a:cubicBezTo>
                  <a:cubicBezTo>
                    <a:pt x="16104" y="10726"/>
                    <a:pt x="15645" y="11314"/>
                    <a:pt x="15244" y="11944"/>
                  </a:cubicBezTo>
                  <a:cubicBezTo>
                    <a:pt x="15058" y="10798"/>
                    <a:pt x="14829" y="9423"/>
                    <a:pt x="14600" y="8391"/>
                  </a:cubicBezTo>
                  <a:cubicBezTo>
                    <a:pt x="14184" y="6443"/>
                    <a:pt x="13754" y="4823"/>
                    <a:pt x="13425" y="3305"/>
                  </a:cubicBezTo>
                  <a:cubicBezTo>
                    <a:pt x="13139" y="2302"/>
                    <a:pt x="12694" y="1270"/>
                    <a:pt x="11821" y="583"/>
                  </a:cubicBezTo>
                  <a:cubicBezTo>
                    <a:pt x="11336" y="232"/>
                    <a:pt x="10708" y="0"/>
                    <a:pt x="10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455117" y="-2236737"/>
              <a:ext cx="441194" cy="1392423"/>
            </a:xfrm>
            <a:custGeom>
              <a:avLst/>
              <a:gdLst/>
              <a:ahLst/>
              <a:cxnLst/>
              <a:rect l="l" t="t" r="r" b="b"/>
              <a:pathLst>
                <a:path w="7069" h="22310" extrusionOk="0">
                  <a:moveTo>
                    <a:pt x="2695" y="0"/>
                  </a:moveTo>
                  <a:cubicBezTo>
                    <a:pt x="2626" y="0"/>
                    <a:pt x="2558" y="44"/>
                    <a:pt x="2558" y="135"/>
                  </a:cubicBezTo>
                  <a:cubicBezTo>
                    <a:pt x="2658" y="2112"/>
                    <a:pt x="2830" y="4204"/>
                    <a:pt x="3060" y="6195"/>
                  </a:cubicBezTo>
                  <a:cubicBezTo>
                    <a:pt x="2744" y="5837"/>
                    <a:pt x="2487" y="5507"/>
                    <a:pt x="2200" y="5134"/>
                  </a:cubicBezTo>
                  <a:cubicBezTo>
                    <a:pt x="1985" y="4891"/>
                    <a:pt x="1799" y="4691"/>
                    <a:pt x="1656" y="4447"/>
                  </a:cubicBezTo>
                  <a:cubicBezTo>
                    <a:pt x="1197" y="3774"/>
                    <a:pt x="825" y="3043"/>
                    <a:pt x="466" y="2313"/>
                  </a:cubicBezTo>
                  <a:cubicBezTo>
                    <a:pt x="439" y="2264"/>
                    <a:pt x="398" y="2244"/>
                    <a:pt x="356" y="2244"/>
                  </a:cubicBezTo>
                  <a:cubicBezTo>
                    <a:pt x="262" y="2244"/>
                    <a:pt x="163" y="2346"/>
                    <a:pt x="223" y="2456"/>
                  </a:cubicBezTo>
                  <a:cubicBezTo>
                    <a:pt x="638" y="3287"/>
                    <a:pt x="1068" y="4103"/>
                    <a:pt x="1598" y="4848"/>
                  </a:cubicBezTo>
                  <a:cubicBezTo>
                    <a:pt x="2099" y="5450"/>
                    <a:pt x="2716" y="6238"/>
                    <a:pt x="3102" y="6697"/>
                  </a:cubicBezTo>
                  <a:cubicBezTo>
                    <a:pt x="3117" y="6710"/>
                    <a:pt x="3117" y="6710"/>
                    <a:pt x="3131" y="6710"/>
                  </a:cubicBezTo>
                  <a:cubicBezTo>
                    <a:pt x="3245" y="7656"/>
                    <a:pt x="3375" y="8559"/>
                    <a:pt x="3532" y="9404"/>
                  </a:cubicBezTo>
                  <a:cubicBezTo>
                    <a:pt x="3618" y="10106"/>
                    <a:pt x="3661" y="10823"/>
                    <a:pt x="3776" y="11510"/>
                  </a:cubicBezTo>
                  <a:cubicBezTo>
                    <a:pt x="3833" y="11667"/>
                    <a:pt x="3862" y="11811"/>
                    <a:pt x="3904" y="11969"/>
                  </a:cubicBezTo>
                  <a:cubicBezTo>
                    <a:pt x="3704" y="11753"/>
                    <a:pt x="3532" y="11654"/>
                    <a:pt x="3360" y="11496"/>
                  </a:cubicBezTo>
                  <a:cubicBezTo>
                    <a:pt x="2888" y="11023"/>
                    <a:pt x="2458" y="10508"/>
                    <a:pt x="1985" y="10049"/>
                  </a:cubicBezTo>
                  <a:cubicBezTo>
                    <a:pt x="1526" y="9648"/>
                    <a:pt x="1039" y="9003"/>
                    <a:pt x="666" y="8516"/>
                  </a:cubicBezTo>
                  <a:cubicBezTo>
                    <a:pt x="495" y="8344"/>
                    <a:pt x="409" y="8057"/>
                    <a:pt x="223" y="7914"/>
                  </a:cubicBezTo>
                  <a:cubicBezTo>
                    <a:pt x="209" y="7909"/>
                    <a:pt x="195" y="7906"/>
                    <a:pt x="181" y="7906"/>
                  </a:cubicBezTo>
                  <a:cubicBezTo>
                    <a:pt x="83" y="7906"/>
                    <a:pt x="1" y="8029"/>
                    <a:pt x="51" y="8129"/>
                  </a:cubicBezTo>
                  <a:cubicBezTo>
                    <a:pt x="624" y="9046"/>
                    <a:pt x="1369" y="9849"/>
                    <a:pt x="2099" y="10579"/>
                  </a:cubicBezTo>
                  <a:cubicBezTo>
                    <a:pt x="2544" y="11066"/>
                    <a:pt x="3131" y="11725"/>
                    <a:pt x="3503" y="11983"/>
                  </a:cubicBezTo>
                  <a:cubicBezTo>
                    <a:pt x="3719" y="12141"/>
                    <a:pt x="3805" y="12326"/>
                    <a:pt x="4034" y="12427"/>
                  </a:cubicBezTo>
                  <a:cubicBezTo>
                    <a:pt x="4177" y="13058"/>
                    <a:pt x="4292" y="13688"/>
                    <a:pt x="4420" y="14318"/>
                  </a:cubicBezTo>
                  <a:cubicBezTo>
                    <a:pt x="4850" y="17026"/>
                    <a:pt x="5366" y="19763"/>
                    <a:pt x="6670" y="22069"/>
                  </a:cubicBezTo>
                  <a:cubicBezTo>
                    <a:pt x="6741" y="22141"/>
                    <a:pt x="6756" y="22255"/>
                    <a:pt x="6856" y="22298"/>
                  </a:cubicBezTo>
                  <a:cubicBezTo>
                    <a:pt x="6871" y="22306"/>
                    <a:pt x="6888" y="22309"/>
                    <a:pt x="6906" y="22309"/>
                  </a:cubicBezTo>
                  <a:cubicBezTo>
                    <a:pt x="6984" y="22309"/>
                    <a:pt x="7068" y="22237"/>
                    <a:pt x="7056" y="22155"/>
                  </a:cubicBezTo>
                  <a:cubicBezTo>
                    <a:pt x="7042" y="22040"/>
                    <a:pt x="6856" y="21797"/>
                    <a:pt x="6784" y="21625"/>
                  </a:cubicBezTo>
                  <a:cubicBezTo>
                    <a:pt x="5638" y="19447"/>
                    <a:pt x="5108" y="16783"/>
                    <a:pt x="4693" y="14246"/>
                  </a:cubicBezTo>
                  <a:cubicBezTo>
                    <a:pt x="4563" y="13602"/>
                    <a:pt x="4435" y="12957"/>
                    <a:pt x="4292" y="12326"/>
                  </a:cubicBezTo>
                  <a:cubicBezTo>
                    <a:pt x="4334" y="12255"/>
                    <a:pt x="4378" y="12155"/>
                    <a:pt x="4406" y="12069"/>
                  </a:cubicBezTo>
                  <a:cubicBezTo>
                    <a:pt x="4550" y="11682"/>
                    <a:pt x="4621" y="11281"/>
                    <a:pt x="4764" y="10909"/>
                  </a:cubicBezTo>
                  <a:cubicBezTo>
                    <a:pt x="4964" y="10149"/>
                    <a:pt x="5266" y="9432"/>
                    <a:pt x="5495" y="8674"/>
                  </a:cubicBezTo>
                  <a:cubicBezTo>
                    <a:pt x="5681" y="7828"/>
                    <a:pt x="5896" y="7442"/>
                    <a:pt x="6211" y="6668"/>
                  </a:cubicBezTo>
                  <a:cubicBezTo>
                    <a:pt x="6383" y="6338"/>
                    <a:pt x="6555" y="5866"/>
                    <a:pt x="6655" y="5507"/>
                  </a:cubicBezTo>
                  <a:cubicBezTo>
                    <a:pt x="6712" y="5335"/>
                    <a:pt x="6956" y="5020"/>
                    <a:pt x="6641" y="4963"/>
                  </a:cubicBezTo>
                  <a:cubicBezTo>
                    <a:pt x="6512" y="4977"/>
                    <a:pt x="6498" y="5063"/>
                    <a:pt x="6454" y="5149"/>
                  </a:cubicBezTo>
                  <a:cubicBezTo>
                    <a:pt x="6269" y="5465"/>
                    <a:pt x="6225" y="5866"/>
                    <a:pt x="6111" y="6080"/>
                  </a:cubicBezTo>
                  <a:cubicBezTo>
                    <a:pt x="5753" y="6825"/>
                    <a:pt x="5352" y="7713"/>
                    <a:pt x="5136" y="8731"/>
                  </a:cubicBezTo>
                  <a:cubicBezTo>
                    <a:pt x="4807" y="9719"/>
                    <a:pt x="4464" y="10708"/>
                    <a:pt x="4206" y="11711"/>
                  </a:cubicBezTo>
                  <a:cubicBezTo>
                    <a:pt x="4191" y="11753"/>
                    <a:pt x="4177" y="11811"/>
                    <a:pt x="4162" y="11868"/>
                  </a:cubicBezTo>
                  <a:cubicBezTo>
                    <a:pt x="4120" y="11696"/>
                    <a:pt x="4076" y="11524"/>
                    <a:pt x="4019" y="11367"/>
                  </a:cubicBezTo>
                  <a:cubicBezTo>
                    <a:pt x="3876" y="9977"/>
                    <a:pt x="3690" y="8731"/>
                    <a:pt x="3503" y="7427"/>
                  </a:cubicBezTo>
                  <a:cubicBezTo>
                    <a:pt x="3461" y="7155"/>
                    <a:pt x="3432" y="6869"/>
                    <a:pt x="3389" y="6596"/>
                  </a:cubicBezTo>
                  <a:cubicBezTo>
                    <a:pt x="3575" y="6296"/>
                    <a:pt x="3675" y="5636"/>
                    <a:pt x="3776" y="5465"/>
                  </a:cubicBezTo>
                  <a:cubicBezTo>
                    <a:pt x="4076" y="4691"/>
                    <a:pt x="4406" y="3902"/>
                    <a:pt x="4678" y="3014"/>
                  </a:cubicBezTo>
                  <a:cubicBezTo>
                    <a:pt x="4865" y="2441"/>
                    <a:pt x="5022" y="2126"/>
                    <a:pt x="5165" y="1610"/>
                  </a:cubicBezTo>
                  <a:cubicBezTo>
                    <a:pt x="5266" y="1410"/>
                    <a:pt x="5337" y="1209"/>
                    <a:pt x="5394" y="995"/>
                  </a:cubicBezTo>
                  <a:cubicBezTo>
                    <a:pt x="5455" y="861"/>
                    <a:pt x="5444" y="688"/>
                    <a:pt x="5311" y="688"/>
                  </a:cubicBezTo>
                  <a:cubicBezTo>
                    <a:pt x="5286" y="688"/>
                    <a:pt x="5256" y="695"/>
                    <a:pt x="5222" y="708"/>
                  </a:cubicBezTo>
                  <a:cubicBezTo>
                    <a:pt x="5151" y="737"/>
                    <a:pt x="5151" y="823"/>
                    <a:pt x="5123" y="894"/>
                  </a:cubicBezTo>
                  <a:cubicBezTo>
                    <a:pt x="5127" y="882"/>
                    <a:pt x="5129" y="877"/>
                    <a:pt x="5130" y="877"/>
                  </a:cubicBezTo>
                  <a:lnTo>
                    <a:pt x="5130" y="877"/>
                  </a:lnTo>
                  <a:cubicBezTo>
                    <a:pt x="5130" y="877"/>
                    <a:pt x="5110" y="931"/>
                    <a:pt x="5108" y="938"/>
                  </a:cubicBezTo>
                  <a:lnTo>
                    <a:pt x="5108" y="938"/>
                  </a:lnTo>
                  <a:cubicBezTo>
                    <a:pt x="5073" y="1014"/>
                    <a:pt x="5049" y="1090"/>
                    <a:pt x="5037" y="1167"/>
                  </a:cubicBezTo>
                  <a:cubicBezTo>
                    <a:pt x="4951" y="1324"/>
                    <a:pt x="4807" y="1610"/>
                    <a:pt x="4764" y="1854"/>
                  </a:cubicBezTo>
                  <a:cubicBezTo>
                    <a:pt x="4592" y="2227"/>
                    <a:pt x="4391" y="2771"/>
                    <a:pt x="4248" y="3230"/>
                  </a:cubicBezTo>
                  <a:cubicBezTo>
                    <a:pt x="3962" y="4132"/>
                    <a:pt x="3589" y="4991"/>
                    <a:pt x="3303" y="5894"/>
                  </a:cubicBezTo>
                  <a:cubicBezTo>
                    <a:pt x="3073" y="4017"/>
                    <a:pt x="2959" y="2055"/>
                    <a:pt x="2830" y="135"/>
                  </a:cubicBezTo>
                  <a:cubicBezTo>
                    <a:pt x="2837" y="47"/>
                    <a:pt x="2766"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019237" y="-1665489"/>
              <a:ext cx="703451" cy="819788"/>
            </a:xfrm>
            <a:custGeom>
              <a:avLst/>
              <a:gdLst/>
              <a:ahLst/>
              <a:cxnLst/>
              <a:rect l="l" t="t" r="r" b="b"/>
              <a:pathLst>
                <a:path w="11271" h="13135" extrusionOk="0">
                  <a:moveTo>
                    <a:pt x="1792" y="1"/>
                  </a:moveTo>
                  <a:cubicBezTo>
                    <a:pt x="1680" y="1"/>
                    <a:pt x="1584" y="150"/>
                    <a:pt x="1648" y="266"/>
                  </a:cubicBezTo>
                  <a:cubicBezTo>
                    <a:pt x="2307" y="1798"/>
                    <a:pt x="3066" y="3274"/>
                    <a:pt x="3926" y="4707"/>
                  </a:cubicBezTo>
                  <a:cubicBezTo>
                    <a:pt x="3782" y="4650"/>
                    <a:pt x="3668" y="4606"/>
                    <a:pt x="3625" y="4577"/>
                  </a:cubicBezTo>
                  <a:cubicBezTo>
                    <a:pt x="2808" y="4277"/>
                    <a:pt x="2250" y="4105"/>
                    <a:pt x="1461" y="3704"/>
                  </a:cubicBezTo>
                  <a:cubicBezTo>
                    <a:pt x="1018" y="3517"/>
                    <a:pt x="602" y="3231"/>
                    <a:pt x="143" y="3116"/>
                  </a:cubicBezTo>
                  <a:cubicBezTo>
                    <a:pt x="29" y="3145"/>
                    <a:pt x="0" y="3332"/>
                    <a:pt x="115" y="3389"/>
                  </a:cubicBezTo>
                  <a:cubicBezTo>
                    <a:pt x="960" y="3790"/>
                    <a:pt x="1791" y="4220"/>
                    <a:pt x="2665" y="4577"/>
                  </a:cubicBezTo>
                  <a:cubicBezTo>
                    <a:pt x="3066" y="4692"/>
                    <a:pt x="3381" y="4807"/>
                    <a:pt x="3740" y="4979"/>
                  </a:cubicBezTo>
                  <a:cubicBezTo>
                    <a:pt x="3954" y="5051"/>
                    <a:pt x="4011" y="5093"/>
                    <a:pt x="4212" y="5194"/>
                  </a:cubicBezTo>
                  <a:cubicBezTo>
                    <a:pt x="4284" y="5294"/>
                    <a:pt x="4342" y="5395"/>
                    <a:pt x="4413" y="5509"/>
                  </a:cubicBezTo>
                  <a:cubicBezTo>
                    <a:pt x="4900" y="6340"/>
                    <a:pt x="5358" y="7200"/>
                    <a:pt x="5860" y="8031"/>
                  </a:cubicBezTo>
                  <a:cubicBezTo>
                    <a:pt x="5838" y="8038"/>
                    <a:pt x="5828" y="8041"/>
                    <a:pt x="5817" y="8041"/>
                  </a:cubicBezTo>
                  <a:cubicBezTo>
                    <a:pt x="5806" y="8041"/>
                    <a:pt x="5795" y="8038"/>
                    <a:pt x="5774" y="8031"/>
                  </a:cubicBezTo>
                  <a:cubicBezTo>
                    <a:pt x="5746" y="8031"/>
                    <a:pt x="5717" y="8016"/>
                    <a:pt x="5702" y="8016"/>
                  </a:cubicBezTo>
                  <a:cubicBezTo>
                    <a:pt x="5330" y="7945"/>
                    <a:pt x="4972" y="7830"/>
                    <a:pt x="4628" y="7701"/>
                  </a:cubicBezTo>
                  <a:cubicBezTo>
                    <a:pt x="4155" y="7544"/>
                    <a:pt x="3683" y="7443"/>
                    <a:pt x="3224" y="7242"/>
                  </a:cubicBezTo>
                  <a:cubicBezTo>
                    <a:pt x="3047" y="7205"/>
                    <a:pt x="2825" y="7032"/>
                    <a:pt x="2637" y="7032"/>
                  </a:cubicBezTo>
                  <a:cubicBezTo>
                    <a:pt x="2612" y="7032"/>
                    <a:pt x="2588" y="7035"/>
                    <a:pt x="2565" y="7042"/>
                  </a:cubicBezTo>
                  <a:cubicBezTo>
                    <a:pt x="2450" y="7114"/>
                    <a:pt x="2479" y="7314"/>
                    <a:pt x="2607" y="7343"/>
                  </a:cubicBezTo>
                  <a:cubicBezTo>
                    <a:pt x="3267" y="7643"/>
                    <a:pt x="3954" y="7830"/>
                    <a:pt x="4642" y="8045"/>
                  </a:cubicBezTo>
                  <a:cubicBezTo>
                    <a:pt x="4943" y="8174"/>
                    <a:pt x="5258" y="8245"/>
                    <a:pt x="5574" y="8317"/>
                  </a:cubicBezTo>
                  <a:cubicBezTo>
                    <a:pt x="5652" y="8327"/>
                    <a:pt x="5736" y="8350"/>
                    <a:pt x="5819" y="8350"/>
                  </a:cubicBezTo>
                  <a:cubicBezTo>
                    <a:pt x="5857" y="8350"/>
                    <a:pt x="5895" y="8345"/>
                    <a:pt x="5931" y="8331"/>
                  </a:cubicBezTo>
                  <a:cubicBezTo>
                    <a:pt x="5975" y="8317"/>
                    <a:pt x="5989" y="8302"/>
                    <a:pt x="6017" y="8274"/>
                  </a:cubicBezTo>
                  <a:cubicBezTo>
                    <a:pt x="6189" y="8532"/>
                    <a:pt x="6347" y="8776"/>
                    <a:pt x="6519" y="9005"/>
                  </a:cubicBezTo>
                  <a:cubicBezTo>
                    <a:pt x="7264" y="9836"/>
                    <a:pt x="7981" y="10681"/>
                    <a:pt x="8840" y="11368"/>
                  </a:cubicBezTo>
                  <a:cubicBezTo>
                    <a:pt x="9556" y="11956"/>
                    <a:pt x="10072" y="12357"/>
                    <a:pt x="10703" y="12902"/>
                  </a:cubicBezTo>
                  <a:cubicBezTo>
                    <a:pt x="10817" y="12988"/>
                    <a:pt x="10917" y="13088"/>
                    <a:pt x="11046" y="13131"/>
                  </a:cubicBezTo>
                  <a:cubicBezTo>
                    <a:pt x="11056" y="13133"/>
                    <a:pt x="11066" y="13134"/>
                    <a:pt x="11075" y="13134"/>
                  </a:cubicBezTo>
                  <a:cubicBezTo>
                    <a:pt x="11189" y="13134"/>
                    <a:pt x="11270" y="12979"/>
                    <a:pt x="11203" y="12873"/>
                  </a:cubicBezTo>
                  <a:cubicBezTo>
                    <a:pt x="11060" y="12715"/>
                    <a:pt x="10860" y="12629"/>
                    <a:pt x="10703" y="12472"/>
                  </a:cubicBezTo>
                  <a:cubicBezTo>
                    <a:pt x="9843" y="11712"/>
                    <a:pt x="8840" y="11024"/>
                    <a:pt x="7908" y="10037"/>
                  </a:cubicBezTo>
                  <a:cubicBezTo>
                    <a:pt x="7479" y="9535"/>
                    <a:pt x="6991" y="9076"/>
                    <a:pt x="6590" y="8547"/>
                  </a:cubicBezTo>
                  <a:cubicBezTo>
                    <a:pt x="6491" y="8403"/>
                    <a:pt x="6376" y="8216"/>
                    <a:pt x="6246" y="8016"/>
                  </a:cubicBezTo>
                  <a:cubicBezTo>
                    <a:pt x="6332" y="7787"/>
                    <a:pt x="6361" y="7515"/>
                    <a:pt x="6433" y="7314"/>
                  </a:cubicBezTo>
                  <a:cubicBezTo>
                    <a:pt x="6676" y="6541"/>
                    <a:pt x="6863" y="5767"/>
                    <a:pt x="6991" y="4965"/>
                  </a:cubicBezTo>
                  <a:cubicBezTo>
                    <a:pt x="7077" y="4291"/>
                    <a:pt x="7092" y="3675"/>
                    <a:pt x="7077" y="3088"/>
                  </a:cubicBezTo>
                  <a:cubicBezTo>
                    <a:pt x="7077" y="2916"/>
                    <a:pt x="7150" y="2543"/>
                    <a:pt x="6920" y="2529"/>
                  </a:cubicBezTo>
                  <a:cubicBezTo>
                    <a:pt x="6791" y="2529"/>
                    <a:pt x="6734" y="2658"/>
                    <a:pt x="6762" y="2772"/>
                  </a:cubicBezTo>
                  <a:lnTo>
                    <a:pt x="6762" y="2787"/>
                  </a:lnTo>
                  <a:cubicBezTo>
                    <a:pt x="6777" y="2816"/>
                    <a:pt x="6777" y="2816"/>
                    <a:pt x="6777" y="2830"/>
                  </a:cubicBezTo>
                  <a:cubicBezTo>
                    <a:pt x="6806" y="3016"/>
                    <a:pt x="6748" y="3475"/>
                    <a:pt x="6791" y="3489"/>
                  </a:cubicBezTo>
                  <a:cubicBezTo>
                    <a:pt x="6720" y="4736"/>
                    <a:pt x="6577" y="5810"/>
                    <a:pt x="6189" y="7042"/>
                  </a:cubicBezTo>
                  <a:cubicBezTo>
                    <a:pt x="6147" y="7200"/>
                    <a:pt x="6089" y="7443"/>
                    <a:pt x="6032" y="7658"/>
                  </a:cubicBezTo>
                  <a:cubicBezTo>
                    <a:pt x="5832" y="7328"/>
                    <a:pt x="5631" y="6971"/>
                    <a:pt x="5459" y="6684"/>
                  </a:cubicBezTo>
                  <a:cubicBezTo>
                    <a:pt x="5186" y="6182"/>
                    <a:pt x="4886" y="5681"/>
                    <a:pt x="4599" y="5179"/>
                  </a:cubicBezTo>
                  <a:cubicBezTo>
                    <a:pt x="4685" y="5065"/>
                    <a:pt x="4628" y="4893"/>
                    <a:pt x="4642" y="4764"/>
                  </a:cubicBezTo>
                  <a:cubicBezTo>
                    <a:pt x="4728" y="3403"/>
                    <a:pt x="4814" y="2171"/>
                    <a:pt x="4986" y="996"/>
                  </a:cubicBezTo>
                  <a:cubicBezTo>
                    <a:pt x="5029" y="824"/>
                    <a:pt x="5014" y="652"/>
                    <a:pt x="5001" y="480"/>
                  </a:cubicBezTo>
                  <a:cubicBezTo>
                    <a:pt x="5001" y="423"/>
                    <a:pt x="4957" y="365"/>
                    <a:pt x="4900" y="337"/>
                  </a:cubicBezTo>
                  <a:cubicBezTo>
                    <a:pt x="4874" y="331"/>
                    <a:pt x="4852" y="328"/>
                    <a:pt x="4832" y="328"/>
                  </a:cubicBezTo>
                  <a:cubicBezTo>
                    <a:pt x="4571" y="328"/>
                    <a:pt x="4750" y="815"/>
                    <a:pt x="4671" y="881"/>
                  </a:cubicBezTo>
                  <a:cubicBezTo>
                    <a:pt x="4456" y="2056"/>
                    <a:pt x="4428" y="3030"/>
                    <a:pt x="4342" y="4220"/>
                  </a:cubicBezTo>
                  <a:cubicBezTo>
                    <a:pt x="4342" y="4392"/>
                    <a:pt x="4327" y="4564"/>
                    <a:pt x="4327" y="4721"/>
                  </a:cubicBezTo>
                  <a:cubicBezTo>
                    <a:pt x="3654" y="3590"/>
                    <a:pt x="2980" y="2457"/>
                    <a:pt x="2450" y="1240"/>
                  </a:cubicBezTo>
                  <a:cubicBezTo>
                    <a:pt x="2279" y="853"/>
                    <a:pt x="2107" y="466"/>
                    <a:pt x="1935" y="94"/>
                  </a:cubicBezTo>
                  <a:cubicBezTo>
                    <a:pt x="1906" y="50"/>
                    <a:pt x="1877" y="22"/>
                    <a:pt x="1834" y="8"/>
                  </a:cubicBezTo>
                  <a:cubicBezTo>
                    <a:pt x="1820" y="3"/>
                    <a:pt x="1806" y="1"/>
                    <a:pt x="1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6955093" y="-1732581"/>
              <a:ext cx="442068" cy="889128"/>
            </a:xfrm>
            <a:custGeom>
              <a:avLst/>
              <a:gdLst/>
              <a:ahLst/>
              <a:cxnLst/>
              <a:rect l="l" t="t" r="r" b="b"/>
              <a:pathLst>
                <a:path w="7083" h="14246" extrusionOk="0">
                  <a:moveTo>
                    <a:pt x="5170" y="1"/>
                  </a:moveTo>
                  <a:cubicBezTo>
                    <a:pt x="5096" y="1"/>
                    <a:pt x="5021" y="49"/>
                    <a:pt x="5005" y="137"/>
                  </a:cubicBezTo>
                  <a:cubicBezTo>
                    <a:pt x="4690" y="1555"/>
                    <a:pt x="4332" y="2959"/>
                    <a:pt x="3945" y="4378"/>
                  </a:cubicBezTo>
                  <a:cubicBezTo>
                    <a:pt x="3931" y="4363"/>
                    <a:pt x="3916" y="4349"/>
                    <a:pt x="3888" y="4349"/>
                  </a:cubicBezTo>
                  <a:cubicBezTo>
                    <a:pt x="3687" y="4149"/>
                    <a:pt x="3186" y="3232"/>
                    <a:pt x="3043" y="2816"/>
                  </a:cubicBezTo>
                  <a:cubicBezTo>
                    <a:pt x="2785" y="2099"/>
                    <a:pt x="2670" y="1354"/>
                    <a:pt x="2470" y="638"/>
                  </a:cubicBezTo>
                  <a:cubicBezTo>
                    <a:pt x="2437" y="592"/>
                    <a:pt x="2393" y="573"/>
                    <a:pt x="2350" y="573"/>
                  </a:cubicBezTo>
                  <a:cubicBezTo>
                    <a:pt x="2258" y="573"/>
                    <a:pt x="2168" y="660"/>
                    <a:pt x="2197" y="768"/>
                  </a:cubicBezTo>
                  <a:cubicBezTo>
                    <a:pt x="2455" y="2071"/>
                    <a:pt x="2799" y="3346"/>
                    <a:pt x="3559" y="4435"/>
                  </a:cubicBezTo>
                  <a:cubicBezTo>
                    <a:pt x="3616" y="4506"/>
                    <a:pt x="3673" y="4564"/>
                    <a:pt x="3759" y="4607"/>
                  </a:cubicBezTo>
                  <a:cubicBezTo>
                    <a:pt x="3790" y="4628"/>
                    <a:pt x="3822" y="4641"/>
                    <a:pt x="3831" y="4641"/>
                  </a:cubicBezTo>
                  <a:cubicBezTo>
                    <a:pt x="3834" y="4641"/>
                    <a:pt x="3834" y="4640"/>
                    <a:pt x="3830" y="4636"/>
                  </a:cubicBezTo>
                  <a:lnTo>
                    <a:pt x="3830" y="4636"/>
                  </a:lnTo>
                  <a:lnTo>
                    <a:pt x="3845" y="4650"/>
                  </a:lnTo>
                  <a:cubicBezTo>
                    <a:pt x="3859" y="4650"/>
                    <a:pt x="3859" y="4665"/>
                    <a:pt x="3874" y="4678"/>
                  </a:cubicBezTo>
                  <a:cubicBezTo>
                    <a:pt x="3515" y="6011"/>
                    <a:pt x="3157" y="7343"/>
                    <a:pt x="2842" y="8690"/>
                  </a:cubicBezTo>
                  <a:cubicBezTo>
                    <a:pt x="2827" y="8705"/>
                    <a:pt x="2814" y="8718"/>
                    <a:pt x="2799" y="8718"/>
                  </a:cubicBezTo>
                  <a:cubicBezTo>
                    <a:pt x="2684" y="8590"/>
                    <a:pt x="2484" y="8317"/>
                    <a:pt x="2326" y="8145"/>
                  </a:cubicBezTo>
                  <a:cubicBezTo>
                    <a:pt x="1983" y="7644"/>
                    <a:pt x="1667" y="7114"/>
                    <a:pt x="1324" y="6613"/>
                  </a:cubicBezTo>
                  <a:cubicBezTo>
                    <a:pt x="1051" y="6011"/>
                    <a:pt x="808" y="5295"/>
                    <a:pt x="621" y="4621"/>
                  </a:cubicBezTo>
                  <a:cubicBezTo>
                    <a:pt x="478" y="4163"/>
                    <a:pt x="449" y="3618"/>
                    <a:pt x="249" y="3203"/>
                  </a:cubicBezTo>
                  <a:cubicBezTo>
                    <a:pt x="224" y="3188"/>
                    <a:pt x="198" y="3181"/>
                    <a:pt x="173" y="3181"/>
                  </a:cubicBezTo>
                  <a:cubicBezTo>
                    <a:pt x="81" y="3181"/>
                    <a:pt x="0" y="3273"/>
                    <a:pt x="34" y="3375"/>
                  </a:cubicBezTo>
                  <a:cubicBezTo>
                    <a:pt x="363" y="4736"/>
                    <a:pt x="636" y="6212"/>
                    <a:pt x="1481" y="7358"/>
                  </a:cubicBezTo>
                  <a:cubicBezTo>
                    <a:pt x="1767" y="7830"/>
                    <a:pt x="2082" y="8317"/>
                    <a:pt x="2398" y="8676"/>
                  </a:cubicBezTo>
                  <a:cubicBezTo>
                    <a:pt x="2512" y="8776"/>
                    <a:pt x="2569" y="8934"/>
                    <a:pt x="2728" y="8991"/>
                  </a:cubicBezTo>
                  <a:cubicBezTo>
                    <a:pt x="2741" y="9005"/>
                    <a:pt x="2770" y="9005"/>
                    <a:pt x="2785" y="9005"/>
                  </a:cubicBezTo>
                  <a:cubicBezTo>
                    <a:pt x="2569" y="10237"/>
                    <a:pt x="2340" y="11469"/>
                    <a:pt x="2054" y="12701"/>
                  </a:cubicBezTo>
                  <a:cubicBezTo>
                    <a:pt x="1996" y="13016"/>
                    <a:pt x="2011" y="13175"/>
                    <a:pt x="1925" y="13418"/>
                  </a:cubicBezTo>
                  <a:cubicBezTo>
                    <a:pt x="1868" y="13675"/>
                    <a:pt x="1897" y="13704"/>
                    <a:pt x="1811" y="13948"/>
                  </a:cubicBezTo>
                  <a:cubicBezTo>
                    <a:pt x="1728" y="14077"/>
                    <a:pt x="1829" y="14246"/>
                    <a:pt x="1963" y="14246"/>
                  </a:cubicBezTo>
                  <a:cubicBezTo>
                    <a:pt x="1992" y="14246"/>
                    <a:pt x="2023" y="14238"/>
                    <a:pt x="2054" y="14220"/>
                  </a:cubicBezTo>
                  <a:cubicBezTo>
                    <a:pt x="2168" y="14105"/>
                    <a:pt x="2183" y="13905"/>
                    <a:pt x="2226" y="13761"/>
                  </a:cubicBezTo>
                  <a:cubicBezTo>
                    <a:pt x="2455" y="12458"/>
                    <a:pt x="2900" y="10552"/>
                    <a:pt x="3157" y="8934"/>
                  </a:cubicBezTo>
                  <a:cubicBezTo>
                    <a:pt x="3171" y="8877"/>
                    <a:pt x="3186" y="8819"/>
                    <a:pt x="3200" y="8747"/>
                  </a:cubicBezTo>
                  <a:cubicBezTo>
                    <a:pt x="3329" y="8632"/>
                    <a:pt x="3444" y="8489"/>
                    <a:pt x="3572" y="8361"/>
                  </a:cubicBezTo>
                  <a:cubicBezTo>
                    <a:pt x="4145" y="7744"/>
                    <a:pt x="4690" y="7314"/>
                    <a:pt x="5306" y="6699"/>
                  </a:cubicBezTo>
                  <a:cubicBezTo>
                    <a:pt x="5536" y="6470"/>
                    <a:pt x="5721" y="6212"/>
                    <a:pt x="5951" y="5983"/>
                  </a:cubicBezTo>
                  <a:cubicBezTo>
                    <a:pt x="6223" y="5738"/>
                    <a:pt x="6453" y="5452"/>
                    <a:pt x="6610" y="5123"/>
                  </a:cubicBezTo>
                  <a:cubicBezTo>
                    <a:pt x="6682" y="5022"/>
                    <a:pt x="7083" y="4707"/>
                    <a:pt x="6753" y="4621"/>
                  </a:cubicBezTo>
                  <a:cubicBezTo>
                    <a:pt x="6667" y="4621"/>
                    <a:pt x="6624" y="4707"/>
                    <a:pt x="6581" y="4764"/>
                  </a:cubicBezTo>
                  <a:cubicBezTo>
                    <a:pt x="6510" y="4865"/>
                    <a:pt x="6395" y="4951"/>
                    <a:pt x="6338" y="5079"/>
                  </a:cubicBezTo>
                  <a:cubicBezTo>
                    <a:pt x="6195" y="5409"/>
                    <a:pt x="5937" y="5639"/>
                    <a:pt x="5664" y="5897"/>
                  </a:cubicBezTo>
                  <a:cubicBezTo>
                    <a:pt x="4905" y="6785"/>
                    <a:pt x="4074" y="7372"/>
                    <a:pt x="3329" y="8203"/>
                  </a:cubicBezTo>
                  <a:cubicBezTo>
                    <a:pt x="3601" y="7043"/>
                    <a:pt x="3931" y="5882"/>
                    <a:pt x="4218" y="4707"/>
                  </a:cubicBezTo>
                  <a:cubicBezTo>
                    <a:pt x="4246" y="4650"/>
                    <a:pt x="4260" y="4592"/>
                    <a:pt x="4275" y="4535"/>
                  </a:cubicBezTo>
                  <a:cubicBezTo>
                    <a:pt x="4418" y="4306"/>
                    <a:pt x="4561" y="4077"/>
                    <a:pt x="4733" y="3876"/>
                  </a:cubicBezTo>
                  <a:cubicBezTo>
                    <a:pt x="4991" y="3518"/>
                    <a:pt x="5635" y="2974"/>
                    <a:pt x="5979" y="2501"/>
                  </a:cubicBezTo>
                  <a:cubicBezTo>
                    <a:pt x="6109" y="2344"/>
                    <a:pt x="6281" y="2128"/>
                    <a:pt x="6453" y="1856"/>
                  </a:cubicBezTo>
                  <a:cubicBezTo>
                    <a:pt x="6581" y="1670"/>
                    <a:pt x="6768" y="1541"/>
                    <a:pt x="6911" y="1354"/>
                  </a:cubicBezTo>
                  <a:cubicBezTo>
                    <a:pt x="6982" y="1297"/>
                    <a:pt x="6982" y="1154"/>
                    <a:pt x="6896" y="1111"/>
                  </a:cubicBezTo>
                  <a:cubicBezTo>
                    <a:pt x="6871" y="1095"/>
                    <a:pt x="6847" y="1089"/>
                    <a:pt x="6824" y="1089"/>
                  </a:cubicBezTo>
                  <a:cubicBezTo>
                    <a:pt x="6744" y="1089"/>
                    <a:pt x="6680" y="1173"/>
                    <a:pt x="6624" y="1240"/>
                  </a:cubicBezTo>
                  <a:cubicBezTo>
                    <a:pt x="6266" y="1526"/>
                    <a:pt x="6065" y="1856"/>
                    <a:pt x="5822" y="2172"/>
                  </a:cubicBezTo>
                  <a:cubicBezTo>
                    <a:pt x="5536" y="2601"/>
                    <a:pt x="4934" y="3102"/>
                    <a:pt x="4518" y="3633"/>
                  </a:cubicBezTo>
                  <a:cubicBezTo>
                    <a:pt x="4791" y="2573"/>
                    <a:pt x="5049" y="1498"/>
                    <a:pt x="5306" y="438"/>
                  </a:cubicBezTo>
                  <a:cubicBezTo>
                    <a:pt x="5306" y="323"/>
                    <a:pt x="5377" y="195"/>
                    <a:pt x="5320" y="94"/>
                  </a:cubicBezTo>
                  <a:cubicBezTo>
                    <a:pt x="5289" y="31"/>
                    <a:pt x="5230" y="1"/>
                    <a:pt x="5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280193" y="-1460593"/>
              <a:ext cx="405744" cy="555346"/>
            </a:xfrm>
            <a:custGeom>
              <a:avLst/>
              <a:gdLst/>
              <a:ahLst/>
              <a:cxnLst/>
              <a:rect l="l" t="t" r="r" b="b"/>
              <a:pathLst>
                <a:path w="6501" h="8898" extrusionOk="0">
                  <a:moveTo>
                    <a:pt x="3230" y="1"/>
                  </a:moveTo>
                  <a:cubicBezTo>
                    <a:pt x="3162" y="1"/>
                    <a:pt x="3093" y="40"/>
                    <a:pt x="3077" y="120"/>
                  </a:cubicBezTo>
                  <a:cubicBezTo>
                    <a:pt x="2905" y="1395"/>
                    <a:pt x="2762" y="2685"/>
                    <a:pt x="2705" y="3988"/>
                  </a:cubicBezTo>
                  <a:lnTo>
                    <a:pt x="2705" y="4003"/>
                  </a:lnTo>
                  <a:cubicBezTo>
                    <a:pt x="2390" y="4461"/>
                    <a:pt x="2088" y="4920"/>
                    <a:pt x="1788" y="5407"/>
                  </a:cubicBezTo>
                  <a:cubicBezTo>
                    <a:pt x="1244" y="6252"/>
                    <a:pt x="642" y="7069"/>
                    <a:pt x="327" y="8043"/>
                  </a:cubicBezTo>
                  <a:cubicBezTo>
                    <a:pt x="254" y="8257"/>
                    <a:pt x="155" y="8387"/>
                    <a:pt x="25" y="8687"/>
                  </a:cubicBezTo>
                  <a:cubicBezTo>
                    <a:pt x="1" y="8797"/>
                    <a:pt x="101" y="8897"/>
                    <a:pt x="202" y="8897"/>
                  </a:cubicBezTo>
                  <a:cubicBezTo>
                    <a:pt x="220" y="8897"/>
                    <a:pt x="238" y="8894"/>
                    <a:pt x="254" y="8888"/>
                  </a:cubicBezTo>
                  <a:cubicBezTo>
                    <a:pt x="340" y="8874"/>
                    <a:pt x="384" y="8802"/>
                    <a:pt x="413" y="8744"/>
                  </a:cubicBezTo>
                  <a:cubicBezTo>
                    <a:pt x="756" y="8100"/>
                    <a:pt x="842" y="7627"/>
                    <a:pt x="1186" y="7040"/>
                  </a:cubicBezTo>
                  <a:cubicBezTo>
                    <a:pt x="1788" y="6094"/>
                    <a:pt x="2390" y="5149"/>
                    <a:pt x="3005" y="4203"/>
                  </a:cubicBezTo>
                  <a:cubicBezTo>
                    <a:pt x="3034" y="4146"/>
                    <a:pt x="3091" y="4089"/>
                    <a:pt x="3120" y="4031"/>
                  </a:cubicBezTo>
                  <a:cubicBezTo>
                    <a:pt x="3278" y="3917"/>
                    <a:pt x="3435" y="3816"/>
                    <a:pt x="3521" y="3787"/>
                  </a:cubicBezTo>
                  <a:cubicBezTo>
                    <a:pt x="4008" y="3602"/>
                    <a:pt x="4810" y="3300"/>
                    <a:pt x="5140" y="3115"/>
                  </a:cubicBezTo>
                  <a:cubicBezTo>
                    <a:pt x="5456" y="3000"/>
                    <a:pt x="6000" y="2756"/>
                    <a:pt x="6157" y="2670"/>
                  </a:cubicBezTo>
                  <a:cubicBezTo>
                    <a:pt x="6272" y="2599"/>
                    <a:pt x="6501" y="2584"/>
                    <a:pt x="6458" y="2398"/>
                  </a:cubicBezTo>
                  <a:cubicBezTo>
                    <a:pt x="6432" y="2319"/>
                    <a:pt x="6382" y="2292"/>
                    <a:pt x="6323" y="2292"/>
                  </a:cubicBezTo>
                  <a:cubicBezTo>
                    <a:pt x="6221" y="2292"/>
                    <a:pt x="6090" y="2371"/>
                    <a:pt x="6000" y="2398"/>
                  </a:cubicBezTo>
                  <a:cubicBezTo>
                    <a:pt x="5813" y="2469"/>
                    <a:pt x="5628" y="2584"/>
                    <a:pt x="5341" y="2685"/>
                  </a:cubicBezTo>
                  <a:cubicBezTo>
                    <a:pt x="4768" y="2899"/>
                    <a:pt x="4409" y="3115"/>
                    <a:pt x="3836" y="3329"/>
                  </a:cubicBezTo>
                  <a:cubicBezTo>
                    <a:pt x="3750" y="3358"/>
                    <a:pt x="3664" y="3386"/>
                    <a:pt x="3578" y="3430"/>
                  </a:cubicBezTo>
                  <a:cubicBezTo>
                    <a:pt x="3880" y="3029"/>
                    <a:pt x="4209" y="2613"/>
                    <a:pt x="4495" y="2140"/>
                  </a:cubicBezTo>
                  <a:cubicBezTo>
                    <a:pt x="4868" y="1539"/>
                    <a:pt x="5341" y="951"/>
                    <a:pt x="5670" y="320"/>
                  </a:cubicBezTo>
                  <a:cubicBezTo>
                    <a:pt x="5688" y="191"/>
                    <a:pt x="5582" y="104"/>
                    <a:pt x="5478" y="104"/>
                  </a:cubicBezTo>
                  <a:cubicBezTo>
                    <a:pt x="5420" y="104"/>
                    <a:pt x="5362" y="131"/>
                    <a:pt x="5326" y="192"/>
                  </a:cubicBezTo>
                  <a:cubicBezTo>
                    <a:pt x="4596" y="1424"/>
                    <a:pt x="3807" y="2456"/>
                    <a:pt x="3020" y="3544"/>
                  </a:cubicBezTo>
                  <a:cubicBezTo>
                    <a:pt x="3106" y="2771"/>
                    <a:pt x="3163" y="1682"/>
                    <a:pt x="3292" y="893"/>
                  </a:cubicBezTo>
                  <a:cubicBezTo>
                    <a:pt x="3307" y="578"/>
                    <a:pt x="3406" y="421"/>
                    <a:pt x="3364" y="77"/>
                  </a:cubicBezTo>
                  <a:cubicBezTo>
                    <a:pt x="3338" y="26"/>
                    <a:pt x="3284" y="1"/>
                    <a:pt x="3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rot="10800000">
            <a:off x="-25" y="4916803"/>
            <a:ext cx="9163476" cy="505872"/>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rot="-9772188" flipH="1">
            <a:off x="69533" y="3211455"/>
            <a:ext cx="504006" cy="807182"/>
            <a:chOff x="7734052" y="1174159"/>
            <a:chExt cx="657449" cy="712316"/>
          </a:xfrm>
        </p:grpSpPr>
        <p:grpSp>
          <p:nvGrpSpPr>
            <p:cNvPr id="99" name="Google Shape;99;p6"/>
            <p:cNvGrpSpPr/>
            <p:nvPr/>
          </p:nvGrpSpPr>
          <p:grpSpPr>
            <a:xfrm>
              <a:off x="7734052" y="1174159"/>
              <a:ext cx="657449" cy="657282"/>
              <a:chOff x="6971958" y="789872"/>
              <a:chExt cx="593312" cy="593161"/>
            </a:xfrm>
          </p:grpSpPr>
          <p:sp>
            <p:nvSpPr>
              <p:cNvPr id="100" name="Google Shape;100;p6"/>
              <p:cNvSpPr/>
              <p:nvPr/>
            </p:nvSpPr>
            <p:spPr>
              <a:xfrm rot="1327811">
                <a:off x="7065344" y="794592"/>
                <a:ext cx="126871" cy="520608"/>
              </a:xfrm>
              <a:custGeom>
                <a:avLst/>
                <a:gdLst/>
                <a:ahLst/>
                <a:cxnLst/>
                <a:rect l="l" t="t" r="r" b="b"/>
                <a:pathLst>
                  <a:path w="5075" h="20825" extrusionOk="0">
                    <a:moveTo>
                      <a:pt x="2385" y="1"/>
                    </a:moveTo>
                    <a:cubicBezTo>
                      <a:pt x="2190" y="1"/>
                      <a:pt x="1996" y="76"/>
                      <a:pt x="1886" y="252"/>
                    </a:cubicBezTo>
                    <a:cubicBezTo>
                      <a:pt x="1128" y="1701"/>
                      <a:pt x="0" y="3344"/>
                      <a:pt x="613" y="4970"/>
                    </a:cubicBezTo>
                    <a:cubicBezTo>
                      <a:pt x="1112" y="6018"/>
                      <a:pt x="2240" y="6855"/>
                      <a:pt x="2755" y="7418"/>
                    </a:cubicBezTo>
                    <a:cubicBezTo>
                      <a:pt x="3834" y="8385"/>
                      <a:pt x="3898" y="9899"/>
                      <a:pt x="3077" y="11107"/>
                    </a:cubicBezTo>
                    <a:cubicBezTo>
                      <a:pt x="2481" y="12267"/>
                      <a:pt x="1241" y="13700"/>
                      <a:pt x="1225" y="14505"/>
                    </a:cubicBezTo>
                    <a:cubicBezTo>
                      <a:pt x="1160" y="15246"/>
                      <a:pt x="1611" y="16680"/>
                      <a:pt x="1789" y="16857"/>
                    </a:cubicBezTo>
                    <a:cubicBezTo>
                      <a:pt x="2255" y="17711"/>
                      <a:pt x="2932" y="18452"/>
                      <a:pt x="2884" y="18774"/>
                    </a:cubicBezTo>
                    <a:cubicBezTo>
                      <a:pt x="2835" y="19386"/>
                      <a:pt x="2884" y="19450"/>
                      <a:pt x="2755" y="19805"/>
                    </a:cubicBezTo>
                    <a:cubicBezTo>
                      <a:pt x="2674" y="20046"/>
                      <a:pt x="2545" y="20303"/>
                      <a:pt x="2723" y="20529"/>
                    </a:cubicBezTo>
                    <a:cubicBezTo>
                      <a:pt x="2910" y="20737"/>
                      <a:pt x="3114" y="20825"/>
                      <a:pt x="3306" y="20825"/>
                    </a:cubicBezTo>
                    <a:cubicBezTo>
                      <a:pt x="3696" y="20825"/>
                      <a:pt x="4038" y="20466"/>
                      <a:pt x="4091" y="20013"/>
                    </a:cubicBezTo>
                    <a:cubicBezTo>
                      <a:pt x="4220" y="19450"/>
                      <a:pt x="4301" y="18838"/>
                      <a:pt x="4140" y="18274"/>
                    </a:cubicBezTo>
                    <a:cubicBezTo>
                      <a:pt x="3930" y="17646"/>
                      <a:pt x="3447" y="17146"/>
                      <a:pt x="3110" y="16583"/>
                    </a:cubicBezTo>
                    <a:cubicBezTo>
                      <a:pt x="2659" y="15907"/>
                      <a:pt x="2498" y="14908"/>
                      <a:pt x="2562" y="14361"/>
                    </a:cubicBezTo>
                    <a:lnTo>
                      <a:pt x="2562" y="14344"/>
                    </a:lnTo>
                    <a:cubicBezTo>
                      <a:pt x="3271" y="13169"/>
                      <a:pt x="4059" y="12025"/>
                      <a:pt x="4639" y="10801"/>
                    </a:cubicBezTo>
                    <a:cubicBezTo>
                      <a:pt x="5075" y="9738"/>
                      <a:pt x="5042" y="8514"/>
                      <a:pt x="4381" y="7532"/>
                    </a:cubicBezTo>
                    <a:cubicBezTo>
                      <a:pt x="3157" y="5792"/>
                      <a:pt x="1192" y="5099"/>
                      <a:pt x="1692" y="3521"/>
                    </a:cubicBezTo>
                    <a:cubicBezTo>
                      <a:pt x="1998" y="2249"/>
                      <a:pt x="2465" y="1749"/>
                      <a:pt x="2996" y="574"/>
                    </a:cubicBezTo>
                    <a:cubicBezTo>
                      <a:pt x="3078" y="235"/>
                      <a:pt x="2729" y="1"/>
                      <a:pt x="2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rot="1327811">
                <a:off x="7219240" y="835643"/>
                <a:ext cx="121196" cy="529333"/>
              </a:xfrm>
              <a:custGeom>
                <a:avLst/>
                <a:gdLst/>
                <a:ahLst/>
                <a:cxnLst/>
                <a:rect l="l" t="t" r="r" b="b"/>
                <a:pathLst>
                  <a:path w="4848" h="21174" extrusionOk="0">
                    <a:moveTo>
                      <a:pt x="2915" y="0"/>
                    </a:moveTo>
                    <a:cubicBezTo>
                      <a:pt x="2718" y="0"/>
                      <a:pt x="2525" y="74"/>
                      <a:pt x="2416" y="247"/>
                    </a:cubicBezTo>
                    <a:cubicBezTo>
                      <a:pt x="1562" y="1422"/>
                      <a:pt x="918" y="2710"/>
                      <a:pt x="660" y="4063"/>
                    </a:cubicBezTo>
                    <a:cubicBezTo>
                      <a:pt x="516" y="4724"/>
                      <a:pt x="548" y="5401"/>
                      <a:pt x="934" y="5980"/>
                    </a:cubicBezTo>
                    <a:cubicBezTo>
                      <a:pt x="1450" y="6930"/>
                      <a:pt x="2432" y="7542"/>
                      <a:pt x="2932" y="8315"/>
                    </a:cubicBezTo>
                    <a:cubicBezTo>
                      <a:pt x="4107" y="9894"/>
                      <a:pt x="3222" y="11392"/>
                      <a:pt x="1901" y="12938"/>
                    </a:cubicBezTo>
                    <a:cubicBezTo>
                      <a:pt x="709" y="14484"/>
                      <a:pt x="0" y="15741"/>
                      <a:pt x="1224" y="16933"/>
                    </a:cubicBezTo>
                    <a:cubicBezTo>
                      <a:pt x="1820" y="17625"/>
                      <a:pt x="1901" y="17577"/>
                      <a:pt x="2191" y="18543"/>
                    </a:cubicBezTo>
                    <a:cubicBezTo>
                      <a:pt x="2287" y="18945"/>
                      <a:pt x="2238" y="19284"/>
                      <a:pt x="2062" y="19815"/>
                    </a:cubicBezTo>
                    <a:cubicBezTo>
                      <a:pt x="1981" y="20008"/>
                      <a:pt x="2030" y="19864"/>
                      <a:pt x="1787" y="20283"/>
                    </a:cubicBezTo>
                    <a:cubicBezTo>
                      <a:pt x="1562" y="20605"/>
                      <a:pt x="1772" y="21056"/>
                      <a:pt x="2206" y="21152"/>
                    </a:cubicBezTo>
                    <a:cubicBezTo>
                      <a:pt x="2274" y="21167"/>
                      <a:pt x="2337" y="21174"/>
                      <a:pt x="2396" y="21174"/>
                    </a:cubicBezTo>
                    <a:cubicBezTo>
                      <a:pt x="2931" y="21174"/>
                      <a:pt x="3146" y="20627"/>
                      <a:pt x="3334" y="20251"/>
                    </a:cubicBezTo>
                    <a:cubicBezTo>
                      <a:pt x="3640" y="19413"/>
                      <a:pt x="3720" y="18930"/>
                      <a:pt x="3398" y="17882"/>
                    </a:cubicBezTo>
                    <a:cubicBezTo>
                      <a:pt x="3140" y="17045"/>
                      <a:pt x="2657" y="16626"/>
                      <a:pt x="2271" y="16192"/>
                    </a:cubicBezTo>
                    <a:cubicBezTo>
                      <a:pt x="2238" y="16143"/>
                      <a:pt x="2045" y="15917"/>
                      <a:pt x="2013" y="15821"/>
                    </a:cubicBezTo>
                    <a:cubicBezTo>
                      <a:pt x="1997" y="15805"/>
                      <a:pt x="1997" y="15788"/>
                      <a:pt x="1981" y="15756"/>
                    </a:cubicBezTo>
                    <a:cubicBezTo>
                      <a:pt x="1965" y="15724"/>
                      <a:pt x="1965" y="15709"/>
                      <a:pt x="1949" y="15676"/>
                    </a:cubicBezTo>
                    <a:cubicBezTo>
                      <a:pt x="1949" y="15547"/>
                      <a:pt x="1949" y="15402"/>
                      <a:pt x="1965" y="15273"/>
                    </a:cubicBezTo>
                    <a:cubicBezTo>
                      <a:pt x="2496" y="13840"/>
                      <a:pt x="4639" y="12213"/>
                      <a:pt x="4719" y="10007"/>
                    </a:cubicBezTo>
                    <a:cubicBezTo>
                      <a:pt x="4848" y="8444"/>
                      <a:pt x="3544" y="7204"/>
                      <a:pt x="2416" y="6092"/>
                    </a:cubicBezTo>
                    <a:cubicBezTo>
                      <a:pt x="1804" y="5368"/>
                      <a:pt x="1579" y="4627"/>
                      <a:pt x="2142" y="3258"/>
                    </a:cubicBezTo>
                    <a:cubicBezTo>
                      <a:pt x="2496" y="2163"/>
                      <a:pt x="2932" y="1696"/>
                      <a:pt x="3559" y="584"/>
                    </a:cubicBezTo>
                    <a:cubicBezTo>
                      <a:pt x="3642" y="242"/>
                      <a:pt x="3271"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1327811">
                <a:off x="7361062" y="888146"/>
                <a:ext cx="115971" cy="491134"/>
              </a:xfrm>
              <a:custGeom>
                <a:avLst/>
                <a:gdLst/>
                <a:ahLst/>
                <a:cxnLst/>
                <a:rect l="l" t="t" r="r" b="b"/>
                <a:pathLst>
                  <a:path w="4639" h="19646" extrusionOk="0">
                    <a:moveTo>
                      <a:pt x="3043" y="1"/>
                    </a:moveTo>
                    <a:cubicBezTo>
                      <a:pt x="2866" y="1"/>
                      <a:pt x="2691" y="72"/>
                      <a:pt x="2577" y="246"/>
                    </a:cubicBezTo>
                    <a:cubicBezTo>
                      <a:pt x="1626" y="1631"/>
                      <a:pt x="145" y="3209"/>
                      <a:pt x="0" y="4852"/>
                    </a:cubicBezTo>
                    <a:cubicBezTo>
                      <a:pt x="97" y="6109"/>
                      <a:pt x="982" y="7204"/>
                      <a:pt x="1530" y="8347"/>
                    </a:cubicBezTo>
                    <a:cubicBezTo>
                      <a:pt x="1852" y="8830"/>
                      <a:pt x="2159" y="9023"/>
                      <a:pt x="2545" y="9652"/>
                    </a:cubicBezTo>
                    <a:cubicBezTo>
                      <a:pt x="3028" y="10247"/>
                      <a:pt x="3140" y="11278"/>
                      <a:pt x="2996" y="11697"/>
                    </a:cubicBezTo>
                    <a:cubicBezTo>
                      <a:pt x="2867" y="12197"/>
                      <a:pt x="2416" y="12889"/>
                      <a:pt x="2110" y="13146"/>
                    </a:cubicBezTo>
                    <a:cubicBezTo>
                      <a:pt x="1014" y="13952"/>
                      <a:pt x="194" y="15064"/>
                      <a:pt x="129" y="16320"/>
                    </a:cubicBezTo>
                    <a:cubicBezTo>
                      <a:pt x="129" y="17190"/>
                      <a:pt x="419" y="18027"/>
                      <a:pt x="806" y="18816"/>
                    </a:cubicBezTo>
                    <a:cubicBezTo>
                      <a:pt x="1096" y="19235"/>
                      <a:pt x="821" y="19170"/>
                      <a:pt x="1337" y="19557"/>
                    </a:cubicBezTo>
                    <a:cubicBezTo>
                      <a:pt x="1450" y="19618"/>
                      <a:pt x="1572" y="19646"/>
                      <a:pt x="1692" y="19646"/>
                    </a:cubicBezTo>
                    <a:cubicBezTo>
                      <a:pt x="2135" y="19646"/>
                      <a:pt x="2552" y="19270"/>
                      <a:pt x="2400" y="18865"/>
                    </a:cubicBezTo>
                    <a:cubicBezTo>
                      <a:pt x="2335" y="18719"/>
                      <a:pt x="2255" y="18575"/>
                      <a:pt x="2174" y="18446"/>
                    </a:cubicBezTo>
                    <a:lnTo>
                      <a:pt x="2174" y="18446"/>
                    </a:lnTo>
                    <a:cubicBezTo>
                      <a:pt x="2181" y="18453"/>
                      <a:pt x="2184" y="18456"/>
                      <a:pt x="2186" y="18456"/>
                    </a:cubicBezTo>
                    <a:cubicBezTo>
                      <a:pt x="2192" y="18456"/>
                      <a:pt x="2161" y="18406"/>
                      <a:pt x="2110" y="18317"/>
                    </a:cubicBezTo>
                    <a:lnTo>
                      <a:pt x="2110" y="18317"/>
                    </a:lnTo>
                    <a:lnTo>
                      <a:pt x="2126" y="18333"/>
                    </a:lnTo>
                    <a:cubicBezTo>
                      <a:pt x="2126" y="18317"/>
                      <a:pt x="2110" y="18300"/>
                      <a:pt x="2110" y="18285"/>
                    </a:cubicBezTo>
                    <a:cubicBezTo>
                      <a:pt x="1224" y="16658"/>
                      <a:pt x="1514" y="15498"/>
                      <a:pt x="2335" y="14628"/>
                    </a:cubicBezTo>
                    <a:cubicBezTo>
                      <a:pt x="3286" y="13840"/>
                      <a:pt x="4156" y="12905"/>
                      <a:pt x="4300" y="11746"/>
                    </a:cubicBezTo>
                    <a:cubicBezTo>
                      <a:pt x="4639" y="10408"/>
                      <a:pt x="3495" y="8814"/>
                      <a:pt x="2706" y="8041"/>
                    </a:cubicBezTo>
                    <a:cubicBezTo>
                      <a:pt x="2045" y="6882"/>
                      <a:pt x="1594" y="6317"/>
                      <a:pt x="1224" y="5142"/>
                    </a:cubicBezTo>
                    <a:cubicBezTo>
                      <a:pt x="886" y="4256"/>
                      <a:pt x="2528" y="2211"/>
                      <a:pt x="3576" y="729"/>
                    </a:cubicBezTo>
                    <a:cubicBezTo>
                      <a:pt x="3843" y="361"/>
                      <a:pt x="3440" y="1"/>
                      <a:pt x="3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p:nvPr/>
          </p:nvSpPr>
          <p:spPr>
            <a:xfrm rot="-9838318">
              <a:off x="7773166" y="1694317"/>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9838318">
              <a:off x="7916016" y="1741542"/>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9838318">
              <a:off x="8063646" y="1758221"/>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6"/>
          <p:cNvGrpSpPr/>
          <p:nvPr/>
        </p:nvGrpSpPr>
        <p:grpSpPr>
          <a:xfrm>
            <a:off x="8279847" y="804505"/>
            <a:ext cx="1342239" cy="1322167"/>
            <a:chOff x="954600" y="1317375"/>
            <a:chExt cx="1670075" cy="1645100"/>
          </a:xfrm>
        </p:grpSpPr>
        <p:sp>
          <p:nvSpPr>
            <p:cNvPr id="107" name="Google Shape;107;p6"/>
            <p:cNvSpPr/>
            <p:nvPr/>
          </p:nvSpPr>
          <p:spPr>
            <a:xfrm>
              <a:off x="954600" y="1317375"/>
              <a:ext cx="1670075" cy="846350"/>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52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3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39"/>
        <p:cNvGrpSpPr/>
        <p:nvPr/>
      </p:nvGrpSpPr>
      <p:grpSpPr>
        <a:xfrm>
          <a:off x="0" y="0"/>
          <a:ext cx="0" cy="0"/>
          <a:chOff x="0" y="0"/>
          <a:chExt cx="0" cy="0"/>
        </a:xfrm>
      </p:grpSpPr>
      <p:grpSp>
        <p:nvGrpSpPr>
          <p:cNvPr id="840" name="Google Shape;840;p36"/>
          <p:cNvGrpSpPr/>
          <p:nvPr/>
        </p:nvGrpSpPr>
        <p:grpSpPr>
          <a:xfrm rot="-1184753">
            <a:off x="246628" y="3855249"/>
            <a:ext cx="612422" cy="782623"/>
            <a:chOff x="1027000" y="3669750"/>
            <a:chExt cx="850415" cy="1086759"/>
          </a:xfrm>
        </p:grpSpPr>
        <p:sp>
          <p:nvSpPr>
            <p:cNvPr id="841" name="Google Shape;841;p36"/>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6"/>
          <p:cNvSpPr/>
          <p:nvPr/>
        </p:nvSpPr>
        <p:spPr>
          <a:xfrm>
            <a:off x="8056110" y="752026"/>
            <a:ext cx="1424240" cy="721767"/>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0" y="4414873"/>
            <a:ext cx="9144084" cy="539851"/>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0" y="4718328"/>
            <a:ext cx="9144084" cy="425174"/>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0" y="4909159"/>
            <a:ext cx="9144129" cy="234323"/>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49"/>
        <p:cNvGrpSpPr/>
        <p:nvPr/>
      </p:nvGrpSpPr>
      <p:grpSpPr>
        <a:xfrm>
          <a:off x="0" y="0"/>
          <a:ext cx="0" cy="0"/>
          <a:chOff x="0" y="0"/>
          <a:chExt cx="0" cy="0"/>
        </a:xfrm>
      </p:grpSpPr>
      <p:sp>
        <p:nvSpPr>
          <p:cNvPr id="850" name="Google Shape;850;p37"/>
          <p:cNvSpPr/>
          <p:nvPr/>
        </p:nvSpPr>
        <p:spPr>
          <a:xfrm rot="10800000" flipH="1">
            <a:off x="-25" y="4513602"/>
            <a:ext cx="9163476" cy="78229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8430908" y="3421208"/>
            <a:ext cx="1403971" cy="669554"/>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8492400" y="54644"/>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rot="10800000" flipH="1">
            <a:off x="-9725" y="4785978"/>
            <a:ext cx="9163476" cy="505872"/>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7"/>
          <p:cNvGrpSpPr/>
          <p:nvPr/>
        </p:nvGrpSpPr>
        <p:grpSpPr>
          <a:xfrm>
            <a:off x="447338" y="-461712"/>
            <a:ext cx="1588518" cy="1497681"/>
            <a:chOff x="2661788" y="-514250"/>
            <a:chExt cx="1588518" cy="1497681"/>
          </a:xfrm>
        </p:grpSpPr>
        <p:sp>
          <p:nvSpPr>
            <p:cNvPr id="855" name="Google Shape;855;p37"/>
            <p:cNvSpPr/>
            <p:nvPr/>
          </p:nvSpPr>
          <p:spPr>
            <a:xfrm flipH="1">
              <a:off x="2661787" y="-514250"/>
              <a:ext cx="1588518" cy="1497681"/>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rot="10800000" flipH="1">
              <a:off x="3238455" y="2100"/>
              <a:ext cx="670800" cy="670800"/>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rot="-9899998" flipH="1">
              <a:off x="3364064" y="127693"/>
              <a:ext cx="419597" cy="419597"/>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5"/>
        <p:cNvGrpSpPr/>
        <p:nvPr/>
      </p:nvGrpSpPr>
      <p:grpSpPr>
        <a:xfrm>
          <a:off x="0" y="0"/>
          <a:ext cx="0" cy="0"/>
          <a:chOff x="0" y="0"/>
          <a:chExt cx="0" cy="0"/>
        </a:xfrm>
      </p:grpSpPr>
      <p:sp>
        <p:nvSpPr>
          <p:cNvPr id="116" name="Google Shape;116;p7"/>
          <p:cNvSpPr txBox="1">
            <a:spLocks noGrp="1"/>
          </p:cNvSpPr>
          <p:nvPr>
            <p:ph type="body" idx="1"/>
          </p:nvPr>
        </p:nvSpPr>
        <p:spPr>
          <a:xfrm>
            <a:off x="1405800" y="1947125"/>
            <a:ext cx="4117800" cy="24039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17" name="Google Shape;117;p7"/>
          <p:cNvSpPr txBox="1">
            <a:spLocks noGrp="1"/>
          </p:cNvSpPr>
          <p:nvPr>
            <p:ph type="title"/>
          </p:nvPr>
        </p:nvSpPr>
        <p:spPr>
          <a:xfrm>
            <a:off x="1405800" y="691800"/>
            <a:ext cx="3893400" cy="1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8" name="Google Shape;118;p7"/>
          <p:cNvGrpSpPr/>
          <p:nvPr/>
        </p:nvGrpSpPr>
        <p:grpSpPr>
          <a:xfrm>
            <a:off x="7359600" y="3475425"/>
            <a:ext cx="2055575" cy="1744275"/>
            <a:chOff x="204125" y="-2162125"/>
            <a:chExt cx="2055575" cy="1744275"/>
          </a:xfrm>
        </p:grpSpPr>
        <p:sp>
          <p:nvSpPr>
            <p:cNvPr id="119" name="Google Shape;119;p7"/>
            <p:cNvSpPr/>
            <p:nvPr/>
          </p:nvSpPr>
          <p:spPr>
            <a:xfrm>
              <a:off x="204125" y="-2129375"/>
              <a:ext cx="2055575" cy="1711525"/>
            </a:xfrm>
            <a:custGeom>
              <a:avLst/>
              <a:gdLst/>
              <a:ahLst/>
              <a:cxnLst/>
              <a:rect l="l" t="t" r="r" b="b"/>
              <a:pathLst>
                <a:path w="82223" h="68461" extrusionOk="0">
                  <a:moveTo>
                    <a:pt x="26094" y="0"/>
                  </a:moveTo>
                  <a:cubicBezTo>
                    <a:pt x="25700" y="0"/>
                    <a:pt x="25304" y="40"/>
                    <a:pt x="24910" y="124"/>
                  </a:cubicBezTo>
                  <a:cubicBezTo>
                    <a:pt x="23328" y="455"/>
                    <a:pt x="22358" y="1047"/>
                    <a:pt x="21413" y="2393"/>
                  </a:cubicBezTo>
                  <a:cubicBezTo>
                    <a:pt x="20492" y="3646"/>
                    <a:pt x="19830" y="5064"/>
                    <a:pt x="19121" y="6458"/>
                  </a:cubicBezTo>
                  <a:cubicBezTo>
                    <a:pt x="19002" y="6671"/>
                    <a:pt x="18885" y="6883"/>
                    <a:pt x="18766" y="7119"/>
                  </a:cubicBezTo>
                  <a:cubicBezTo>
                    <a:pt x="17631" y="9366"/>
                    <a:pt x="16710" y="11729"/>
                    <a:pt x="15646" y="14020"/>
                  </a:cubicBezTo>
                  <a:cubicBezTo>
                    <a:pt x="14820" y="16242"/>
                    <a:pt x="14158" y="18252"/>
                    <a:pt x="13235" y="20401"/>
                  </a:cubicBezTo>
                  <a:cubicBezTo>
                    <a:pt x="11842" y="23332"/>
                    <a:pt x="10919" y="26499"/>
                    <a:pt x="9880" y="29618"/>
                  </a:cubicBezTo>
                  <a:cubicBezTo>
                    <a:pt x="8392" y="34370"/>
                    <a:pt x="7044" y="39214"/>
                    <a:pt x="5767" y="44035"/>
                  </a:cubicBezTo>
                  <a:cubicBezTo>
                    <a:pt x="3782" y="50818"/>
                    <a:pt x="2011" y="57672"/>
                    <a:pt x="710" y="64643"/>
                  </a:cubicBezTo>
                  <a:lnTo>
                    <a:pt x="1" y="68260"/>
                  </a:lnTo>
                  <a:cubicBezTo>
                    <a:pt x="1" y="68330"/>
                    <a:pt x="25" y="68424"/>
                    <a:pt x="95" y="68449"/>
                  </a:cubicBezTo>
                  <a:cubicBezTo>
                    <a:pt x="107" y="68453"/>
                    <a:pt x="120" y="68455"/>
                    <a:pt x="133" y="68455"/>
                  </a:cubicBezTo>
                  <a:cubicBezTo>
                    <a:pt x="196" y="68455"/>
                    <a:pt x="262" y="68409"/>
                    <a:pt x="262" y="68330"/>
                  </a:cubicBezTo>
                  <a:lnTo>
                    <a:pt x="284" y="68235"/>
                  </a:lnTo>
                  <a:cubicBezTo>
                    <a:pt x="324" y="68261"/>
                    <a:pt x="363" y="68280"/>
                    <a:pt x="402" y="68280"/>
                  </a:cubicBezTo>
                  <a:cubicBezTo>
                    <a:pt x="434" y="68280"/>
                    <a:pt x="466" y="68268"/>
                    <a:pt x="498" y="68235"/>
                  </a:cubicBezTo>
                  <a:cubicBezTo>
                    <a:pt x="521" y="68213"/>
                    <a:pt x="568" y="68188"/>
                    <a:pt x="568" y="68141"/>
                  </a:cubicBezTo>
                  <a:lnTo>
                    <a:pt x="662" y="68141"/>
                  </a:lnTo>
                  <a:cubicBezTo>
                    <a:pt x="1207" y="68141"/>
                    <a:pt x="1750" y="68118"/>
                    <a:pt x="2294" y="68094"/>
                  </a:cubicBezTo>
                  <a:cubicBezTo>
                    <a:pt x="2553" y="68110"/>
                    <a:pt x="2811" y="68148"/>
                    <a:pt x="3077" y="68148"/>
                  </a:cubicBezTo>
                  <a:cubicBezTo>
                    <a:pt x="3200" y="68148"/>
                    <a:pt x="3324" y="68140"/>
                    <a:pt x="3451" y="68118"/>
                  </a:cubicBezTo>
                  <a:cubicBezTo>
                    <a:pt x="4336" y="68055"/>
                    <a:pt x="5232" y="68002"/>
                    <a:pt x="6123" y="68002"/>
                  </a:cubicBezTo>
                  <a:cubicBezTo>
                    <a:pt x="6566" y="68002"/>
                    <a:pt x="7007" y="68015"/>
                    <a:pt x="7446" y="68046"/>
                  </a:cubicBezTo>
                  <a:cubicBezTo>
                    <a:pt x="8297" y="68141"/>
                    <a:pt x="9076" y="68354"/>
                    <a:pt x="10046" y="68402"/>
                  </a:cubicBezTo>
                  <a:cubicBezTo>
                    <a:pt x="10358" y="68414"/>
                    <a:pt x="10670" y="68418"/>
                    <a:pt x="10983" y="68418"/>
                  </a:cubicBezTo>
                  <a:cubicBezTo>
                    <a:pt x="11690" y="68418"/>
                    <a:pt x="12397" y="68396"/>
                    <a:pt x="13105" y="68396"/>
                  </a:cubicBezTo>
                  <a:cubicBezTo>
                    <a:pt x="13290" y="68396"/>
                    <a:pt x="13475" y="68398"/>
                    <a:pt x="13661" y="68402"/>
                  </a:cubicBezTo>
                  <a:cubicBezTo>
                    <a:pt x="13719" y="68399"/>
                    <a:pt x="13778" y="68398"/>
                    <a:pt x="13837" y="68398"/>
                  </a:cubicBezTo>
                  <a:cubicBezTo>
                    <a:pt x="14289" y="68398"/>
                    <a:pt x="14741" y="68460"/>
                    <a:pt x="15194" y="68460"/>
                  </a:cubicBezTo>
                  <a:cubicBezTo>
                    <a:pt x="15297" y="68460"/>
                    <a:pt x="15401" y="68457"/>
                    <a:pt x="15504" y="68449"/>
                  </a:cubicBezTo>
                  <a:cubicBezTo>
                    <a:pt x="18151" y="68377"/>
                    <a:pt x="20798" y="68071"/>
                    <a:pt x="23445" y="67787"/>
                  </a:cubicBezTo>
                  <a:cubicBezTo>
                    <a:pt x="26542" y="67479"/>
                    <a:pt x="29614" y="67006"/>
                    <a:pt x="32734" y="66889"/>
                  </a:cubicBezTo>
                  <a:cubicBezTo>
                    <a:pt x="33977" y="66776"/>
                    <a:pt x="35220" y="66558"/>
                    <a:pt x="36463" y="66558"/>
                  </a:cubicBezTo>
                  <a:cubicBezTo>
                    <a:pt x="36779" y="66558"/>
                    <a:pt x="37096" y="66572"/>
                    <a:pt x="37413" y="66606"/>
                  </a:cubicBezTo>
                  <a:cubicBezTo>
                    <a:pt x="38192" y="66653"/>
                    <a:pt x="38996" y="66653"/>
                    <a:pt x="39777" y="66700"/>
                  </a:cubicBezTo>
                  <a:cubicBezTo>
                    <a:pt x="41006" y="66842"/>
                    <a:pt x="42235" y="67078"/>
                    <a:pt x="43581" y="67243"/>
                  </a:cubicBezTo>
                  <a:cubicBezTo>
                    <a:pt x="45140" y="67432"/>
                    <a:pt x="46700" y="67362"/>
                    <a:pt x="48260" y="67645"/>
                  </a:cubicBezTo>
                  <a:cubicBezTo>
                    <a:pt x="49655" y="67857"/>
                    <a:pt x="51073" y="68071"/>
                    <a:pt x="52491" y="68094"/>
                  </a:cubicBezTo>
                  <a:cubicBezTo>
                    <a:pt x="53995" y="68074"/>
                    <a:pt x="55500" y="67892"/>
                    <a:pt x="57003" y="67892"/>
                  </a:cubicBezTo>
                  <a:cubicBezTo>
                    <a:pt x="57224" y="67892"/>
                    <a:pt x="57445" y="67895"/>
                    <a:pt x="57666" y="67904"/>
                  </a:cubicBezTo>
                  <a:cubicBezTo>
                    <a:pt x="59818" y="67952"/>
                    <a:pt x="61967" y="68141"/>
                    <a:pt x="64094" y="68283"/>
                  </a:cubicBezTo>
                  <a:cubicBezTo>
                    <a:pt x="64953" y="68363"/>
                    <a:pt x="65801" y="68453"/>
                    <a:pt x="66652" y="68453"/>
                  </a:cubicBezTo>
                  <a:cubicBezTo>
                    <a:pt x="67067" y="68453"/>
                    <a:pt x="67482" y="68432"/>
                    <a:pt x="67900" y="68377"/>
                  </a:cubicBezTo>
                  <a:cubicBezTo>
                    <a:pt x="69247" y="68118"/>
                    <a:pt x="70570" y="67834"/>
                    <a:pt x="71918" y="67479"/>
                  </a:cubicBezTo>
                  <a:cubicBezTo>
                    <a:pt x="73005" y="67078"/>
                    <a:pt x="73903" y="66581"/>
                    <a:pt x="75085" y="66203"/>
                  </a:cubicBezTo>
                  <a:cubicBezTo>
                    <a:pt x="76503" y="65755"/>
                    <a:pt x="77779" y="64904"/>
                    <a:pt x="79055" y="64123"/>
                  </a:cubicBezTo>
                  <a:cubicBezTo>
                    <a:pt x="79740" y="63698"/>
                    <a:pt x="80426" y="63250"/>
                    <a:pt x="81063" y="62705"/>
                  </a:cubicBezTo>
                  <a:cubicBezTo>
                    <a:pt x="81347" y="62493"/>
                    <a:pt x="81655" y="62257"/>
                    <a:pt x="81819" y="61902"/>
                  </a:cubicBezTo>
                  <a:cubicBezTo>
                    <a:pt x="82222" y="61075"/>
                    <a:pt x="82128" y="60058"/>
                    <a:pt x="82033" y="59137"/>
                  </a:cubicBezTo>
                  <a:cubicBezTo>
                    <a:pt x="81891" y="57837"/>
                    <a:pt x="81583" y="56560"/>
                    <a:pt x="81300" y="55284"/>
                  </a:cubicBezTo>
                  <a:cubicBezTo>
                    <a:pt x="81088" y="53488"/>
                    <a:pt x="80543" y="51786"/>
                    <a:pt x="79976" y="50085"/>
                  </a:cubicBezTo>
                  <a:cubicBezTo>
                    <a:pt x="79362" y="47982"/>
                    <a:pt x="78630" y="45950"/>
                    <a:pt x="77779" y="43940"/>
                  </a:cubicBezTo>
                  <a:cubicBezTo>
                    <a:pt x="76667" y="41176"/>
                    <a:pt x="76006" y="37512"/>
                    <a:pt x="74801" y="34534"/>
                  </a:cubicBezTo>
                  <a:cubicBezTo>
                    <a:pt x="73714" y="31345"/>
                    <a:pt x="71965" y="28579"/>
                    <a:pt x="70334" y="25720"/>
                  </a:cubicBezTo>
                  <a:cubicBezTo>
                    <a:pt x="69766" y="24633"/>
                    <a:pt x="69082" y="23568"/>
                    <a:pt x="68515" y="22458"/>
                  </a:cubicBezTo>
                  <a:cubicBezTo>
                    <a:pt x="68042" y="21419"/>
                    <a:pt x="67450" y="20449"/>
                    <a:pt x="66908" y="19433"/>
                  </a:cubicBezTo>
                  <a:cubicBezTo>
                    <a:pt x="66104" y="17849"/>
                    <a:pt x="65371" y="16077"/>
                    <a:pt x="63883" y="15155"/>
                  </a:cubicBezTo>
                  <a:cubicBezTo>
                    <a:pt x="63457" y="14883"/>
                    <a:pt x="63024" y="14767"/>
                    <a:pt x="62592" y="14767"/>
                  </a:cubicBezTo>
                  <a:cubicBezTo>
                    <a:pt x="61226" y="14767"/>
                    <a:pt x="59884" y="15928"/>
                    <a:pt x="58895" y="16951"/>
                  </a:cubicBezTo>
                  <a:cubicBezTo>
                    <a:pt x="57171" y="18866"/>
                    <a:pt x="55965" y="21277"/>
                    <a:pt x="54571" y="23498"/>
                  </a:cubicBezTo>
                  <a:cubicBezTo>
                    <a:pt x="53034" y="26429"/>
                    <a:pt x="51971" y="29618"/>
                    <a:pt x="50907" y="32785"/>
                  </a:cubicBezTo>
                  <a:cubicBezTo>
                    <a:pt x="50056" y="35315"/>
                    <a:pt x="49608" y="37985"/>
                    <a:pt x="48946" y="40584"/>
                  </a:cubicBezTo>
                  <a:cubicBezTo>
                    <a:pt x="48685" y="41696"/>
                    <a:pt x="48496" y="43184"/>
                    <a:pt x="48260" y="44224"/>
                  </a:cubicBezTo>
                  <a:lnTo>
                    <a:pt x="48237" y="44201"/>
                  </a:lnTo>
                  <a:cubicBezTo>
                    <a:pt x="47954" y="42995"/>
                    <a:pt x="47623" y="41791"/>
                    <a:pt x="47173" y="40656"/>
                  </a:cubicBezTo>
                  <a:cubicBezTo>
                    <a:pt x="46511" y="39119"/>
                    <a:pt x="45755" y="37631"/>
                    <a:pt x="45235" y="36188"/>
                  </a:cubicBezTo>
                  <a:cubicBezTo>
                    <a:pt x="44881" y="35196"/>
                    <a:pt x="44740" y="34109"/>
                    <a:pt x="44409" y="33093"/>
                  </a:cubicBezTo>
                  <a:cubicBezTo>
                    <a:pt x="43794" y="31203"/>
                    <a:pt x="43344" y="29240"/>
                    <a:pt x="42588" y="27421"/>
                  </a:cubicBezTo>
                  <a:cubicBezTo>
                    <a:pt x="41501" y="24822"/>
                    <a:pt x="40414" y="22128"/>
                    <a:pt x="38926" y="19551"/>
                  </a:cubicBezTo>
                  <a:cubicBezTo>
                    <a:pt x="37981" y="17471"/>
                    <a:pt x="37294" y="15438"/>
                    <a:pt x="36396" y="13431"/>
                  </a:cubicBezTo>
                  <a:cubicBezTo>
                    <a:pt x="35192" y="11209"/>
                    <a:pt x="34388" y="8774"/>
                    <a:pt x="33182" y="6530"/>
                  </a:cubicBezTo>
                  <a:cubicBezTo>
                    <a:pt x="32687" y="5276"/>
                    <a:pt x="32167" y="4047"/>
                    <a:pt x="31433" y="2937"/>
                  </a:cubicBezTo>
                  <a:cubicBezTo>
                    <a:pt x="30314" y="1198"/>
                    <a:pt x="28248" y="0"/>
                    <a:pt x="26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28200" y="-997550"/>
              <a:ext cx="138900" cy="516950"/>
            </a:xfrm>
            <a:custGeom>
              <a:avLst/>
              <a:gdLst/>
              <a:ahLst/>
              <a:cxnLst/>
              <a:rect l="l" t="t" r="r" b="b"/>
              <a:pathLst>
                <a:path w="5556" h="20678" extrusionOk="0">
                  <a:moveTo>
                    <a:pt x="4852" y="1"/>
                  </a:moveTo>
                  <a:cubicBezTo>
                    <a:pt x="4520" y="1"/>
                    <a:pt x="4203" y="76"/>
                    <a:pt x="3901" y="227"/>
                  </a:cubicBezTo>
                  <a:cubicBezTo>
                    <a:pt x="3404" y="463"/>
                    <a:pt x="2861" y="630"/>
                    <a:pt x="2459" y="1008"/>
                  </a:cubicBezTo>
                  <a:cubicBezTo>
                    <a:pt x="1727" y="1811"/>
                    <a:pt x="1349" y="2874"/>
                    <a:pt x="1041" y="3891"/>
                  </a:cubicBezTo>
                  <a:cubicBezTo>
                    <a:pt x="923" y="4364"/>
                    <a:pt x="734" y="4789"/>
                    <a:pt x="615" y="5262"/>
                  </a:cubicBezTo>
                  <a:cubicBezTo>
                    <a:pt x="521" y="5593"/>
                    <a:pt x="568" y="5876"/>
                    <a:pt x="498" y="6135"/>
                  </a:cubicBezTo>
                  <a:cubicBezTo>
                    <a:pt x="48" y="7814"/>
                    <a:pt x="1" y="9610"/>
                    <a:pt x="120" y="11335"/>
                  </a:cubicBezTo>
                  <a:cubicBezTo>
                    <a:pt x="284" y="12516"/>
                    <a:pt x="710" y="13628"/>
                    <a:pt x="1112" y="14738"/>
                  </a:cubicBezTo>
                  <a:cubicBezTo>
                    <a:pt x="1349" y="15447"/>
                    <a:pt x="1513" y="16180"/>
                    <a:pt x="1680" y="16912"/>
                  </a:cubicBezTo>
                  <a:cubicBezTo>
                    <a:pt x="1774" y="17668"/>
                    <a:pt x="1680" y="19158"/>
                    <a:pt x="1608" y="19890"/>
                  </a:cubicBezTo>
                  <a:cubicBezTo>
                    <a:pt x="1608" y="20126"/>
                    <a:pt x="1513" y="20387"/>
                    <a:pt x="1538" y="20599"/>
                  </a:cubicBezTo>
                  <a:cubicBezTo>
                    <a:pt x="1569" y="20653"/>
                    <a:pt x="1620" y="20677"/>
                    <a:pt x="1669" y="20677"/>
                  </a:cubicBezTo>
                  <a:cubicBezTo>
                    <a:pt x="1729" y="20677"/>
                    <a:pt x="1784" y="20641"/>
                    <a:pt x="1797" y="20576"/>
                  </a:cubicBezTo>
                  <a:cubicBezTo>
                    <a:pt x="1986" y="19347"/>
                    <a:pt x="2058" y="18094"/>
                    <a:pt x="1963" y="16865"/>
                  </a:cubicBezTo>
                  <a:cubicBezTo>
                    <a:pt x="1891" y="16392"/>
                    <a:pt x="1702" y="15920"/>
                    <a:pt x="1632" y="15424"/>
                  </a:cubicBezTo>
                  <a:cubicBezTo>
                    <a:pt x="1160" y="13793"/>
                    <a:pt x="356" y="12210"/>
                    <a:pt x="379" y="10578"/>
                  </a:cubicBezTo>
                  <a:cubicBezTo>
                    <a:pt x="332" y="8996"/>
                    <a:pt x="426" y="7578"/>
                    <a:pt x="804" y="6113"/>
                  </a:cubicBezTo>
                  <a:cubicBezTo>
                    <a:pt x="829" y="5332"/>
                    <a:pt x="1160" y="4623"/>
                    <a:pt x="1372" y="3772"/>
                  </a:cubicBezTo>
                  <a:cubicBezTo>
                    <a:pt x="1680" y="2851"/>
                    <a:pt x="1963" y="2023"/>
                    <a:pt x="2600" y="1267"/>
                  </a:cubicBezTo>
                  <a:cubicBezTo>
                    <a:pt x="2956" y="913"/>
                    <a:pt x="3451" y="747"/>
                    <a:pt x="3877" y="535"/>
                  </a:cubicBezTo>
                  <a:cubicBezTo>
                    <a:pt x="4177" y="355"/>
                    <a:pt x="4577" y="293"/>
                    <a:pt x="4837" y="293"/>
                  </a:cubicBezTo>
                  <a:cubicBezTo>
                    <a:pt x="4884" y="293"/>
                    <a:pt x="4927" y="295"/>
                    <a:pt x="4964" y="299"/>
                  </a:cubicBezTo>
                  <a:cubicBezTo>
                    <a:pt x="4995" y="306"/>
                    <a:pt x="5030" y="309"/>
                    <a:pt x="5065" y="309"/>
                  </a:cubicBezTo>
                  <a:cubicBezTo>
                    <a:pt x="5135" y="309"/>
                    <a:pt x="5209" y="299"/>
                    <a:pt x="5272" y="299"/>
                  </a:cubicBezTo>
                  <a:cubicBezTo>
                    <a:pt x="5306" y="299"/>
                    <a:pt x="5341" y="304"/>
                    <a:pt x="5373" y="304"/>
                  </a:cubicBezTo>
                  <a:cubicBezTo>
                    <a:pt x="5406" y="304"/>
                    <a:pt x="5437" y="298"/>
                    <a:pt x="5461" y="274"/>
                  </a:cubicBezTo>
                  <a:cubicBezTo>
                    <a:pt x="5556" y="180"/>
                    <a:pt x="5484" y="15"/>
                    <a:pt x="5342" y="15"/>
                  </a:cubicBezTo>
                  <a:lnTo>
                    <a:pt x="5106" y="15"/>
                  </a:lnTo>
                  <a:cubicBezTo>
                    <a:pt x="5020" y="6"/>
                    <a:pt x="4935" y="1"/>
                    <a:pt x="4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510500" y="-1262475"/>
              <a:ext cx="115500" cy="492950"/>
            </a:xfrm>
            <a:custGeom>
              <a:avLst/>
              <a:gdLst/>
              <a:ahLst/>
              <a:cxnLst/>
              <a:rect l="l" t="t" r="r" b="b"/>
              <a:pathLst>
                <a:path w="4620" h="19718" extrusionOk="0">
                  <a:moveTo>
                    <a:pt x="283" y="0"/>
                  </a:moveTo>
                  <a:cubicBezTo>
                    <a:pt x="0" y="0"/>
                    <a:pt x="127" y="875"/>
                    <a:pt x="107" y="1064"/>
                  </a:cubicBezTo>
                  <a:cubicBezTo>
                    <a:pt x="130" y="2624"/>
                    <a:pt x="154" y="4159"/>
                    <a:pt x="438" y="5555"/>
                  </a:cubicBezTo>
                  <a:cubicBezTo>
                    <a:pt x="532" y="6075"/>
                    <a:pt x="555" y="6806"/>
                    <a:pt x="791" y="7421"/>
                  </a:cubicBezTo>
                  <a:cubicBezTo>
                    <a:pt x="933" y="7918"/>
                    <a:pt x="1170" y="8366"/>
                    <a:pt x="1383" y="8839"/>
                  </a:cubicBezTo>
                  <a:cubicBezTo>
                    <a:pt x="1406" y="8911"/>
                    <a:pt x="1595" y="9453"/>
                    <a:pt x="1737" y="9667"/>
                  </a:cubicBezTo>
                  <a:cubicBezTo>
                    <a:pt x="2209" y="10588"/>
                    <a:pt x="2918" y="11605"/>
                    <a:pt x="3249" y="12431"/>
                  </a:cubicBezTo>
                  <a:cubicBezTo>
                    <a:pt x="3699" y="14133"/>
                    <a:pt x="4219" y="15740"/>
                    <a:pt x="4219" y="17441"/>
                  </a:cubicBezTo>
                  <a:cubicBezTo>
                    <a:pt x="4242" y="18150"/>
                    <a:pt x="4219" y="18907"/>
                    <a:pt x="4242" y="19616"/>
                  </a:cubicBezTo>
                  <a:cubicBezTo>
                    <a:pt x="4272" y="19685"/>
                    <a:pt x="4335" y="19718"/>
                    <a:pt x="4398" y="19718"/>
                  </a:cubicBezTo>
                  <a:cubicBezTo>
                    <a:pt x="4485" y="19718"/>
                    <a:pt x="4573" y="19656"/>
                    <a:pt x="4573" y="19546"/>
                  </a:cubicBezTo>
                  <a:cubicBezTo>
                    <a:pt x="4573" y="18269"/>
                    <a:pt x="4620" y="16969"/>
                    <a:pt x="4408" y="15692"/>
                  </a:cubicBezTo>
                  <a:cubicBezTo>
                    <a:pt x="4100" y="14464"/>
                    <a:pt x="3888" y="13187"/>
                    <a:pt x="3438" y="12006"/>
                  </a:cubicBezTo>
                  <a:cubicBezTo>
                    <a:pt x="2871" y="10849"/>
                    <a:pt x="2045" y="9761"/>
                    <a:pt x="1667" y="8674"/>
                  </a:cubicBezTo>
                  <a:cubicBezTo>
                    <a:pt x="1194" y="7682"/>
                    <a:pt x="863" y="6665"/>
                    <a:pt x="791" y="5577"/>
                  </a:cubicBezTo>
                  <a:cubicBezTo>
                    <a:pt x="508" y="4231"/>
                    <a:pt x="461" y="2671"/>
                    <a:pt x="438" y="1087"/>
                  </a:cubicBezTo>
                  <a:cubicBezTo>
                    <a:pt x="438" y="781"/>
                    <a:pt x="438" y="473"/>
                    <a:pt x="461" y="166"/>
                  </a:cubicBezTo>
                  <a:cubicBezTo>
                    <a:pt x="461" y="119"/>
                    <a:pt x="438" y="72"/>
                    <a:pt x="413" y="47"/>
                  </a:cubicBezTo>
                  <a:cubicBezTo>
                    <a:pt x="362" y="15"/>
                    <a:pt x="31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454075" y="-1264525"/>
              <a:ext cx="26600" cy="193450"/>
            </a:xfrm>
            <a:custGeom>
              <a:avLst/>
              <a:gdLst/>
              <a:ahLst/>
              <a:cxnLst/>
              <a:rect l="l" t="t" r="r" b="b"/>
              <a:pathLst>
                <a:path w="1064" h="7738" extrusionOk="0">
                  <a:moveTo>
                    <a:pt x="905" y="1"/>
                  </a:moveTo>
                  <a:cubicBezTo>
                    <a:pt x="839" y="1"/>
                    <a:pt x="770" y="37"/>
                    <a:pt x="757" y="107"/>
                  </a:cubicBezTo>
                  <a:cubicBezTo>
                    <a:pt x="496" y="1194"/>
                    <a:pt x="307" y="2114"/>
                    <a:pt x="142" y="3226"/>
                  </a:cubicBezTo>
                  <a:cubicBezTo>
                    <a:pt x="1" y="4644"/>
                    <a:pt x="71" y="6085"/>
                    <a:pt x="379" y="7503"/>
                  </a:cubicBezTo>
                  <a:cubicBezTo>
                    <a:pt x="401" y="7575"/>
                    <a:pt x="401" y="7669"/>
                    <a:pt x="473" y="7716"/>
                  </a:cubicBezTo>
                  <a:cubicBezTo>
                    <a:pt x="493" y="7731"/>
                    <a:pt x="515" y="7737"/>
                    <a:pt x="537" y="7737"/>
                  </a:cubicBezTo>
                  <a:cubicBezTo>
                    <a:pt x="620" y="7737"/>
                    <a:pt x="704" y="7644"/>
                    <a:pt x="685" y="7550"/>
                  </a:cubicBezTo>
                  <a:cubicBezTo>
                    <a:pt x="118" y="5281"/>
                    <a:pt x="354" y="2895"/>
                    <a:pt x="921" y="721"/>
                  </a:cubicBezTo>
                  <a:cubicBezTo>
                    <a:pt x="969" y="507"/>
                    <a:pt x="1063" y="271"/>
                    <a:pt x="1016" y="59"/>
                  </a:cubicBezTo>
                  <a:cubicBezTo>
                    <a:pt x="996" y="20"/>
                    <a:pt x="951" y="1"/>
                    <a:pt x="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94250" y="-1548075"/>
              <a:ext cx="57325" cy="208400"/>
            </a:xfrm>
            <a:custGeom>
              <a:avLst/>
              <a:gdLst/>
              <a:ahLst/>
              <a:cxnLst/>
              <a:rect l="l" t="t" r="r" b="b"/>
              <a:pathLst>
                <a:path w="2293" h="8336" extrusionOk="0">
                  <a:moveTo>
                    <a:pt x="2144" y="1"/>
                  </a:moveTo>
                  <a:cubicBezTo>
                    <a:pt x="2081" y="1"/>
                    <a:pt x="2020" y="36"/>
                    <a:pt x="2009" y="105"/>
                  </a:cubicBezTo>
                  <a:cubicBezTo>
                    <a:pt x="1678" y="955"/>
                    <a:pt x="1560" y="1876"/>
                    <a:pt x="1324" y="2751"/>
                  </a:cubicBezTo>
                  <a:cubicBezTo>
                    <a:pt x="804" y="4311"/>
                    <a:pt x="496" y="5918"/>
                    <a:pt x="142" y="7525"/>
                  </a:cubicBezTo>
                  <a:cubicBezTo>
                    <a:pt x="118" y="7762"/>
                    <a:pt x="1" y="8021"/>
                    <a:pt x="48" y="8257"/>
                  </a:cubicBezTo>
                  <a:cubicBezTo>
                    <a:pt x="69" y="8311"/>
                    <a:pt x="114" y="8335"/>
                    <a:pt x="160" y="8335"/>
                  </a:cubicBezTo>
                  <a:cubicBezTo>
                    <a:pt x="215" y="8335"/>
                    <a:pt x="271" y="8299"/>
                    <a:pt x="284" y="8234"/>
                  </a:cubicBezTo>
                  <a:cubicBezTo>
                    <a:pt x="662" y="6414"/>
                    <a:pt x="1041" y="4595"/>
                    <a:pt x="1583" y="2821"/>
                  </a:cubicBezTo>
                  <a:cubicBezTo>
                    <a:pt x="1750" y="2184"/>
                    <a:pt x="1914" y="1570"/>
                    <a:pt x="2033" y="908"/>
                  </a:cubicBezTo>
                  <a:cubicBezTo>
                    <a:pt x="2103" y="647"/>
                    <a:pt x="2269" y="388"/>
                    <a:pt x="2292" y="127"/>
                  </a:cubicBezTo>
                  <a:cubicBezTo>
                    <a:pt x="2280" y="42"/>
                    <a:pt x="2211" y="1"/>
                    <a:pt x="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553900" y="-1658825"/>
              <a:ext cx="59125" cy="416350"/>
            </a:xfrm>
            <a:custGeom>
              <a:avLst/>
              <a:gdLst/>
              <a:ahLst/>
              <a:cxnLst/>
              <a:rect l="l" t="t" r="r" b="b"/>
              <a:pathLst>
                <a:path w="2365" h="16654" extrusionOk="0">
                  <a:moveTo>
                    <a:pt x="2241" y="1"/>
                  </a:moveTo>
                  <a:cubicBezTo>
                    <a:pt x="2188" y="1"/>
                    <a:pt x="2121" y="40"/>
                    <a:pt x="2105" y="91"/>
                  </a:cubicBezTo>
                  <a:cubicBezTo>
                    <a:pt x="1230" y="3517"/>
                    <a:pt x="379" y="7040"/>
                    <a:pt x="120" y="10466"/>
                  </a:cubicBezTo>
                  <a:cubicBezTo>
                    <a:pt x="1" y="11625"/>
                    <a:pt x="284" y="12759"/>
                    <a:pt x="545" y="13893"/>
                  </a:cubicBezTo>
                  <a:cubicBezTo>
                    <a:pt x="804" y="14697"/>
                    <a:pt x="1254" y="15689"/>
                    <a:pt x="1538" y="16374"/>
                  </a:cubicBezTo>
                  <a:cubicBezTo>
                    <a:pt x="1573" y="16480"/>
                    <a:pt x="1635" y="16654"/>
                    <a:pt x="1734" y="16654"/>
                  </a:cubicBezTo>
                  <a:cubicBezTo>
                    <a:pt x="1766" y="16654"/>
                    <a:pt x="1803" y="16635"/>
                    <a:pt x="1844" y="16588"/>
                  </a:cubicBezTo>
                  <a:cubicBezTo>
                    <a:pt x="1891" y="16327"/>
                    <a:pt x="1655" y="16068"/>
                    <a:pt x="1585" y="15831"/>
                  </a:cubicBezTo>
                  <a:cubicBezTo>
                    <a:pt x="1396" y="15311"/>
                    <a:pt x="971" y="14461"/>
                    <a:pt x="782" y="13799"/>
                  </a:cubicBezTo>
                  <a:cubicBezTo>
                    <a:pt x="568" y="12806"/>
                    <a:pt x="332" y="11931"/>
                    <a:pt x="356" y="10963"/>
                  </a:cubicBezTo>
                  <a:cubicBezTo>
                    <a:pt x="356" y="9946"/>
                    <a:pt x="592" y="8978"/>
                    <a:pt x="640" y="7985"/>
                  </a:cubicBezTo>
                  <a:cubicBezTo>
                    <a:pt x="876" y="6684"/>
                    <a:pt x="1112" y="5408"/>
                    <a:pt x="1371" y="4132"/>
                  </a:cubicBezTo>
                  <a:cubicBezTo>
                    <a:pt x="1632" y="3092"/>
                    <a:pt x="1869" y="2029"/>
                    <a:pt x="2128" y="990"/>
                  </a:cubicBezTo>
                  <a:cubicBezTo>
                    <a:pt x="2200" y="681"/>
                    <a:pt x="2317" y="398"/>
                    <a:pt x="2364" y="114"/>
                  </a:cubicBezTo>
                  <a:cubicBezTo>
                    <a:pt x="2341" y="67"/>
                    <a:pt x="2341" y="44"/>
                    <a:pt x="2294" y="20"/>
                  </a:cubicBezTo>
                  <a:cubicBezTo>
                    <a:pt x="2281" y="6"/>
                    <a:pt x="2262" y="1"/>
                    <a:pt x="2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92450" y="-1183975"/>
              <a:ext cx="93250" cy="312150"/>
            </a:xfrm>
            <a:custGeom>
              <a:avLst/>
              <a:gdLst/>
              <a:ahLst/>
              <a:cxnLst/>
              <a:rect l="l" t="t" r="r" b="b"/>
              <a:pathLst>
                <a:path w="3730" h="12486" extrusionOk="0">
                  <a:moveTo>
                    <a:pt x="154" y="0"/>
                  </a:moveTo>
                  <a:cubicBezTo>
                    <a:pt x="71" y="0"/>
                    <a:pt x="1" y="84"/>
                    <a:pt x="43" y="169"/>
                  </a:cubicBezTo>
                  <a:cubicBezTo>
                    <a:pt x="563" y="1706"/>
                    <a:pt x="964" y="3360"/>
                    <a:pt x="1603" y="4825"/>
                  </a:cubicBezTo>
                  <a:cubicBezTo>
                    <a:pt x="1862" y="5415"/>
                    <a:pt x="1956" y="6077"/>
                    <a:pt x="2240" y="6644"/>
                  </a:cubicBezTo>
                  <a:cubicBezTo>
                    <a:pt x="2501" y="7330"/>
                    <a:pt x="2760" y="7992"/>
                    <a:pt x="2996" y="8677"/>
                  </a:cubicBezTo>
                  <a:cubicBezTo>
                    <a:pt x="3257" y="9883"/>
                    <a:pt x="3352" y="10970"/>
                    <a:pt x="3399" y="12246"/>
                  </a:cubicBezTo>
                  <a:cubicBezTo>
                    <a:pt x="3381" y="12353"/>
                    <a:pt x="3443" y="12485"/>
                    <a:pt x="3535" y="12485"/>
                  </a:cubicBezTo>
                  <a:cubicBezTo>
                    <a:pt x="3566" y="12485"/>
                    <a:pt x="3600" y="12471"/>
                    <a:pt x="3635" y="12435"/>
                  </a:cubicBezTo>
                  <a:cubicBezTo>
                    <a:pt x="3730" y="12363"/>
                    <a:pt x="3683" y="12222"/>
                    <a:pt x="3683" y="12104"/>
                  </a:cubicBezTo>
                  <a:cubicBezTo>
                    <a:pt x="3611" y="10945"/>
                    <a:pt x="3516" y="9788"/>
                    <a:pt x="3233" y="8607"/>
                  </a:cubicBezTo>
                  <a:cubicBezTo>
                    <a:pt x="3021" y="7898"/>
                    <a:pt x="2760" y="7283"/>
                    <a:pt x="2476" y="6574"/>
                  </a:cubicBezTo>
                  <a:cubicBezTo>
                    <a:pt x="2240" y="6030"/>
                    <a:pt x="2123" y="5440"/>
                    <a:pt x="1886" y="4873"/>
                  </a:cubicBezTo>
                  <a:cubicBezTo>
                    <a:pt x="1342" y="3644"/>
                    <a:pt x="988" y="2226"/>
                    <a:pt x="538" y="878"/>
                  </a:cubicBezTo>
                  <a:cubicBezTo>
                    <a:pt x="444" y="619"/>
                    <a:pt x="374" y="310"/>
                    <a:pt x="255" y="51"/>
                  </a:cubicBezTo>
                  <a:cubicBezTo>
                    <a:pt x="255" y="27"/>
                    <a:pt x="208" y="4"/>
                    <a:pt x="185" y="4"/>
                  </a:cubicBezTo>
                  <a:cubicBezTo>
                    <a:pt x="175" y="1"/>
                    <a:pt x="164"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670075" y="-1184050"/>
              <a:ext cx="212350" cy="400150"/>
            </a:xfrm>
            <a:custGeom>
              <a:avLst/>
              <a:gdLst/>
              <a:ahLst/>
              <a:cxnLst/>
              <a:rect l="l" t="t" r="r" b="b"/>
              <a:pathLst>
                <a:path w="8494" h="16006" extrusionOk="0">
                  <a:moveTo>
                    <a:pt x="172" y="0"/>
                  </a:moveTo>
                  <a:cubicBezTo>
                    <a:pt x="90" y="0"/>
                    <a:pt x="1" y="75"/>
                    <a:pt x="33" y="172"/>
                  </a:cubicBezTo>
                  <a:cubicBezTo>
                    <a:pt x="341" y="1803"/>
                    <a:pt x="553" y="3480"/>
                    <a:pt x="1381" y="4946"/>
                  </a:cubicBezTo>
                  <a:cubicBezTo>
                    <a:pt x="1687" y="5537"/>
                    <a:pt x="2043" y="6152"/>
                    <a:pt x="2633" y="6530"/>
                  </a:cubicBezTo>
                  <a:cubicBezTo>
                    <a:pt x="3436" y="7073"/>
                    <a:pt x="4359" y="7475"/>
                    <a:pt x="5185" y="7995"/>
                  </a:cubicBezTo>
                  <a:cubicBezTo>
                    <a:pt x="5730" y="8491"/>
                    <a:pt x="6509" y="9200"/>
                    <a:pt x="6959" y="9933"/>
                  </a:cubicBezTo>
                  <a:cubicBezTo>
                    <a:pt x="7668" y="11185"/>
                    <a:pt x="7879" y="12816"/>
                    <a:pt x="8046" y="14210"/>
                  </a:cubicBezTo>
                  <a:cubicBezTo>
                    <a:pt x="8140" y="14707"/>
                    <a:pt x="8163" y="15250"/>
                    <a:pt x="8116" y="15841"/>
                  </a:cubicBezTo>
                  <a:cubicBezTo>
                    <a:pt x="8116" y="15936"/>
                    <a:pt x="8188" y="16006"/>
                    <a:pt x="8282" y="16006"/>
                  </a:cubicBezTo>
                  <a:cubicBezTo>
                    <a:pt x="8424" y="16006"/>
                    <a:pt x="8447" y="15841"/>
                    <a:pt x="8447" y="15722"/>
                  </a:cubicBezTo>
                  <a:cubicBezTo>
                    <a:pt x="8494" y="15297"/>
                    <a:pt x="8471" y="14896"/>
                    <a:pt x="8424" y="14471"/>
                  </a:cubicBezTo>
                  <a:cubicBezTo>
                    <a:pt x="8210" y="12958"/>
                    <a:pt x="8068" y="10948"/>
                    <a:pt x="7076" y="9530"/>
                  </a:cubicBezTo>
                  <a:cubicBezTo>
                    <a:pt x="6650" y="8869"/>
                    <a:pt x="6061" y="8373"/>
                    <a:pt x="5493" y="7829"/>
                  </a:cubicBezTo>
                  <a:cubicBezTo>
                    <a:pt x="5091" y="7498"/>
                    <a:pt x="4571" y="7309"/>
                    <a:pt x="4123" y="7025"/>
                  </a:cubicBezTo>
                  <a:cubicBezTo>
                    <a:pt x="3153" y="6505"/>
                    <a:pt x="2255" y="6105"/>
                    <a:pt x="1782" y="5065"/>
                  </a:cubicBezTo>
                  <a:cubicBezTo>
                    <a:pt x="1239" y="4142"/>
                    <a:pt x="931" y="3197"/>
                    <a:pt x="695" y="2110"/>
                  </a:cubicBezTo>
                  <a:cubicBezTo>
                    <a:pt x="530" y="1425"/>
                    <a:pt x="459" y="716"/>
                    <a:pt x="269" y="54"/>
                  </a:cubicBezTo>
                  <a:cubicBezTo>
                    <a:pt x="247" y="17"/>
                    <a:pt x="210"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31450" y="-925250"/>
              <a:ext cx="97250" cy="176125"/>
            </a:xfrm>
            <a:custGeom>
              <a:avLst/>
              <a:gdLst/>
              <a:ahLst/>
              <a:cxnLst/>
              <a:rect l="l" t="t" r="r" b="b"/>
              <a:pathLst>
                <a:path w="3890" h="7045" extrusionOk="0">
                  <a:moveTo>
                    <a:pt x="210" y="1"/>
                  </a:moveTo>
                  <a:cubicBezTo>
                    <a:pt x="69" y="1"/>
                    <a:pt x="0" y="224"/>
                    <a:pt x="131" y="290"/>
                  </a:cubicBezTo>
                  <a:cubicBezTo>
                    <a:pt x="1431" y="975"/>
                    <a:pt x="2802" y="1920"/>
                    <a:pt x="3322" y="3054"/>
                  </a:cubicBezTo>
                  <a:cubicBezTo>
                    <a:pt x="3628" y="3952"/>
                    <a:pt x="3606" y="4803"/>
                    <a:pt x="3417" y="5915"/>
                  </a:cubicBezTo>
                  <a:cubicBezTo>
                    <a:pt x="3439" y="6221"/>
                    <a:pt x="3392" y="6718"/>
                    <a:pt x="3511" y="7002"/>
                  </a:cubicBezTo>
                  <a:cubicBezTo>
                    <a:pt x="3541" y="7032"/>
                    <a:pt x="3577" y="7045"/>
                    <a:pt x="3613" y="7045"/>
                  </a:cubicBezTo>
                  <a:cubicBezTo>
                    <a:pt x="3692" y="7045"/>
                    <a:pt x="3770" y="6980"/>
                    <a:pt x="3770" y="6883"/>
                  </a:cubicBezTo>
                  <a:cubicBezTo>
                    <a:pt x="3676" y="6104"/>
                    <a:pt x="3795" y="5537"/>
                    <a:pt x="3865" y="4803"/>
                  </a:cubicBezTo>
                  <a:cubicBezTo>
                    <a:pt x="3889" y="3646"/>
                    <a:pt x="3700" y="2653"/>
                    <a:pt x="2755" y="1755"/>
                  </a:cubicBezTo>
                  <a:cubicBezTo>
                    <a:pt x="2021" y="1046"/>
                    <a:pt x="1148" y="455"/>
                    <a:pt x="250" y="7"/>
                  </a:cubicBezTo>
                  <a:cubicBezTo>
                    <a:pt x="236" y="3"/>
                    <a:pt x="22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29975" y="-1286525"/>
              <a:ext cx="110100" cy="242475"/>
            </a:xfrm>
            <a:custGeom>
              <a:avLst/>
              <a:gdLst/>
              <a:ahLst/>
              <a:cxnLst/>
              <a:rect l="l" t="t" r="r" b="b"/>
              <a:pathLst>
                <a:path w="4404" h="9699" extrusionOk="0">
                  <a:moveTo>
                    <a:pt x="264" y="1"/>
                  </a:moveTo>
                  <a:cubicBezTo>
                    <a:pt x="147" y="1"/>
                    <a:pt x="59" y="127"/>
                    <a:pt x="95" y="253"/>
                  </a:cubicBezTo>
                  <a:cubicBezTo>
                    <a:pt x="0" y="1648"/>
                    <a:pt x="142" y="3089"/>
                    <a:pt x="615" y="4412"/>
                  </a:cubicBezTo>
                  <a:cubicBezTo>
                    <a:pt x="1135" y="5689"/>
                    <a:pt x="1963" y="6776"/>
                    <a:pt x="2719" y="7887"/>
                  </a:cubicBezTo>
                  <a:cubicBezTo>
                    <a:pt x="3167" y="8502"/>
                    <a:pt x="3617" y="9139"/>
                    <a:pt x="4113" y="9684"/>
                  </a:cubicBezTo>
                  <a:cubicBezTo>
                    <a:pt x="4137" y="9694"/>
                    <a:pt x="4162" y="9699"/>
                    <a:pt x="4185" y="9699"/>
                  </a:cubicBezTo>
                  <a:cubicBezTo>
                    <a:pt x="4316" y="9699"/>
                    <a:pt x="4403" y="9547"/>
                    <a:pt x="4302" y="9447"/>
                  </a:cubicBezTo>
                  <a:cubicBezTo>
                    <a:pt x="3120" y="7910"/>
                    <a:pt x="1774" y="6209"/>
                    <a:pt x="946" y="4342"/>
                  </a:cubicBezTo>
                  <a:cubicBezTo>
                    <a:pt x="520" y="3231"/>
                    <a:pt x="309" y="1765"/>
                    <a:pt x="403" y="467"/>
                  </a:cubicBezTo>
                  <a:cubicBezTo>
                    <a:pt x="403" y="325"/>
                    <a:pt x="473" y="158"/>
                    <a:pt x="379" y="41"/>
                  </a:cubicBezTo>
                  <a:cubicBezTo>
                    <a:pt x="340" y="13"/>
                    <a:pt x="30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66775" y="-1520225"/>
              <a:ext cx="110500" cy="271150"/>
            </a:xfrm>
            <a:custGeom>
              <a:avLst/>
              <a:gdLst/>
              <a:ahLst/>
              <a:cxnLst/>
              <a:rect l="l" t="t" r="r" b="b"/>
              <a:pathLst>
                <a:path w="4420" h="10846" extrusionOk="0">
                  <a:moveTo>
                    <a:pt x="4267" y="0"/>
                  </a:moveTo>
                  <a:cubicBezTo>
                    <a:pt x="4255" y="0"/>
                    <a:pt x="4242" y="2"/>
                    <a:pt x="4230" y="6"/>
                  </a:cubicBezTo>
                  <a:cubicBezTo>
                    <a:pt x="4088" y="53"/>
                    <a:pt x="4066" y="242"/>
                    <a:pt x="3994" y="361"/>
                  </a:cubicBezTo>
                  <a:cubicBezTo>
                    <a:pt x="3568" y="1377"/>
                    <a:pt x="2978" y="2558"/>
                    <a:pt x="2387" y="3409"/>
                  </a:cubicBezTo>
                  <a:cubicBezTo>
                    <a:pt x="1819" y="4071"/>
                    <a:pt x="1394" y="4804"/>
                    <a:pt x="993" y="5561"/>
                  </a:cubicBezTo>
                  <a:cubicBezTo>
                    <a:pt x="449" y="6459"/>
                    <a:pt x="71" y="7427"/>
                    <a:pt x="71" y="8467"/>
                  </a:cubicBezTo>
                  <a:cubicBezTo>
                    <a:pt x="23" y="9223"/>
                    <a:pt x="1" y="10004"/>
                    <a:pt x="48" y="10760"/>
                  </a:cubicBezTo>
                  <a:cubicBezTo>
                    <a:pt x="68" y="10819"/>
                    <a:pt x="121" y="10846"/>
                    <a:pt x="176" y="10846"/>
                  </a:cubicBezTo>
                  <a:cubicBezTo>
                    <a:pt x="252" y="10846"/>
                    <a:pt x="331" y="10795"/>
                    <a:pt x="331" y="10713"/>
                  </a:cubicBezTo>
                  <a:cubicBezTo>
                    <a:pt x="354" y="9317"/>
                    <a:pt x="190" y="7971"/>
                    <a:pt x="710" y="6742"/>
                  </a:cubicBezTo>
                  <a:cubicBezTo>
                    <a:pt x="1252" y="5655"/>
                    <a:pt x="1867" y="4473"/>
                    <a:pt x="2600" y="3623"/>
                  </a:cubicBezTo>
                  <a:cubicBezTo>
                    <a:pt x="3237" y="2700"/>
                    <a:pt x="3782" y="1613"/>
                    <a:pt x="4160" y="692"/>
                  </a:cubicBezTo>
                  <a:cubicBezTo>
                    <a:pt x="4230" y="503"/>
                    <a:pt x="4419" y="289"/>
                    <a:pt x="4419" y="125"/>
                  </a:cubicBezTo>
                  <a:cubicBezTo>
                    <a:pt x="4400" y="46"/>
                    <a:pt x="4331" y="0"/>
                    <a:pt x="4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780775" y="-1436075"/>
              <a:ext cx="27225" cy="189450"/>
            </a:xfrm>
            <a:custGeom>
              <a:avLst/>
              <a:gdLst/>
              <a:ahLst/>
              <a:cxnLst/>
              <a:rect l="l" t="t" r="r" b="b"/>
              <a:pathLst>
                <a:path w="1089" h="7578" extrusionOk="0">
                  <a:moveTo>
                    <a:pt x="270" y="0"/>
                  </a:moveTo>
                  <a:cubicBezTo>
                    <a:pt x="198" y="0"/>
                    <a:pt x="120" y="65"/>
                    <a:pt x="120" y="162"/>
                  </a:cubicBezTo>
                  <a:cubicBezTo>
                    <a:pt x="1" y="2501"/>
                    <a:pt x="73" y="4889"/>
                    <a:pt x="710" y="7158"/>
                  </a:cubicBezTo>
                  <a:cubicBezTo>
                    <a:pt x="782" y="7275"/>
                    <a:pt x="757" y="7464"/>
                    <a:pt x="876" y="7558"/>
                  </a:cubicBezTo>
                  <a:cubicBezTo>
                    <a:pt x="896" y="7572"/>
                    <a:pt x="919" y="7577"/>
                    <a:pt x="943" y="7577"/>
                  </a:cubicBezTo>
                  <a:cubicBezTo>
                    <a:pt x="1005" y="7577"/>
                    <a:pt x="1072" y="7539"/>
                    <a:pt x="1088" y="7488"/>
                  </a:cubicBezTo>
                  <a:cubicBezTo>
                    <a:pt x="521" y="5361"/>
                    <a:pt x="285" y="3352"/>
                    <a:pt x="379" y="1130"/>
                  </a:cubicBezTo>
                  <a:cubicBezTo>
                    <a:pt x="356" y="824"/>
                    <a:pt x="474" y="327"/>
                    <a:pt x="356" y="43"/>
                  </a:cubicBezTo>
                  <a:cubicBezTo>
                    <a:pt x="334" y="13"/>
                    <a:pt x="302"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898200" y="-950925"/>
              <a:ext cx="128400" cy="164675"/>
            </a:xfrm>
            <a:custGeom>
              <a:avLst/>
              <a:gdLst/>
              <a:ahLst/>
              <a:cxnLst/>
              <a:rect l="l" t="t" r="r" b="b"/>
              <a:pathLst>
                <a:path w="5136" h="6587" extrusionOk="0">
                  <a:moveTo>
                    <a:pt x="198" y="0"/>
                  </a:moveTo>
                  <a:cubicBezTo>
                    <a:pt x="97" y="0"/>
                    <a:pt x="1" y="122"/>
                    <a:pt x="55" y="230"/>
                  </a:cubicBezTo>
                  <a:cubicBezTo>
                    <a:pt x="1307" y="2569"/>
                    <a:pt x="2797" y="4909"/>
                    <a:pt x="4852" y="6586"/>
                  </a:cubicBezTo>
                  <a:cubicBezTo>
                    <a:pt x="5135" y="6539"/>
                    <a:pt x="4971" y="6303"/>
                    <a:pt x="4829" y="6208"/>
                  </a:cubicBezTo>
                  <a:cubicBezTo>
                    <a:pt x="3292" y="4815"/>
                    <a:pt x="2158" y="3325"/>
                    <a:pt x="1142" y="1506"/>
                  </a:cubicBezTo>
                  <a:cubicBezTo>
                    <a:pt x="834" y="1034"/>
                    <a:pt x="575" y="514"/>
                    <a:pt x="292" y="41"/>
                  </a:cubicBezTo>
                  <a:cubicBezTo>
                    <a:pt x="263" y="12"/>
                    <a:pt x="230"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026575" y="-715950"/>
              <a:ext cx="121475" cy="119150"/>
            </a:xfrm>
            <a:custGeom>
              <a:avLst/>
              <a:gdLst/>
              <a:ahLst/>
              <a:cxnLst/>
              <a:rect l="l" t="t" r="r" b="b"/>
              <a:pathLst>
                <a:path w="4859" h="4766" extrusionOk="0">
                  <a:moveTo>
                    <a:pt x="261" y="1"/>
                  </a:moveTo>
                  <a:cubicBezTo>
                    <a:pt x="214" y="1"/>
                    <a:pt x="167" y="1"/>
                    <a:pt x="120" y="23"/>
                  </a:cubicBezTo>
                  <a:cubicBezTo>
                    <a:pt x="0" y="95"/>
                    <a:pt x="25" y="284"/>
                    <a:pt x="167" y="332"/>
                  </a:cubicBezTo>
                  <a:cubicBezTo>
                    <a:pt x="1418" y="827"/>
                    <a:pt x="2931" y="1347"/>
                    <a:pt x="3570" y="2553"/>
                  </a:cubicBezTo>
                  <a:cubicBezTo>
                    <a:pt x="4018" y="3190"/>
                    <a:pt x="4090" y="3805"/>
                    <a:pt x="4468" y="4467"/>
                  </a:cubicBezTo>
                  <a:lnTo>
                    <a:pt x="4468" y="4491"/>
                  </a:lnTo>
                  <a:cubicBezTo>
                    <a:pt x="4515" y="4586"/>
                    <a:pt x="4515" y="4703"/>
                    <a:pt x="4585" y="4750"/>
                  </a:cubicBezTo>
                  <a:cubicBezTo>
                    <a:pt x="4610" y="4761"/>
                    <a:pt x="4634" y="4766"/>
                    <a:pt x="4657" y="4766"/>
                  </a:cubicBezTo>
                  <a:cubicBezTo>
                    <a:pt x="4783" y="4766"/>
                    <a:pt x="4858" y="4611"/>
                    <a:pt x="4799" y="4491"/>
                  </a:cubicBezTo>
                  <a:cubicBezTo>
                    <a:pt x="4491" y="3852"/>
                    <a:pt x="4349" y="3427"/>
                    <a:pt x="4065" y="2742"/>
                  </a:cubicBezTo>
                  <a:cubicBezTo>
                    <a:pt x="3829" y="2292"/>
                    <a:pt x="3523" y="1867"/>
                    <a:pt x="3167" y="1513"/>
                  </a:cubicBezTo>
                  <a:cubicBezTo>
                    <a:pt x="2695" y="1111"/>
                    <a:pt x="2152" y="852"/>
                    <a:pt x="1632" y="591"/>
                  </a:cubicBezTo>
                  <a:cubicBezTo>
                    <a:pt x="1182" y="354"/>
                    <a:pt x="709" y="190"/>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178450" y="-665125"/>
              <a:ext cx="67400" cy="96700"/>
            </a:xfrm>
            <a:custGeom>
              <a:avLst/>
              <a:gdLst/>
              <a:ahLst/>
              <a:cxnLst/>
              <a:rect l="l" t="t" r="r" b="b"/>
              <a:pathLst>
                <a:path w="2696" h="3868" extrusionOk="0">
                  <a:moveTo>
                    <a:pt x="212" y="0"/>
                  </a:moveTo>
                  <a:cubicBezTo>
                    <a:pt x="70" y="0"/>
                    <a:pt x="0" y="189"/>
                    <a:pt x="95" y="307"/>
                  </a:cubicBezTo>
                  <a:cubicBezTo>
                    <a:pt x="993" y="1157"/>
                    <a:pt x="1844" y="2717"/>
                    <a:pt x="2363" y="3804"/>
                  </a:cubicBezTo>
                  <a:cubicBezTo>
                    <a:pt x="2393" y="3848"/>
                    <a:pt x="2437" y="3867"/>
                    <a:pt x="2483" y="3867"/>
                  </a:cubicBezTo>
                  <a:cubicBezTo>
                    <a:pt x="2586" y="3867"/>
                    <a:pt x="2695" y="3771"/>
                    <a:pt x="2647" y="3640"/>
                  </a:cubicBezTo>
                  <a:cubicBezTo>
                    <a:pt x="2433" y="3001"/>
                    <a:pt x="2008" y="2434"/>
                    <a:pt x="1677" y="1844"/>
                  </a:cubicBezTo>
                  <a:cubicBezTo>
                    <a:pt x="1346" y="1276"/>
                    <a:pt x="1015" y="709"/>
                    <a:pt x="543" y="259"/>
                  </a:cubicBezTo>
                  <a:cubicBezTo>
                    <a:pt x="426" y="165"/>
                    <a:pt x="354" y="23"/>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280625" y="-549950"/>
              <a:ext cx="166650" cy="68175"/>
            </a:xfrm>
            <a:custGeom>
              <a:avLst/>
              <a:gdLst/>
              <a:ahLst/>
              <a:cxnLst/>
              <a:rect l="l" t="t" r="r" b="b"/>
              <a:pathLst>
                <a:path w="6666" h="2727" extrusionOk="0">
                  <a:moveTo>
                    <a:pt x="237" y="1"/>
                  </a:moveTo>
                  <a:cubicBezTo>
                    <a:pt x="190" y="1"/>
                    <a:pt x="143" y="25"/>
                    <a:pt x="95" y="73"/>
                  </a:cubicBezTo>
                  <a:cubicBezTo>
                    <a:pt x="1" y="167"/>
                    <a:pt x="73" y="379"/>
                    <a:pt x="237" y="379"/>
                  </a:cubicBezTo>
                  <a:cubicBezTo>
                    <a:pt x="1585" y="426"/>
                    <a:pt x="3073" y="593"/>
                    <a:pt x="4232" y="1065"/>
                  </a:cubicBezTo>
                  <a:cubicBezTo>
                    <a:pt x="5083" y="1466"/>
                    <a:pt x="5625" y="1986"/>
                    <a:pt x="6312" y="2648"/>
                  </a:cubicBezTo>
                  <a:cubicBezTo>
                    <a:pt x="6351" y="2703"/>
                    <a:pt x="6406" y="2727"/>
                    <a:pt x="6459" y="2727"/>
                  </a:cubicBezTo>
                  <a:cubicBezTo>
                    <a:pt x="6566" y="2727"/>
                    <a:pt x="6666" y="2632"/>
                    <a:pt x="6618" y="2506"/>
                  </a:cubicBezTo>
                  <a:cubicBezTo>
                    <a:pt x="5934" y="1680"/>
                    <a:pt x="5011" y="971"/>
                    <a:pt x="3996" y="593"/>
                  </a:cubicBezTo>
                  <a:cubicBezTo>
                    <a:pt x="3120" y="309"/>
                    <a:pt x="2222" y="190"/>
                    <a:pt x="1349" y="73"/>
                  </a:cubicBezTo>
                  <a:cubicBezTo>
                    <a:pt x="971" y="25"/>
                    <a:pt x="615" y="25"/>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412975" y="-583100"/>
              <a:ext cx="298675" cy="124350"/>
            </a:xfrm>
            <a:custGeom>
              <a:avLst/>
              <a:gdLst/>
              <a:ahLst/>
              <a:cxnLst/>
              <a:rect l="l" t="t" r="r" b="b"/>
              <a:pathLst>
                <a:path w="11947" h="4974" extrusionOk="0">
                  <a:moveTo>
                    <a:pt x="197" y="0"/>
                  </a:moveTo>
                  <a:cubicBezTo>
                    <a:pt x="187" y="0"/>
                    <a:pt x="177" y="1"/>
                    <a:pt x="167" y="3"/>
                  </a:cubicBezTo>
                  <a:cubicBezTo>
                    <a:pt x="25" y="51"/>
                    <a:pt x="1" y="240"/>
                    <a:pt x="120" y="311"/>
                  </a:cubicBezTo>
                  <a:cubicBezTo>
                    <a:pt x="1774" y="1374"/>
                    <a:pt x="3428" y="2414"/>
                    <a:pt x="5105" y="3407"/>
                  </a:cubicBezTo>
                  <a:cubicBezTo>
                    <a:pt x="6240" y="4140"/>
                    <a:pt x="7516" y="4565"/>
                    <a:pt x="8792" y="4872"/>
                  </a:cubicBezTo>
                  <a:cubicBezTo>
                    <a:pt x="9089" y="4946"/>
                    <a:pt x="9398" y="4974"/>
                    <a:pt x="9707" y="4974"/>
                  </a:cubicBezTo>
                  <a:cubicBezTo>
                    <a:pt x="10381" y="4974"/>
                    <a:pt x="11054" y="4842"/>
                    <a:pt x="11606" y="4777"/>
                  </a:cubicBezTo>
                  <a:cubicBezTo>
                    <a:pt x="11622" y="4779"/>
                    <a:pt x="11638" y="4780"/>
                    <a:pt x="11654" y="4780"/>
                  </a:cubicBezTo>
                  <a:cubicBezTo>
                    <a:pt x="11821" y="4780"/>
                    <a:pt x="11947" y="4666"/>
                    <a:pt x="11817" y="4494"/>
                  </a:cubicBezTo>
                  <a:cubicBezTo>
                    <a:pt x="11775" y="4451"/>
                    <a:pt x="11706" y="4443"/>
                    <a:pt x="11632" y="4443"/>
                  </a:cubicBezTo>
                  <a:cubicBezTo>
                    <a:pt x="11584" y="4443"/>
                    <a:pt x="11533" y="4446"/>
                    <a:pt x="11486" y="4446"/>
                  </a:cubicBezTo>
                  <a:cubicBezTo>
                    <a:pt x="10888" y="4541"/>
                    <a:pt x="10200" y="4634"/>
                    <a:pt x="9624" y="4634"/>
                  </a:cubicBezTo>
                  <a:cubicBezTo>
                    <a:pt x="9472" y="4634"/>
                    <a:pt x="9328" y="4627"/>
                    <a:pt x="9195" y="4613"/>
                  </a:cubicBezTo>
                  <a:cubicBezTo>
                    <a:pt x="8367" y="4424"/>
                    <a:pt x="7541" y="4187"/>
                    <a:pt x="6712" y="3879"/>
                  </a:cubicBezTo>
                  <a:cubicBezTo>
                    <a:pt x="5886" y="3548"/>
                    <a:pt x="4799" y="2817"/>
                    <a:pt x="3876" y="2297"/>
                  </a:cubicBezTo>
                  <a:cubicBezTo>
                    <a:pt x="2742" y="1588"/>
                    <a:pt x="1608" y="879"/>
                    <a:pt x="473" y="145"/>
                  </a:cubicBezTo>
                  <a:cubicBezTo>
                    <a:pt x="387" y="102"/>
                    <a:pt x="301"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994100" y="-1606250"/>
              <a:ext cx="44325" cy="185475"/>
            </a:xfrm>
            <a:custGeom>
              <a:avLst/>
              <a:gdLst/>
              <a:ahLst/>
              <a:cxnLst/>
              <a:rect l="l" t="t" r="r" b="b"/>
              <a:pathLst>
                <a:path w="1773" h="7419" extrusionOk="0">
                  <a:moveTo>
                    <a:pt x="147" y="0"/>
                  </a:moveTo>
                  <a:cubicBezTo>
                    <a:pt x="76" y="0"/>
                    <a:pt x="1" y="59"/>
                    <a:pt x="1" y="138"/>
                  </a:cubicBezTo>
                  <a:cubicBezTo>
                    <a:pt x="354" y="2526"/>
                    <a:pt x="590" y="5243"/>
                    <a:pt x="1536" y="7395"/>
                  </a:cubicBezTo>
                  <a:cubicBezTo>
                    <a:pt x="1561" y="7411"/>
                    <a:pt x="1589" y="7419"/>
                    <a:pt x="1616" y="7419"/>
                  </a:cubicBezTo>
                  <a:cubicBezTo>
                    <a:pt x="1665" y="7419"/>
                    <a:pt x="1710" y="7393"/>
                    <a:pt x="1725" y="7347"/>
                  </a:cubicBezTo>
                  <a:cubicBezTo>
                    <a:pt x="1772" y="7253"/>
                    <a:pt x="1702" y="7134"/>
                    <a:pt x="1678" y="7039"/>
                  </a:cubicBezTo>
                  <a:cubicBezTo>
                    <a:pt x="921" y="5148"/>
                    <a:pt x="638" y="2715"/>
                    <a:pt x="354" y="824"/>
                  </a:cubicBezTo>
                  <a:cubicBezTo>
                    <a:pt x="307" y="564"/>
                    <a:pt x="331" y="280"/>
                    <a:pt x="237" y="44"/>
                  </a:cubicBezTo>
                  <a:cubicBezTo>
                    <a:pt x="214" y="13"/>
                    <a:pt x="181" y="0"/>
                    <a:pt x="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1725" y="-1588550"/>
              <a:ext cx="120925" cy="411650"/>
            </a:xfrm>
            <a:custGeom>
              <a:avLst/>
              <a:gdLst/>
              <a:ahLst/>
              <a:cxnLst/>
              <a:rect l="l" t="t" r="r" b="b"/>
              <a:pathLst>
                <a:path w="4837" h="16466" extrusionOk="0">
                  <a:moveTo>
                    <a:pt x="175" y="0"/>
                  </a:moveTo>
                  <a:cubicBezTo>
                    <a:pt x="81" y="0"/>
                    <a:pt x="0" y="94"/>
                    <a:pt x="38" y="186"/>
                  </a:cubicBezTo>
                  <a:cubicBezTo>
                    <a:pt x="251" y="1345"/>
                    <a:pt x="605" y="2455"/>
                    <a:pt x="1172" y="3495"/>
                  </a:cubicBezTo>
                  <a:cubicBezTo>
                    <a:pt x="1692" y="4062"/>
                    <a:pt x="2165" y="4654"/>
                    <a:pt x="2590" y="5291"/>
                  </a:cubicBezTo>
                  <a:cubicBezTo>
                    <a:pt x="3488" y="6639"/>
                    <a:pt x="3844" y="8127"/>
                    <a:pt x="4150" y="9734"/>
                  </a:cubicBezTo>
                  <a:cubicBezTo>
                    <a:pt x="4386" y="11483"/>
                    <a:pt x="4292" y="13635"/>
                    <a:pt x="4127" y="15525"/>
                  </a:cubicBezTo>
                  <a:cubicBezTo>
                    <a:pt x="4103" y="15784"/>
                    <a:pt x="3961" y="16210"/>
                    <a:pt x="4080" y="16423"/>
                  </a:cubicBezTo>
                  <a:cubicBezTo>
                    <a:pt x="4131" y="16453"/>
                    <a:pt x="4174" y="16466"/>
                    <a:pt x="4208" y="16466"/>
                  </a:cubicBezTo>
                  <a:cubicBezTo>
                    <a:pt x="4398" y="16466"/>
                    <a:pt x="4367" y="16086"/>
                    <a:pt x="4386" y="15926"/>
                  </a:cubicBezTo>
                  <a:cubicBezTo>
                    <a:pt x="4647" y="13232"/>
                    <a:pt x="4836" y="10443"/>
                    <a:pt x="4008" y="7844"/>
                  </a:cubicBezTo>
                  <a:cubicBezTo>
                    <a:pt x="3655" y="6119"/>
                    <a:pt x="2590" y="4629"/>
                    <a:pt x="1409" y="3331"/>
                  </a:cubicBezTo>
                  <a:cubicBezTo>
                    <a:pt x="1055" y="2644"/>
                    <a:pt x="724" y="1913"/>
                    <a:pt x="535" y="1132"/>
                  </a:cubicBezTo>
                  <a:cubicBezTo>
                    <a:pt x="441" y="801"/>
                    <a:pt x="416" y="281"/>
                    <a:pt x="251" y="22"/>
                  </a:cubicBezTo>
                  <a:cubicBezTo>
                    <a:pt x="226" y="7"/>
                    <a:pt x="200"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065475" y="-1366550"/>
              <a:ext cx="50925" cy="166625"/>
            </a:xfrm>
            <a:custGeom>
              <a:avLst/>
              <a:gdLst/>
              <a:ahLst/>
              <a:cxnLst/>
              <a:rect l="l" t="t" r="r" b="b"/>
              <a:pathLst>
                <a:path w="2037" h="6665" extrusionOk="0">
                  <a:moveTo>
                    <a:pt x="222" y="0"/>
                  </a:moveTo>
                  <a:cubicBezTo>
                    <a:pt x="105" y="0"/>
                    <a:pt x="1" y="127"/>
                    <a:pt x="76" y="240"/>
                  </a:cubicBezTo>
                  <a:cubicBezTo>
                    <a:pt x="927" y="1894"/>
                    <a:pt x="1517" y="4235"/>
                    <a:pt x="1659" y="5936"/>
                  </a:cubicBezTo>
                  <a:cubicBezTo>
                    <a:pt x="1706" y="6125"/>
                    <a:pt x="1564" y="6526"/>
                    <a:pt x="1778" y="6645"/>
                  </a:cubicBezTo>
                  <a:cubicBezTo>
                    <a:pt x="1798" y="6659"/>
                    <a:pt x="1821" y="6665"/>
                    <a:pt x="1843" y="6665"/>
                  </a:cubicBezTo>
                  <a:cubicBezTo>
                    <a:pt x="1897" y="6665"/>
                    <a:pt x="1949" y="6632"/>
                    <a:pt x="1967" y="6598"/>
                  </a:cubicBezTo>
                  <a:cubicBezTo>
                    <a:pt x="2037" y="5345"/>
                    <a:pt x="1730" y="4163"/>
                    <a:pt x="1422" y="2911"/>
                  </a:cubicBezTo>
                  <a:cubicBezTo>
                    <a:pt x="1139" y="1919"/>
                    <a:pt x="808" y="926"/>
                    <a:pt x="312" y="28"/>
                  </a:cubicBezTo>
                  <a:cubicBezTo>
                    <a:pt x="283" y="9"/>
                    <a:pt x="25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158350" y="-1576850"/>
              <a:ext cx="71500" cy="203600"/>
            </a:xfrm>
            <a:custGeom>
              <a:avLst/>
              <a:gdLst/>
              <a:ahLst/>
              <a:cxnLst/>
              <a:rect l="l" t="t" r="r" b="b"/>
              <a:pathLst>
                <a:path w="2860" h="8144" extrusionOk="0">
                  <a:moveTo>
                    <a:pt x="107" y="1"/>
                  </a:moveTo>
                  <a:cubicBezTo>
                    <a:pt x="50" y="1"/>
                    <a:pt x="13" y="66"/>
                    <a:pt x="1" y="216"/>
                  </a:cubicBezTo>
                  <a:cubicBezTo>
                    <a:pt x="1536" y="2579"/>
                    <a:pt x="2339" y="5343"/>
                    <a:pt x="2600" y="8037"/>
                  </a:cubicBezTo>
                  <a:cubicBezTo>
                    <a:pt x="2613" y="8107"/>
                    <a:pt x="2675" y="8143"/>
                    <a:pt x="2738" y="8143"/>
                  </a:cubicBezTo>
                  <a:cubicBezTo>
                    <a:pt x="2784" y="8143"/>
                    <a:pt x="2830" y="8124"/>
                    <a:pt x="2859" y="8085"/>
                  </a:cubicBezTo>
                  <a:lnTo>
                    <a:pt x="2859" y="7990"/>
                  </a:lnTo>
                  <a:lnTo>
                    <a:pt x="2859" y="7967"/>
                  </a:lnTo>
                  <a:cubicBezTo>
                    <a:pt x="2717" y="6383"/>
                    <a:pt x="2411" y="4823"/>
                    <a:pt x="1867" y="3358"/>
                  </a:cubicBezTo>
                  <a:cubicBezTo>
                    <a:pt x="1806" y="3132"/>
                    <a:pt x="499"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246900" y="-1239625"/>
              <a:ext cx="163175" cy="310900"/>
            </a:xfrm>
            <a:custGeom>
              <a:avLst/>
              <a:gdLst/>
              <a:ahLst/>
              <a:cxnLst/>
              <a:rect l="l" t="t" r="r" b="b"/>
              <a:pathLst>
                <a:path w="6527" h="12436" extrusionOk="0">
                  <a:moveTo>
                    <a:pt x="200" y="1"/>
                  </a:moveTo>
                  <a:cubicBezTo>
                    <a:pt x="97" y="1"/>
                    <a:pt x="0" y="111"/>
                    <a:pt x="74" y="220"/>
                  </a:cubicBezTo>
                  <a:cubicBezTo>
                    <a:pt x="1043" y="1899"/>
                    <a:pt x="1563" y="3884"/>
                    <a:pt x="2178" y="5822"/>
                  </a:cubicBezTo>
                  <a:cubicBezTo>
                    <a:pt x="2626" y="7169"/>
                    <a:pt x="3146" y="8397"/>
                    <a:pt x="3855" y="9721"/>
                  </a:cubicBezTo>
                  <a:cubicBezTo>
                    <a:pt x="4422" y="10785"/>
                    <a:pt x="5415" y="11542"/>
                    <a:pt x="6265" y="12392"/>
                  </a:cubicBezTo>
                  <a:cubicBezTo>
                    <a:pt x="6288" y="12422"/>
                    <a:pt x="6322" y="12435"/>
                    <a:pt x="6358" y="12435"/>
                  </a:cubicBezTo>
                  <a:cubicBezTo>
                    <a:pt x="6437" y="12435"/>
                    <a:pt x="6526" y="12371"/>
                    <a:pt x="6526" y="12273"/>
                  </a:cubicBezTo>
                  <a:cubicBezTo>
                    <a:pt x="6526" y="12156"/>
                    <a:pt x="6407" y="12109"/>
                    <a:pt x="6337" y="12037"/>
                  </a:cubicBezTo>
                  <a:cubicBezTo>
                    <a:pt x="5581" y="11281"/>
                    <a:pt x="4753" y="10619"/>
                    <a:pt x="4258" y="9793"/>
                  </a:cubicBezTo>
                  <a:cubicBezTo>
                    <a:pt x="3004" y="7688"/>
                    <a:pt x="2484" y="5609"/>
                    <a:pt x="1681" y="3270"/>
                  </a:cubicBezTo>
                  <a:cubicBezTo>
                    <a:pt x="1280" y="2158"/>
                    <a:pt x="949" y="1001"/>
                    <a:pt x="287" y="31"/>
                  </a:cubicBezTo>
                  <a:cubicBezTo>
                    <a:pt x="260" y="10"/>
                    <a:pt x="230" y="1"/>
                    <a:pt x="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178650" y="-1122075"/>
              <a:ext cx="130975" cy="185750"/>
            </a:xfrm>
            <a:custGeom>
              <a:avLst/>
              <a:gdLst/>
              <a:ahLst/>
              <a:cxnLst/>
              <a:rect l="l" t="t" r="r" b="b"/>
              <a:pathLst>
                <a:path w="5239" h="7430" extrusionOk="0">
                  <a:moveTo>
                    <a:pt x="209" y="0"/>
                  </a:moveTo>
                  <a:cubicBezTo>
                    <a:pt x="103" y="0"/>
                    <a:pt x="0" y="142"/>
                    <a:pt x="62" y="245"/>
                  </a:cubicBezTo>
                  <a:cubicBezTo>
                    <a:pt x="866" y="1758"/>
                    <a:pt x="1716" y="3247"/>
                    <a:pt x="2662" y="4688"/>
                  </a:cubicBezTo>
                  <a:cubicBezTo>
                    <a:pt x="3323" y="5705"/>
                    <a:pt x="4104" y="6745"/>
                    <a:pt x="5097" y="7430"/>
                  </a:cubicBezTo>
                  <a:cubicBezTo>
                    <a:pt x="5167" y="7430"/>
                    <a:pt x="5239" y="7360"/>
                    <a:pt x="5239" y="7288"/>
                  </a:cubicBezTo>
                  <a:cubicBezTo>
                    <a:pt x="5239" y="7171"/>
                    <a:pt x="5097" y="7099"/>
                    <a:pt x="5025" y="7029"/>
                  </a:cubicBezTo>
                  <a:cubicBezTo>
                    <a:pt x="4152" y="6225"/>
                    <a:pt x="3513" y="5492"/>
                    <a:pt x="2923" y="4524"/>
                  </a:cubicBezTo>
                  <a:cubicBezTo>
                    <a:pt x="2047" y="3153"/>
                    <a:pt x="1221" y="1758"/>
                    <a:pt x="465" y="317"/>
                  </a:cubicBezTo>
                  <a:cubicBezTo>
                    <a:pt x="393" y="198"/>
                    <a:pt x="370" y="56"/>
                    <a:pt x="251" y="9"/>
                  </a:cubicBezTo>
                  <a:cubicBezTo>
                    <a:pt x="237" y="3"/>
                    <a:pt x="223"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1436050" y="-869650"/>
              <a:ext cx="186725" cy="96850"/>
            </a:xfrm>
            <a:custGeom>
              <a:avLst/>
              <a:gdLst/>
              <a:ahLst/>
              <a:cxnLst/>
              <a:rect l="l" t="t" r="r" b="b"/>
              <a:pathLst>
                <a:path w="7469" h="3874" extrusionOk="0">
                  <a:moveTo>
                    <a:pt x="196" y="0"/>
                  </a:moveTo>
                  <a:cubicBezTo>
                    <a:pt x="186" y="0"/>
                    <a:pt x="175" y="1"/>
                    <a:pt x="165" y="4"/>
                  </a:cubicBezTo>
                  <a:cubicBezTo>
                    <a:pt x="23" y="27"/>
                    <a:pt x="0" y="240"/>
                    <a:pt x="117" y="310"/>
                  </a:cubicBezTo>
                  <a:cubicBezTo>
                    <a:pt x="1276" y="1091"/>
                    <a:pt x="2505" y="1776"/>
                    <a:pt x="3710" y="2509"/>
                  </a:cubicBezTo>
                  <a:cubicBezTo>
                    <a:pt x="4513" y="3029"/>
                    <a:pt x="5411" y="3360"/>
                    <a:pt x="6334" y="3644"/>
                  </a:cubicBezTo>
                  <a:cubicBezTo>
                    <a:pt x="6593" y="3738"/>
                    <a:pt x="6854" y="3785"/>
                    <a:pt x="7138" y="3855"/>
                  </a:cubicBezTo>
                  <a:cubicBezTo>
                    <a:pt x="7149" y="3868"/>
                    <a:pt x="7166" y="3874"/>
                    <a:pt x="7187" y="3874"/>
                  </a:cubicBezTo>
                  <a:cubicBezTo>
                    <a:pt x="7207" y="3874"/>
                    <a:pt x="7231" y="3868"/>
                    <a:pt x="7255" y="3855"/>
                  </a:cubicBezTo>
                  <a:cubicBezTo>
                    <a:pt x="7468" y="3666"/>
                    <a:pt x="7232" y="3524"/>
                    <a:pt x="7043" y="3502"/>
                  </a:cubicBezTo>
                  <a:cubicBezTo>
                    <a:pt x="6050" y="3218"/>
                    <a:pt x="5175" y="2957"/>
                    <a:pt x="4349" y="2509"/>
                  </a:cubicBezTo>
                  <a:cubicBezTo>
                    <a:pt x="3025" y="1706"/>
                    <a:pt x="1702" y="949"/>
                    <a:pt x="426" y="121"/>
                  </a:cubicBezTo>
                  <a:cubicBezTo>
                    <a:pt x="342" y="79"/>
                    <a:pt x="276"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85675" y="-1109900"/>
              <a:ext cx="57075" cy="188000"/>
            </a:xfrm>
            <a:custGeom>
              <a:avLst/>
              <a:gdLst/>
              <a:ahLst/>
              <a:cxnLst/>
              <a:rect l="l" t="t" r="r" b="b"/>
              <a:pathLst>
                <a:path w="2283" h="7520" extrusionOk="0">
                  <a:moveTo>
                    <a:pt x="293" y="1"/>
                  </a:moveTo>
                  <a:cubicBezTo>
                    <a:pt x="236" y="1"/>
                    <a:pt x="177" y="30"/>
                    <a:pt x="142" y="89"/>
                  </a:cubicBezTo>
                  <a:cubicBezTo>
                    <a:pt x="0" y="1153"/>
                    <a:pt x="142" y="2263"/>
                    <a:pt x="237" y="3328"/>
                  </a:cubicBezTo>
                  <a:cubicBezTo>
                    <a:pt x="543" y="4674"/>
                    <a:pt x="1182" y="5927"/>
                    <a:pt x="1797" y="7156"/>
                  </a:cubicBezTo>
                  <a:cubicBezTo>
                    <a:pt x="1867" y="7273"/>
                    <a:pt x="1891" y="7462"/>
                    <a:pt x="2033" y="7510"/>
                  </a:cubicBezTo>
                  <a:cubicBezTo>
                    <a:pt x="2052" y="7516"/>
                    <a:pt x="2071" y="7519"/>
                    <a:pt x="2089" y="7519"/>
                  </a:cubicBezTo>
                  <a:cubicBezTo>
                    <a:pt x="2203" y="7519"/>
                    <a:pt x="2282" y="7399"/>
                    <a:pt x="2222" y="7298"/>
                  </a:cubicBezTo>
                  <a:cubicBezTo>
                    <a:pt x="1513" y="5975"/>
                    <a:pt x="946" y="4768"/>
                    <a:pt x="543" y="3375"/>
                  </a:cubicBezTo>
                  <a:cubicBezTo>
                    <a:pt x="449" y="2713"/>
                    <a:pt x="401" y="1743"/>
                    <a:pt x="401" y="940"/>
                  </a:cubicBezTo>
                  <a:cubicBezTo>
                    <a:pt x="401" y="656"/>
                    <a:pt x="449" y="372"/>
                    <a:pt x="426" y="89"/>
                  </a:cubicBezTo>
                  <a:cubicBezTo>
                    <a:pt x="402" y="30"/>
                    <a:pt x="349"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519325" y="-1345425"/>
              <a:ext cx="21800" cy="204975"/>
            </a:xfrm>
            <a:custGeom>
              <a:avLst/>
              <a:gdLst/>
              <a:ahLst/>
              <a:cxnLst/>
              <a:rect l="l" t="t" r="r" b="b"/>
              <a:pathLst>
                <a:path w="872" h="8199" extrusionOk="0">
                  <a:moveTo>
                    <a:pt x="653" y="1"/>
                  </a:moveTo>
                  <a:cubicBezTo>
                    <a:pt x="595" y="1"/>
                    <a:pt x="539" y="32"/>
                    <a:pt x="521" y="104"/>
                  </a:cubicBezTo>
                  <a:cubicBezTo>
                    <a:pt x="237" y="1499"/>
                    <a:pt x="214" y="2917"/>
                    <a:pt x="142" y="4335"/>
                  </a:cubicBezTo>
                  <a:cubicBezTo>
                    <a:pt x="25" y="5659"/>
                    <a:pt x="1" y="6957"/>
                    <a:pt x="640" y="8186"/>
                  </a:cubicBezTo>
                  <a:cubicBezTo>
                    <a:pt x="657" y="8195"/>
                    <a:pt x="675" y="8199"/>
                    <a:pt x="694" y="8199"/>
                  </a:cubicBezTo>
                  <a:cubicBezTo>
                    <a:pt x="780" y="8199"/>
                    <a:pt x="872" y="8118"/>
                    <a:pt x="851" y="8022"/>
                  </a:cubicBezTo>
                  <a:cubicBezTo>
                    <a:pt x="331" y="6768"/>
                    <a:pt x="284" y="5659"/>
                    <a:pt x="426" y="4311"/>
                  </a:cubicBezTo>
                  <a:cubicBezTo>
                    <a:pt x="521" y="2893"/>
                    <a:pt x="521" y="1499"/>
                    <a:pt x="804" y="198"/>
                  </a:cubicBezTo>
                  <a:cubicBezTo>
                    <a:pt x="849" y="82"/>
                    <a:pt x="748"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560675" y="-1326350"/>
              <a:ext cx="126475" cy="375600"/>
            </a:xfrm>
            <a:custGeom>
              <a:avLst/>
              <a:gdLst/>
              <a:ahLst/>
              <a:cxnLst/>
              <a:rect l="l" t="t" r="r" b="b"/>
              <a:pathLst>
                <a:path w="5059" h="15024" extrusionOk="0">
                  <a:moveTo>
                    <a:pt x="145" y="1"/>
                  </a:moveTo>
                  <a:cubicBezTo>
                    <a:pt x="70" y="1"/>
                    <a:pt x="1" y="53"/>
                    <a:pt x="1" y="144"/>
                  </a:cubicBezTo>
                  <a:cubicBezTo>
                    <a:pt x="95" y="2390"/>
                    <a:pt x="237" y="4635"/>
                    <a:pt x="545" y="6856"/>
                  </a:cubicBezTo>
                  <a:cubicBezTo>
                    <a:pt x="782" y="8015"/>
                    <a:pt x="876" y="9267"/>
                    <a:pt x="1561" y="10259"/>
                  </a:cubicBezTo>
                  <a:cubicBezTo>
                    <a:pt x="1892" y="10804"/>
                    <a:pt x="2364" y="11229"/>
                    <a:pt x="2720" y="11725"/>
                  </a:cubicBezTo>
                  <a:cubicBezTo>
                    <a:pt x="3287" y="12670"/>
                    <a:pt x="3971" y="13545"/>
                    <a:pt x="4516" y="14513"/>
                  </a:cubicBezTo>
                  <a:cubicBezTo>
                    <a:pt x="4644" y="14642"/>
                    <a:pt x="4695" y="15024"/>
                    <a:pt x="4896" y="15024"/>
                  </a:cubicBezTo>
                  <a:cubicBezTo>
                    <a:pt x="4917" y="15024"/>
                    <a:pt x="4940" y="15020"/>
                    <a:pt x="4964" y="15011"/>
                  </a:cubicBezTo>
                  <a:cubicBezTo>
                    <a:pt x="5036" y="14963"/>
                    <a:pt x="5059" y="14844"/>
                    <a:pt x="4989" y="14774"/>
                  </a:cubicBezTo>
                  <a:cubicBezTo>
                    <a:pt x="4917" y="14585"/>
                    <a:pt x="4799" y="14396"/>
                    <a:pt x="4680" y="14230"/>
                  </a:cubicBezTo>
                  <a:cubicBezTo>
                    <a:pt x="4138" y="13237"/>
                    <a:pt x="3451" y="12339"/>
                    <a:pt x="2837" y="11371"/>
                  </a:cubicBezTo>
                  <a:cubicBezTo>
                    <a:pt x="2200" y="10615"/>
                    <a:pt x="1513" y="9859"/>
                    <a:pt x="1302" y="8983"/>
                  </a:cubicBezTo>
                  <a:cubicBezTo>
                    <a:pt x="593" y="6266"/>
                    <a:pt x="474" y="3453"/>
                    <a:pt x="332" y="594"/>
                  </a:cubicBezTo>
                  <a:cubicBezTo>
                    <a:pt x="309" y="405"/>
                    <a:pt x="356" y="192"/>
                    <a:pt x="262" y="50"/>
                  </a:cubicBezTo>
                  <a:cubicBezTo>
                    <a:pt x="228" y="16"/>
                    <a:pt x="186"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571575" y="-1006875"/>
              <a:ext cx="157675" cy="202975"/>
            </a:xfrm>
            <a:custGeom>
              <a:avLst/>
              <a:gdLst/>
              <a:ahLst/>
              <a:cxnLst/>
              <a:rect l="l" t="t" r="r" b="b"/>
              <a:pathLst>
                <a:path w="6307" h="8119" extrusionOk="0">
                  <a:moveTo>
                    <a:pt x="195" y="1"/>
                  </a:moveTo>
                  <a:cubicBezTo>
                    <a:pt x="81" y="1"/>
                    <a:pt x="0" y="121"/>
                    <a:pt x="62" y="222"/>
                  </a:cubicBezTo>
                  <a:cubicBezTo>
                    <a:pt x="960" y="1995"/>
                    <a:pt x="2047" y="3720"/>
                    <a:pt x="3371" y="5185"/>
                  </a:cubicBezTo>
                  <a:cubicBezTo>
                    <a:pt x="4269" y="6108"/>
                    <a:pt x="5356" y="6792"/>
                    <a:pt x="5899" y="7904"/>
                  </a:cubicBezTo>
                  <a:cubicBezTo>
                    <a:pt x="5971" y="8021"/>
                    <a:pt x="5899" y="7998"/>
                    <a:pt x="6018" y="8093"/>
                  </a:cubicBezTo>
                  <a:cubicBezTo>
                    <a:pt x="6044" y="8110"/>
                    <a:pt x="6072" y="8118"/>
                    <a:pt x="6098" y="8118"/>
                  </a:cubicBezTo>
                  <a:cubicBezTo>
                    <a:pt x="6212" y="8118"/>
                    <a:pt x="6306" y="7972"/>
                    <a:pt x="6230" y="7856"/>
                  </a:cubicBezTo>
                  <a:cubicBezTo>
                    <a:pt x="5829" y="6981"/>
                    <a:pt x="5095" y="6344"/>
                    <a:pt x="4411" y="5705"/>
                  </a:cubicBezTo>
                  <a:cubicBezTo>
                    <a:pt x="3796" y="5185"/>
                    <a:pt x="3040" y="4334"/>
                    <a:pt x="2637" y="3814"/>
                  </a:cubicBezTo>
                  <a:cubicBezTo>
                    <a:pt x="1953" y="2846"/>
                    <a:pt x="1314" y="1854"/>
                    <a:pt x="724" y="836"/>
                  </a:cubicBezTo>
                  <a:cubicBezTo>
                    <a:pt x="558" y="600"/>
                    <a:pt x="463" y="152"/>
                    <a:pt x="251" y="10"/>
                  </a:cubicBezTo>
                  <a:cubicBezTo>
                    <a:pt x="232" y="4"/>
                    <a:pt x="213"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689825" y="-769975"/>
              <a:ext cx="160400" cy="74975"/>
            </a:xfrm>
            <a:custGeom>
              <a:avLst/>
              <a:gdLst/>
              <a:ahLst/>
              <a:cxnLst/>
              <a:rect l="l" t="t" r="r" b="b"/>
              <a:pathLst>
                <a:path w="6416" h="2999" extrusionOk="0">
                  <a:moveTo>
                    <a:pt x="283" y="0"/>
                  </a:moveTo>
                  <a:cubicBezTo>
                    <a:pt x="116" y="0"/>
                    <a:pt x="0" y="248"/>
                    <a:pt x="176" y="366"/>
                  </a:cubicBezTo>
                  <a:cubicBezTo>
                    <a:pt x="1619" y="1169"/>
                    <a:pt x="3012" y="2090"/>
                    <a:pt x="4596" y="2540"/>
                  </a:cubicBezTo>
                  <a:cubicBezTo>
                    <a:pt x="5116" y="2729"/>
                    <a:pt x="5636" y="2871"/>
                    <a:pt x="6156" y="2988"/>
                  </a:cubicBezTo>
                  <a:cubicBezTo>
                    <a:pt x="6170" y="2995"/>
                    <a:pt x="6184" y="2998"/>
                    <a:pt x="6198" y="2998"/>
                  </a:cubicBezTo>
                  <a:cubicBezTo>
                    <a:pt x="6231" y="2998"/>
                    <a:pt x="6265" y="2981"/>
                    <a:pt x="6298" y="2965"/>
                  </a:cubicBezTo>
                  <a:cubicBezTo>
                    <a:pt x="6393" y="2918"/>
                    <a:pt x="6415" y="2776"/>
                    <a:pt x="6345" y="2682"/>
                  </a:cubicBezTo>
                  <a:cubicBezTo>
                    <a:pt x="6251" y="2610"/>
                    <a:pt x="6109" y="2610"/>
                    <a:pt x="6014" y="2587"/>
                  </a:cubicBezTo>
                  <a:cubicBezTo>
                    <a:pt x="4833" y="2256"/>
                    <a:pt x="3816" y="1948"/>
                    <a:pt x="2823" y="1405"/>
                  </a:cubicBezTo>
                  <a:cubicBezTo>
                    <a:pt x="1997" y="980"/>
                    <a:pt x="1169" y="507"/>
                    <a:pt x="390" y="35"/>
                  </a:cubicBezTo>
                  <a:cubicBezTo>
                    <a:pt x="353" y="11"/>
                    <a:pt x="317"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787575" y="-958475"/>
              <a:ext cx="105975" cy="209825"/>
            </a:xfrm>
            <a:custGeom>
              <a:avLst/>
              <a:gdLst/>
              <a:ahLst/>
              <a:cxnLst/>
              <a:rect l="l" t="t" r="r" b="b"/>
              <a:pathLst>
                <a:path w="4239" h="8393" extrusionOk="0">
                  <a:moveTo>
                    <a:pt x="165" y="0"/>
                  </a:moveTo>
                  <a:cubicBezTo>
                    <a:pt x="82" y="0"/>
                    <a:pt x="0" y="68"/>
                    <a:pt x="0" y="177"/>
                  </a:cubicBezTo>
                  <a:cubicBezTo>
                    <a:pt x="167" y="1736"/>
                    <a:pt x="331" y="3343"/>
                    <a:pt x="876" y="4856"/>
                  </a:cubicBezTo>
                  <a:cubicBezTo>
                    <a:pt x="1182" y="5518"/>
                    <a:pt x="1749" y="6038"/>
                    <a:pt x="2222" y="6605"/>
                  </a:cubicBezTo>
                  <a:cubicBezTo>
                    <a:pt x="2766" y="7219"/>
                    <a:pt x="3333" y="7834"/>
                    <a:pt x="3948" y="8378"/>
                  </a:cubicBezTo>
                  <a:cubicBezTo>
                    <a:pt x="3970" y="8388"/>
                    <a:pt x="3992" y="8392"/>
                    <a:pt x="4013" y="8392"/>
                  </a:cubicBezTo>
                  <a:cubicBezTo>
                    <a:pt x="4146" y="8392"/>
                    <a:pt x="4238" y="8220"/>
                    <a:pt x="4137" y="8117"/>
                  </a:cubicBezTo>
                  <a:cubicBezTo>
                    <a:pt x="3050" y="7077"/>
                    <a:pt x="1915" y="5990"/>
                    <a:pt x="1182" y="4786"/>
                  </a:cubicBezTo>
                  <a:cubicBezTo>
                    <a:pt x="734" y="3557"/>
                    <a:pt x="545" y="1997"/>
                    <a:pt x="378" y="579"/>
                  </a:cubicBezTo>
                  <a:cubicBezTo>
                    <a:pt x="331" y="413"/>
                    <a:pt x="403" y="201"/>
                    <a:pt x="284" y="59"/>
                  </a:cubicBezTo>
                  <a:cubicBezTo>
                    <a:pt x="251" y="19"/>
                    <a:pt x="208"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20200" y="-1157425"/>
              <a:ext cx="41275" cy="256025"/>
            </a:xfrm>
            <a:custGeom>
              <a:avLst/>
              <a:gdLst/>
              <a:ahLst/>
              <a:cxnLst/>
              <a:rect l="l" t="t" r="r" b="b"/>
              <a:pathLst>
                <a:path w="1651" h="10241" extrusionOk="0">
                  <a:moveTo>
                    <a:pt x="613" y="0"/>
                  </a:moveTo>
                  <a:cubicBezTo>
                    <a:pt x="538" y="0"/>
                    <a:pt x="464" y="43"/>
                    <a:pt x="451" y="124"/>
                  </a:cubicBezTo>
                  <a:cubicBezTo>
                    <a:pt x="167" y="1164"/>
                    <a:pt x="73" y="2251"/>
                    <a:pt x="73" y="3338"/>
                  </a:cubicBezTo>
                  <a:cubicBezTo>
                    <a:pt x="1" y="4000"/>
                    <a:pt x="1" y="4637"/>
                    <a:pt x="48" y="5299"/>
                  </a:cubicBezTo>
                  <a:cubicBezTo>
                    <a:pt x="120" y="5960"/>
                    <a:pt x="120" y="6622"/>
                    <a:pt x="262" y="7284"/>
                  </a:cubicBezTo>
                  <a:cubicBezTo>
                    <a:pt x="474" y="8276"/>
                    <a:pt x="876" y="9222"/>
                    <a:pt x="1302" y="10167"/>
                  </a:cubicBezTo>
                  <a:cubicBezTo>
                    <a:pt x="1331" y="10219"/>
                    <a:pt x="1379" y="10241"/>
                    <a:pt x="1428" y="10241"/>
                  </a:cubicBezTo>
                  <a:cubicBezTo>
                    <a:pt x="1536" y="10241"/>
                    <a:pt x="1650" y="10133"/>
                    <a:pt x="1585" y="10003"/>
                  </a:cubicBezTo>
                  <a:cubicBezTo>
                    <a:pt x="1135" y="9010"/>
                    <a:pt x="663" y="7898"/>
                    <a:pt x="498" y="6717"/>
                  </a:cubicBezTo>
                  <a:cubicBezTo>
                    <a:pt x="474" y="6127"/>
                    <a:pt x="332" y="5040"/>
                    <a:pt x="332" y="4283"/>
                  </a:cubicBezTo>
                  <a:cubicBezTo>
                    <a:pt x="404" y="3243"/>
                    <a:pt x="379" y="2226"/>
                    <a:pt x="545" y="1305"/>
                  </a:cubicBezTo>
                  <a:cubicBezTo>
                    <a:pt x="593" y="927"/>
                    <a:pt x="663" y="572"/>
                    <a:pt x="757" y="194"/>
                  </a:cubicBezTo>
                  <a:cubicBezTo>
                    <a:pt x="782" y="171"/>
                    <a:pt x="757" y="124"/>
                    <a:pt x="757" y="77"/>
                  </a:cubicBezTo>
                  <a:cubicBezTo>
                    <a:pt x="727" y="25"/>
                    <a:pt x="670" y="0"/>
                    <a:pt x="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672375" y="-1178875"/>
              <a:ext cx="18925" cy="100750"/>
            </a:xfrm>
            <a:custGeom>
              <a:avLst/>
              <a:gdLst/>
              <a:ahLst/>
              <a:cxnLst/>
              <a:rect l="l" t="t" r="r" b="b"/>
              <a:pathLst>
                <a:path w="757" h="4030" extrusionOk="0">
                  <a:moveTo>
                    <a:pt x="617" y="0"/>
                  </a:moveTo>
                  <a:cubicBezTo>
                    <a:pt x="515" y="0"/>
                    <a:pt x="426" y="118"/>
                    <a:pt x="426" y="248"/>
                  </a:cubicBezTo>
                  <a:cubicBezTo>
                    <a:pt x="190" y="1454"/>
                    <a:pt x="23" y="2706"/>
                    <a:pt x="1" y="3935"/>
                  </a:cubicBezTo>
                  <a:cubicBezTo>
                    <a:pt x="28" y="4001"/>
                    <a:pt x="90" y="4030"/>
                    <a:pt x="153" y="4030"/>
                  </a:cubicBezTo>
                  <a:cubicBezTo>
                    <a:pt x="248" y="4030"/>
                    <a:pt x="345" y="3964"/>
                    <a:pt x="331" y="3865"/>
                  </a:cubicBezTo>
                  <a:cubicBezTo>
                    <a:pt x="379" y="2470"/>
                    <a:pt x="591" y="1383"/>
                    <a:pt x="757" y="84"/>
                  </a:cubicBezTo>
                  <a:cubicBezTo>
                    <a:pt x="713" y="25"/>
                    <a:pt x="664"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767475" y="-1342625"/>
              <a:ext cx="30750" cy="158850"/>
            </a:xfrm>
            <a:custGeom>
              <a:avLst/>
              <a:gdLst/>
              <a:ahLst/>
              <a:cxnLst/>
              <a:rect l="l" t="t" r="r" b="b"/>
              <a:pathLst>
                <a:path w="1230" h="6354" extrusionOk="0">
                  <a:moveTo>
                    <a:pt x="213" y="1"/>
                  </a:moveTo>
                  <a:cubicBezTo>
                    <a:pt x="144" y="1"/>
                    <a:pt x="72" y="51"/>
                    <a:pt x="72" y="134"/>
                  </a:cubicBezTo>
                  <a:cubicBezTo>
                    <a:pt x="1" y="1410"/>
                    <a:pt x="214" y="2686"/>
                    <a:pt x="687" y="3868"/>
                  </a:cubicBezTo>
                  <a:cubicBezTo>
                    <a:pt x="993" y="4577"/>
                    <a:pt x="923" y="5522"/>
                    <a:pt x="899" y="6231"/>
                  </a:cubicBezTo>
                  <a:cubicBezTo>
                    <a:pt x="914" y="6306"/>
                    <a:pt x="977" y="6353"/>
                    <a:pt x="1045" y="6353"/>
                  </a:cubicBezTo>
                  <a:cubicBezTo>
                    <a:pt x="1084" y="6353"/>
                    <a:pt x="1125" y="6338"/>
                    <a:pt x="1160" y="6303"/>
                  </a:cubicBezTo>
                  <a:cubicBezTo>
                    <a:pt x="1207" y="6256"/>
                    <a:pt x="1207" y="6161"/>
                    <a:pt x="1207" y="6114"/>
                  </a:cubicBezTo>
                  <a:cubicBezTo>
                    <a:pt x="1230" y="5522"/>
                    <a:pt x="1207" y="4955"/>
                    <a:pt x="1135" y="4388"/>
                  </a:cubicBezTo>
                  <a:cubicBezTo>
                    <a:pt x="876" y="3490"/>
                    <a:pt x="498" y="2639"/>
                    <a:pt x="379" y="1741"/>
                  </a:cubicBezTo>
                  <a:cubicBezTo>
                    <a:pt x="309" y="1245"/>
                    <a:pt x="379" y="606"/>
                    <a:pt x="332" y="86"/>
                  </a:cubicBezTo>
                  <a:cubicBezTo>
                    <a:pt x="312" y="27"/>
                    <a:pt x="263"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92550" y="-1105150"/>
              <a:ext cx="17875" cy="72475"/>
            </a:xfrm>
            <a:custGeom>
              <a:avLst/>
              <a:gdLst/>
              <a:ahLst/>
              <a:cxnLst/>
              <a:rect l="l" t="t" r="r" b="b"/>
              <a:pathLst>
                <a:path w="715" h="2899" extrusionOk="0">
                  <a:moveTo>
                    <a:pt x="197" y="1"/>
                  </a:moveTo>
                  <a:cubicBezTo>
                    <a:pt x="101" y="1"/>
                    <a:pt x="0" y="71"/>
                    <a:pt x="15" y="182"/>
                  </a:cubicBezTo>
                  <a:cubicBezTo>
                    <a:pt x="15" y="869"/>
                    <a:pt x="132" y="1553"/>
                    <a:pt x="227" y="2240"/>
                  </a:cubicBezTo>
                  <a:cubicBezTo>
                    <a:pt x="298" y="2451"/>
                    <a:pt x="251" y="2712"/>
                    <a:pt x="416" y="2877"/>
                  </a:cubicBezTo>
                  <a:cubicBezTo>
                    <a:pt x="445" y="2892"/>
                    <a:pt x="475" y="2898"/>
                    <a:pt x="505" y="2898"/>
                  </a:cubicBezTo>
                  <a:cubicBezTo>
                    <a:pt x="617" y="2898"/>
                    <a:pt x="714" y="2800"/>
                    <a:pt x="677" y="2688"/>
                  </a:cubicBezTo>
                  <a:cubicBezTo>
                    <a:pt x="605" y="2357"/>
                    <a:pt x="557" y="2050"/>
                    <a:pt x="510" y="1742"/>
                  </a:cubicBezTo>
                  <a:cubicBezTo>
                    <a:pt x="416" y="1152"/>
                    <a:pt x="393" y="727"/>
                    <a:pt x="346" y="113"/>
                  </a:cubicBezTo>
                  <a:cubicBezTo>
                    <a:pt x="326" y="35"/>
                    <a:pt x="26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930550" y="-1371775"/>
              <a:ext cx="31350" cy="109775"/>
            </a:xfrm>
            <a:custGeom>
              <a:avLst/>
              <a:gdLst/>
              <a:ahLst/>
              <a:cxnLst/>
              <a:rect l="l" t="t" r="r" b="b"/>
              <a:pathLst>
                <a:path w="1254" h="4391" extrusionOk="0">
                  <a:moveTo>
                    <a:pt x="167" y="1"/>
                  </a:moveTo>
                  <a:cubicBezTo>
                    <a:pt x="72" y="23"/>
                    <a:pt x="0" y="143"/>
                    <a:pt x="48" y="237"/>
                  </a:cubicBezTo>
                  <a:cubicBezTo>
                    <a:pt x="568" y="1419"/>
                    <a:pt x="1065" y="3026"/>
                    <a:pt x="876" y="4255"/>
                  </a:cubicBezTo>
                  <a:cubicBezTo>
                    <a:pt x="876" y="4343"/>
                    <a:pt x="950" y="4391"/>
                    <a:pt x="1023" y="4391"/>
                  </a:cubicBezTo>
                  <a:cubicBezTo>
                    <a:pt x="1086" y="4391"/>
                    <a:pt x="1148" y="4355"/>
                    <a:pt x="1159" y="4277"/>
                  </a:cubicBezTo>
                  <a:cubicBezTo>
                    <a:pt x="1254" y="3663"/>
                    <a:pt x="1229" y="3048"/>
                    <a:pt x="1088" y="2434"/>
                  </a:cubicBezTo>
                  <a:cubicBezTo>
                    <a:pt x="876" y="1630"/>
                    <a:pt x="662" y="827"/>
                    <a:pt x="309" y="71"/>
                  </a:cubicBezTo>
                  <a:cubicBezTo>
                    <a:pt x="284" y="23"/>
                    <a:pt x="214"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973800" y="-1210800"/>
              <a:ext cx="113375" cy="231575"/>
            </a:xfrm>
            <a:custGeom>
              <a:avLst/>
              <a:gdLst/>
              <a:ahLst/>
              <a:cxnLst/>
              <a:rect l="l" t="t" r="r" b="b"/>
              <a:pathLst>
                <a:path w="4535" h="9263" extrusionOk="0">
                  <a:moveTo>
                    <a:pt x="192" y="0"/>
                  </a:moveTo>
                  <a:cubicBezTo>
                    <a:pt x="93" y="0"/>
                    <a:pt x="1" y="85"/>
                    <a:pt x="19" y="202"/>
                  </a:cubicBezTo>
                  <a:cubicBezTo>
                    <a:pt x="233" y="1242"/>
                    <a:pt x="256" y="2329"/>
                    <a:pt x="587" y="3346"/>
                  </a:cubicBezTo>
                  <a:cubicBezTo>
                    <a:pt x="965" y="4291"/>
                    <a:pt x="1485" y="5165"/>
                    <a:pt x="2099" y="5946"/>
                  </a:cubicBezTo>
                  <a:cubicBezTo>
                    <a:pt x="2454" y="6394"/>
                    <a:pt x="2927" y="6866"/>
                    <a:pt x="3186" y="7197"/>
                  </a:cubicBezTo>
                  <a:cubicBezTo>
                    <a:pt x="3470" y="7717"/>
                    <a:pt x="3920" y="8403"/>
                    <a:pt x="4084" y="8829"/>
                  </a:cubicBezTo>
                  <a:cubicBezTo>
                    <a:pt x="4132" y="8946"/>
                    <a:pt x="4132" y="9088"/>
                    <a:pt x="4203" y="9182"/>
                  </a:cubicBezTo>
                  <a:cubicBezTo>
                    <a:pt x="4226" y="9239"/>
                    <a:pt x="4274" y="9263"/>
                    <a:pt x="4326" y="9263"/>
                  </a:cubicBezTo>
                  <a:cubicBezTo>
                    <a:pt x="4385" y="9263"/>
                    <a:pt x="4449" y="9232"/>
                    <a:pt x="4487" y="9182"/>
                  </a:cubicBezTo>
                  <a:cubicBezTo>
                    <a:pt x="4534" y="9018"/>
                    <a:pt x="4415" y="8829"/>
                    <a:pt x="4392" y="8662"/>
                  </a:cubicBezTo>
                  <a:cubicBezTo>
                    <a:pt x="4084" y="8048"/>
                    <a:pt x="3659" y="7292"/>
                    <a:pt x="3258" y="6772"/>
                  </a:cubicBezTo>
                  <a:cubicBezTo>
                    <a:pt x="2383" y="5874"/>
                    <a:pt x="1745" y="5048"/>
                    <a:pt x="1178" y="3960"/>
                  </a:cubicBezTo>
                  <a:cubicBezTo>
                    <a:pt x="823" y="3274"/>
                    <a:pt x="634" y="2401"/>
                    <a:pt x="539" y="1550"/>
                  </a:cubicBezTo>
                  <a:cubicBezTo>
                    <a:pt x="445" y="1077"/>
                    <a:pt x="397" y="580"/>
                    <a:pt x="327" y="107"/>
                  </a:cubicBezTo>
                  <a:cubicBezTo>
                    <a:pt x="303" y="85"/>
                    <a:pt x="280" y="37"/>
                    <a:pt x="256" y="13"/>
                  </a:cubicBezTo>
                  <a:cubicBezTo>
                    <a:pt x="235" y="4"/>
                    <a:pt x="21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807650" y="-473125"/>
              <a:ext cx="120000" cy="15375"/>
            </a:xfrm>
            <a:custGeom>
              <a:avLst/>
              <a:gdLst/>
              <a:ahLst/>
              <a:cxnLst/>
              <a:rect l="l" t="t" r="r" b="b"/>
              <a:pathLst>
                <a:path w="4800" h="615" extrusionOk="0">
                  <a:moveTo>
                    <a:pt x="167" y="0"/>
                  </a:moveTo>
                  <a:lnTo>
                    <a:pt x="167" y="0"/>
                  </a:lnTo>
                  <a:cubicBezTo>
                    <a:pt x="1" y="47"/>
                    <a:pt x="73" y="308"/>
                    <a:pt x="237" y="308"/>
                  </a:cubicBezTo>
                  <a:cubicBezTo>
                    <a:pt x="1277" y="403"/>
                    <a:pt x="2247" y="567"/>
                    <a:pt x="3192" y="615"/>
                  </a:cubicBezTo>
                  <a:cubicBezTo>
                    <a:pt x="3442" y="581"/>
                    <a:pt x="3681" y="548"/>
                    <a:pt x="3958" y="548"/>
                  </a:cubicBezTo>
                  <a:cubicBezTo>
                    <a:pt x="4073" y="548"/>
                    <a:pt x="4195" y="553"/>
                    <a:pt x="4327" y="567"/>
                  </a:cubicBezTo>
                  <a:cubicBezTo>
                    <a:pt x="4468" y="545"/>
                    <a:pt x="4752" y="567"/>
                    <a:pt x="4799" y="378"/>
                  </a:cubicBezTo>
                  <a:cubicBezTo>
                    <a:pt x="4799" y="225"/>
                    <a:pt x="4710" y="190"/>
                    <a:pt x="4613" y="190"/>
                  </a:cubicBezTo>
                  <a:cubicBezTo>
                    <a:pt x="4529" y="190"/>
                    <a:pt x="4438" y="216"/>
                    <a:pt x="4392" y="216"/>
                  </a:cubicBezTo>
                  <a:cubicBezTo>
                    <a:pt x="4385" y="216"/>
                    <a:pt x="4379" y="215"/>
                    <a:pt x="4374" y="214"/>
                  </a:cubicBezTo>
                  <a:cubicBezTo>
                    <a:pt x="4284" y="208"/>
                    <a:pt x="4199" y="206"/>
                    <a:pt x="4118" y="206"/>
                  </a:cubicBezTo>
                  <a:cubicBezTo>
                    <a:pt x="3671" y="206"/>
                    <a:pt x="3351" y="277"/>
                    <a:pt x="3003" y="277"/>
                  </a:cubicBezTo>
                  <a:cubicBezTo>
                    <a:pt x="2868" y="277"/>
                    <a:pt x="2730" y="266"/>
                    <a:pt x="2578" y="236"/>
                  </a:cubicBezTo>
                  <a:cubicBezTo>
                    <a:pt x="1774" y="166"/>
                    <a:pt x="971" y="25"/>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089150" y="-887450"/>
              <a:ext cx="77000" cy="107175"/>
            </a:xfrm>
            <a:custGeom>
              <a:avLst/>
              <a:gdLst/>
              <a:ahLst/>
              <a:cxnLst/>
              <a:rect l="l" t="t" r="r" b="b"/>
              <a:pathLst>
                <a:path w="3080" h="4287" extrusionOk="0">
                  <a:moveTo>
                    <a:pt x="198" y="1"/>
                  </a:moveTo>
                  <a:cubicBezTo>
                    <a:pt x="30" y="1"/>
                    <a:pt x="1" y="209"/>
                    <a:pt x="109" y="338"/>
                  </a:cubicBezTo>
                  <a:cubicBezTo>
                    <a:pt x="746" y="1378"/>
                    <a:pt x="1575" y="2323"/>
                    <a:pt x="2212" y="3363"/>
                  </a:cubicBezTo>
                  <a:cubicBezTo>
                    <a:pt x="2401" y="3622"/>
                    <a:pt x="2567" y="3906"/>
                    <a:pt x="2732" y="4189"/>
                  </a:cubicBezTo>
                  <a:cubicBezTo>
                    <a:pt x="2756" y="4236"/>
                    <a:pt x="2779" y="4261"/>
                    <a:pt x="2826" y="4284"/>
                  </a:cubicBezTo>
                  <a:cubicBezTo>
                    <a:pt x="2835" y="4286"/>
                    <a:pt x="2845" y="4287"/>
                    <a:pt x="2854" y="4287"/>
                  </a:cubicBezTo>
                  <a:cubicBezTo>
                    <a:pt x="2966" y="4287"/>
                    <a:pt x="3080" y="4157"/>
                    <a:pt x="2993" y="4047"/>
                  </a:cubicBezTo>
                  <a:cubicBezTo>
                    <a:pt x="2212" y="2607"/>
                    <a:pt x="1172" y="1306"/>
                    <a:pt x="251" y="7"/>
                  </a:cubicBezTo>
                  <a:cubicBezTo>
                    <a:pt x="232" y="3"/>
                    <a:pt x="215"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063500" y="-1170400"/>
              <a:ext cx="101950" cy="284900"/>
            </a:xfrm>
            <a:custGeom>
              <a:avLst/>
              <a:gdLst/>
              <a:ahLst/>
              <a:cxnLst/>
              <a:rect l="l" t="t" r="r" b="b"/>
              <a:pathLst>
                <a:path w="4078" h="11396" extrusionOk="0">
                  <a:moveTo>
                    <a:pt x="178" y="0"/>
                  </a:moveTo>
                  <a:cubicBezTo>
                    <a:pt x="77" y="0"/>
                    <a:pt x="1" y="87"/>
                    <a:pt x="1" y="193"/>
                  </a:cubicBezTo>
                  <a:lnTo>
                    <a:pt x="1" y="265"/>
                  </a:lnTo>
                  <a:cubicBezTo>
                    <a:pt x="1" y="265"/>
                    <a:pt x="24" y="265"/>
                    <a:pt x="24" y="287"/>
                  </a:cubicBezTo>
                  <a:cubicBezTo>
                    <a:pt x="71" y="429"/>
                    <a:pt x="71" y="571"/>
                    <a:pt x="118" y="737"/>
                  </a:cubicBezTo>
                  <a:cubicBezTo>
                    <a:pt x="402" y="1753"/>
                    <a:pt x="804" y="2344"/>
                    <a:pt x="1063" y="3290"/>
                  </a:cubicBezTo>
                  <a:cubicBezTo>
                    <a:pt x="1419" y="4188"/>
                    <a:pt x="1678" y="4919"/>
                    <a:pt x="1962" y="5889"/>
                  </a:cubicBezTo>
                  <a:cubicBezTo>
                    <a:pt x="2128" y="6527"/>
                    <a:pt x="2175" y="7166"/>
                    <a:pt x="2364" y="7803"/>
                  </a:cubicBezTo>
                  <a:cubicBezTo>
                    <a:pt x="2623" y="8962"/>
                    <a:pt x="3238" y="9860"/>
                    <a:pt x="3593" y="10875"/>
                  </a:cubicBezTo>
                  <a:cubicBezTo>
                    <a:pt x="3688" y="11041"/>
                    <a:pt x="3688" y="11253"/>
                    <a:pt x="3830" y="11372"/>
                  </a:cubicBezTo>
                  <a:cubicBezTo>
                    <a:pt x="3857" y="11389"/>
                    <a:pt x="3885" y="11396"/>
                    <a:pt x="3912" y="11396"/>
                  </a:cubicBezTo>
                  <a:cubicBezTo>
                    <a:pt x="4002" y="11396"/>
                    <a:pt x="4078" y="11315"/>
                    <a:pt x="4041" y="11206"/>
                  </a:cubicBezTo>
                  <a:cubicBezTo>
                    <a:pt x="3593" y="9907"/>
                    <a:pt x="2907" y="8820"/>
                    <a:pt x="2623" y="7544"/>
                  </a:cubicBezTo>
                  <a:cubicBezTo>
                    <a:pt x="2434" y="6810"/>
                    <a:pt x="2387" y="6031"/>
                    <a:pt x="2128" y="5298"/>
                  </a:cubicBezTo>
                  <a:cubicBezTo>
                    <a:pt x="1892" y="4400"/>
                    <a:pt x="1489" y="3549"/>
                    <a:pt x="1230" y="2651"/>
                  </a:cubicBezTo>
                  <a:cubicBezTo>
                    <a:pt x="993" y="1942"/>
                    <a:pt x="757" y="1564"/>
                    <a:pt x="521" y="807"/>
                  </a:cubicBezTo>
                  <a:cubicBezTo>
                    <a:pt x="426" y="571"/>
                    <a:pt x="449" y="123"/>
                    <a:pt x="213" y="4"/>
                  </a:cubicBezTo>
                  <a:cubicBezTo>
                    <a:pt x="201" y="1"/>
                    <a:pt x="18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003500" y="-1347500"/>
              <a:ext cx="38775" cy="102950"/>
            </a:xfrm>
            <a:custGeom>
              <a:avLst/>
              <a:gdLst/>
              <a:ahLst/>
              <a:cxnLst/>
              <a:rect l="l" t="t" r="r" b="b"/>
              <a:pathLst>
                <a:path w="1551" h="4118" extrusionOk="0">
                  <a:moveTo>
                    <a:pt x="195" y="1"/>
                  </a:moveTo>
                  <a:cubicBezTo>
                    <a:pt x="95" y="1"/>
                    <a:pt x="0" y="94"/>
                    <a:pt x="38" y="187"/>
                  </a:cubicBezTo>
                  <a:cubicBezTo>
                    <a:pt x="416" y="1488"/>
                    <a:pt x="1172" y="2786"/>
                    <a:pt x="1242" y="4015"/>
                  </a:cubicBezTo>
                  <a:cubicBezTo>
                    <a:pt x="1262" y="4085"/>
                    <a:pt x="1319" y="4117"/>
                    <a:pt x="1379" y="4117"/>
                  </a:cubicBezTo>
                  <a:cubicBezTo>
                    <a:pt x="1462" y="4117"/>
                    <a:pt x="1550" y="4055"/>
                    <a:pt x="1550" y="3945"/>
                  </a:cubicBezTo>
                  <a:cubicBezTo>
                    <a:pt x="1503" y="2811"/>
                    <a:pt x="911" y="1794"/>
                    <a:pt x="557" y="754"/>
                  </a:cubicBezTo>
                  <a:cubicBezTo>
                    <a:pt x="463" y="518"/>
                    <a:pt x="438" y="211"/>
                    <a:pt x="274" y="22"/>
                  </a:cubicBezTo>
                  <a:cubicBezTo>
                    <a:pt x="249" y="7"/>
                    <a:pt x="222"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514150" y="-1783075"/>
              <a:ext cx="497950" cy="612325"/>
            </a:xfrm>
            <a:custGeom>
              <a:avLst/>
              <a:gdLst/>
              <a:ahLst/>
              <a:cxnLst/>
              <a:rect l="l" t="t" r="r" b="b"/>
              <a:pathLst>
                <a:path w="19918" h="24493" extrusionOk="0">
                  <a:moveTo>
                    <a:pt x="9714" y="0"/>
                  </a:moveTo>
                  <a:cubicBezTo>
                    <a:pt x="9555" y="0"/>
                    <a:pt x="9395" y="21"/>
                    <a:pt x="9236" y="74"/>
                  </a:cubicBezTo>
                  <a:cubicBezTo>
                    <a:pt x="8574" y="193"/>
                    <a:pt x="8007" y="855"/>
                    <a:pt x="7653" y="1114"/>
                  </a:cubicBezTo>
                  <a:cubicBezTo>
                    <a:pt x="7369" y="1350"/>
                    <a:pt x="7039" y="1516"/>
                    <a:pt x="6683" y="1823"/>
                  </a:cubicBezTo>
                  <a:lnTo>
                    <a:pt x="6660" y="1847"/>
                  </a:lnTo>
                  <a:cubicBezTo>
                    <a:pt x="6069" y="2248"/>
                    <a:pt x="5502" y="2698"/>
                    <a:pt x="5029" y="3241"/>
                  </a:cubicBezTo>
                  <a:cubicBezTo>
                    <a:pt x="4344" y="4069"/>
                    <a:pt x="3753" y="4990"/>
                    <a:pt x="3185" y="5888"/>
                  </a:cubicBezTo>
                  <a:cubicBezTo>
                    <a:pt x="2737" y="6621"/>
                    <a:pt x="2240" y="7330"/>
                    <a:pt x="1887" y="8109"/>
                  </a:cubicBezTo>
                  <a:cubicBezTo>
                    <a:pt x="1342" y="9385"/>
                    <a:pt x="869" y="10520"/>
                    <a:pt x="491" y="11915"/>
                  </a:cubicBezTo>
                  <a:cubicBezTo>
                    <a:pt x="327" y="12552"/>
                    <a:pt x="113" y="13167"/>
                    <a:pt x="66" y="13806"/>
                  </a:cubicBezTo>
                  <a:cubicBezTo>
                    <a:pt x="23" y="14272"/>
                    <a:pt x="1" y="15612"/>
                    <a:pt x="610" y="15612"/>
                  </a:cubicBezTo>
                  <a:cubicBezTo>
                    <a:pt x="680" y="15612"/>
                    <a:pt x="759" y="15594"/>
                    <a:pt x="847" y="15555"/>
                  </a:cubicBezTo>
                  <a:cubicBezTo>
                    <a:pt x="1767" y="14821"/>
                    <a:pt x="2454" y="13806"/>
                    <a:pt x="3163" y="12836"/>
                  </a:cubicBezTo>
                  <a:cubicBezTo>
                    <a:pt x="3374" y="12530"/>
                    <a:pt x="3588" y="12199"/>
                    <a:pt x="3777" y="11843"/>
                  </a:cubicBezTo>
                  <a:lnTo>
                    <a:pt x="3777" y="11843"/>
                  </a:lnTo>
                  <a:cubicBezTo>
                    <a:pt x="3730" y="12151"/>
                    <a:pt x="3705" y="12458"/>
                    <a:pt x="3683" y="12789"/>
                  </a:cubicBezTo>
                  <a:cubicBezTo>
                    <a:pt x="3635" y="15388"/>
                    <a:pt x="3588" y="18013"/>
                    <a:pt x="3919" y="20588"/>
                  </a:cubicBezTo>
                  <a:cubicBezTo>
                    <a:pt x="4031" y="21447"/>
                    <a:pt x="4586" y="24493"/>
                    <a:pt x="5526" y="24493"/>
                  </a:cubicBezTo>
                  <a:cubicBezTo>
                    <a:pt x="5775" y="24493"/>
                    <a:pt x="6051" y="24279"/>
                    <a:pt x="6352" y="23754"/>
                  </a:cubicBezTo>
                  <a:cubicBezTo>
                    <a:pt x="7275" y="21911"/>
                    <a:pt x="8031" y="19879"/>
                    <a:pt x="8716" y="17776"/>
                  </a:cubicBezTo>
                  <a:cubicBezTo>
                    <a:pt x="9166" y="16428"/>
                    <a:pt x="9283" y="14987"/>
                    <a:pt x="9544" y="13592"/>
                  </a:cubicBezTo>
                  <a:lnTo>
                    <a:pt x="9897" y="12032"/>
                  </a:lnTo>
                  <a:cubicBezTo>
                    <a:pt x="10407" y="13890"/>
                    <a:pt x="11433" y="17258"/>
                    <a:pt x="12588" y="17258"/>
                  </a:cubicBezTo>
                  <a:cubicBezTo>
                    <a:pt x="12667" y="17258"/>
                    <a:pt x="12747" y="17242"/>
                    <a:pt x="12828" y="17209"/>
                  </a:cubicBezTo>
                  <a:cubicBezTo>
                    <a:pt x="13278" y="16948"/>
                    <a:pt x="13561" y="16453"/>
                    <a:pt x="13820" y="16027"/>
                  </a:cubicBezTo>
                  <a:cubicBezTo>
                    <a:pt x="14246" y="15246"/>
                    <a:pt x="14671" y="14443"/>
                    <a:pt x="14838" y="13569"/>
                  </a:cubicBezTo>
                  <a:cubicBezTo>
                    <a:pt x="14979" y="12908"/>
                    <a:pt x="15074" y="12246"/>
                    <a:pt x="15121" y="11560"/>
                  </a:cubicBezTo>
                  <a:cubicBezTo>
                    <a:pt x="15499" y="12530"/>
                    <a:pt x="15853" y="13781"/>
                    <a:pt x="16634" y="14537"/>
                  </a:cubicBezTo>
                  <a:cubicBezTo>
                    <a:pt x="16917" y="14774"/>
                    <a:pt x="17201" y="15010"/>
                    <a:pt x="17555" y="15082"/>
                  </a:cubicBezTo>
                  <a:cubicBezTo>
                    <a:pt x="17662" y="15099"/>
                    <a:pt x="17773" y="15107"/>
                    <a:pt x="17883" y="15107"/>
                  </a:cubicBezTo>
                  <a:cubicBezTo>
                    <a:pt x="18235" y="15107"/>
                    <a:pt x="18590" y="15020"/>
                    <a:pt x="18878" y="14821"/>
                  </a:cubicBezTo>
                  <a:cubicBezTo>
                    <a:pt x="19209" y="14562"/>
                    <a:pt x="19351" y="14159"/>
                    <a:pt x="19517" y="13781"/>
                  </a:cubicBezTo>
                  <a:cubicBezTo>
                    <a:pt x="19659" y="13450"/>
                    <a:pt x="19823" y="13097"/>
                    <a:pt x="19848" y="12741"/>
                  </a:cubicBezTo>
                  <a:cubicBezTo>
                    <a:pt x="19918" y="11773"/>
                    <a:pt x="19682" y="10828"/>
                    <a:pt x="19398" y="9930"/>
                  </a:cubicBezTo>
                  <a:cubicBezTo>
                    <a:pt x="19092" y="8913"/>
                    <a:pt x="18808" y="7873"/>
                    <a:pt x="18405" y="6880"/>
                  </a:cubicBezTo>
                  <a:cubicBezTo>
                    <a:pt x="18099" y="6101"/>
                    <a:pt x="17626" y="5440"/>
                    <a:pt x="17176" y="4753"/>
                  </a:cubicBezTo>
                  <a:cubicBezTo>
                    <a:pt x="16798" y="3855"/>
                    <a:pt x="16089" y="3146"/>
                    <a:pt x="15358" y="2532"/>
                  </a:cubicBezTo>
                  <a:cubicBezTo>
                    <a:pt x="14766" y="2084"/>
                    <a:pt x="14176" y="1634"/>
                    <a:pt x="13561" y="1208"/>
                  </a:cubicBezTo>
                  <a:cubicBezTo>
                    <a:pt x="12781" y="830"/>
                    <a:pt x="11977" y="429"/>
                    <a:pt x="11151" y="240"/>
                  </a:cubicBezTo>
                  <a:cubicBezTo>
                    <a:pt x="10671" y="186"/>
                    <a:pt x="10193" y="0"/>
                    <a:pt x="9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553900" y="-2162125"/>
              <a:ext cx="636750" cy="743125"/>
            </a:xfrm>
            <a:custGeom>
              <a:avLst/>
              <a:gdLst/>
              <a:ahLst/>
              <a:cxnLst/>
              <a:rect l="l" t="t" r="r" b="b"/>
              <a:pathLst>
                <a:path w="25470" h="29725" extrusionOk="0">
                  <a:moveTo>
                    <a:pt x="12996" y="0"/>
                  </a:moveTo>
                  <a:cubicBezTo>
                    <a:pt x="11971" y="0"/>
                    <a:pt x="10902" y="326"/>
                    <a:pt x="9810" y="1103"/>
                  </a:cubicBezTo>
                  <a:cubicBezTo>
                    <a:pt x="8628" y="1931"/>
                    <a:pt x="7257" y="3066"/>
                    <a:pt x="6334" y="4436"/>
                  </a:cubicBezTo>
                  <a:cubicBezTo>
                    <a:pt x="5342" y="5854"/>
                    <a:pt x="4374" y="7272"/>
                    <a:pt x="3593" y="8832"/>
                  </a:cubicBezTo>
                  <a:cubicBezTo>
                    <a:pt x="2506" y="10959"/>
                    <a:pt x="734" y="15260"/>
                    <a:pt x="403" y="16748"/>
                  </a:cubicBezTo>
                  <a:cubicBezTo>
                    <a:pt x="214" y="17599"/>
                    <a:pt x="1" y="18569"/>
                    <a:pt x="403" y="19395"/>
                  </a:cubicBezTo>
                  <a:cubicBezTo>
                    <a:pt x="494" y="19458"/>
                    <a:pt x="585" y="19486"/>
                    <a:pt x="676" y="19486"/>
                  </a:cubicBezTo>
                  <a:cubicBezTo>
                    <a:pt x="1273" y="19486"/>
                    <a:pt x="1853" y="18290"/>
                    <a:pt x="2058" y="17860"/>
                  </a:cubicBezTo>
                  <a:cubicBezTo>
                    <a:pt x="2956" y="16017"/>
                    <a:pt x="3807" y="14410"/>
                    <a:pt x="4468" y="12519"/>
                  </a:cubicBezTo>
                  <a:cubicBezTo>
                    <a:pt x="4822" y="11432"/>
                    <a:pt x="5342" y="10108"/>
                    <a:pt x="5767" y="9352"/>
                  </a:cubicBezTo>
                  <a:cubicBezTo>
                    <a:pt x="6058" y="9032"/>
                    <a:pt x="6238" y="8889"/>
                    <a:pt x="6344" y="8889"/>
                  </a:cubicBezTo>
                  <a:cubicBezTo>
                    <a:pt x="6488" y="8889"/>
                    <a:pt x="6494" y="9153"/>
                    <a:pt x="6454" y="9588"/>
                  </a:cubicBezTo>
                  <a:cubicBezTo>
                    <a:pt x="6170" y="11124"/>
                    <a:pt x="5839" y="12661"/>
                    <a:pt x="5389" y="14149"/>
                  </a:cubicBezTo>
                  <a:cubicBezTo>
                    <a:pt x="4916" y="15450"/>
                    <a:pt x="4657" y="16820"/>
                    <a:pt x="4255" y="18144"/>
                  </a:cubicBezTo>
                  <a:cubicBezTo>
                    <a:pt x="3924" y="19584"/>
                    <a:pt x="3523" y="20980"/>
                    <a:pt x="3192" y="22398"/>
                  </a:cubicBezTo>
                  <a:cubicBezTo>
                    <a:pt x="2931" y="24147"/>
                    <a:pt x="2719" y="25612"/>
                    <a:pt x="2648" y="27361"/>
                  </a:cubicBezTo>
                  <a:cubicBezTo>
                    <a:pt x="2695" y="28187"/>
                    <a:pt x="2767" y="29488"/>
                    <a:pt x="3712" y="29724"/>
                  </a:cubicBezTo>
                  <a:cubicBezTo>
                    <a:pt x="4349" y="29699"/>
                    <a:pt x="4752" y="29110"/>
                    <a:pt x="5083" y="28660"/>
                  </a:cubicBezTo>
                  <a:cubicBezTo>
                    <a:pt x="5603" y="27998"/>
                    <a:pt x="6028" y="27266"/>
                    <a:pt x="6476" y="26533"/>
                  </a:cubicBezTo>
                  <a:cubicBezTo>
                    <a:pt x="7422" y="25045"/>
                    <a:pt x="8178" y="23485"/>
                    <a:pt x="8770" y="21831"/>
                  </a:cubicBezTo>
                  <a:cubicBezTo>
                    <a:pt x="9148" y="20766"/>
                    <a:pt x="9384" y="19632"/>
                    <a:pt x="9738" y="18569"/>
                  </a:cubicBezTo>
                  <a:cubicBezTo>
                    <a:pt x="10069" y="17410"/>
                    <a:pt x="10447" y="16300"/>
                    <a:pt x="10825" y="15166"/>
                  </a:cubicBezTo>
                  <a:cubicBezTo>
                    <a:pt x="11061" y="14385"/>
                    <a:pt x="11369" y="13156"/>
                    <a:pt x="11606" y="12614"/>
                  </a:cubicBezTo>
                  <a:cubicBezTo>
                    <a:pt x="11747" y="12305"/>
                    <a:pt x="11842" y="12353"/>
                    <a:pt x="12101" y="12305"/>
                  </a:cubicBezTo>
                  <a:cubicBezTo>
                    <a:pt x="12137" y="12301"/>
                    <a:pt x="12169" y="12298"/>
                    <a:pt x="12200" y="12298"/>
                  </a:cubicBezTo>
                  <a:cubicBezTo>
                    <a:pt x="12476" y="12298"/>
                    <a:pt x="12565" y="12490"/>
                    <a:pt x="12693" y="12873"/>
                  </a:cubicBezTo>
                  <a:cubicBezTo>
                    <a:pt x="12787" y="13370"/>
                    <a:pt x="12621" y="14385"/>
                    <a:pt x="12574" y="15094"/>
                  </a:cubicBezTo>
                  <a:cubicBezTo>
                    <a:pt x="12479" y="16111"/>
                    <a:pt x="12479" y="17127"/>
                    <a:pt x="12409" y="18144"/>
                  </a:cubicBezTo>
                  <a:cubicBezTo>
                    <a:pt x="12409" y="18686"/>
                    <a:pt x="12504" y="19231"/>
                    <a:pt x="12526" y="19773"/>
                  </a:cubicBezTo>
                  <a:cubicBezTo>
                    <a:pt x="12574" y="20341"/>
                    <a:pt x="12693" y="20955"/>
                    <a:pt x="13071" y="21381"/>
                  </a:cubicBezTo>
                  <a:cubicBezTo>
                    <a:pt x="13229" y="21497"/>
                    <a:pt x="13389" y="21549"/>
                    <a:pt x="13548" y="21549"/>
                  </a:cubicBezTo>
                  <a:cubicBezTo>
                    <a:pt x="14484" y="21549"/>
                    <a:pt x="15391" y="19772"/>
                    <a:pt x="15693" y="19064"/>
                  </a:cubicBezTo>
                  <a:cubicBezTo>
                    <a:pt x="16285" y="17624"/>
                    <a:pt x="16213" y="16134"/>
                    <a:pt x="16474" y="14835"/>
                  </a:cubicBezTo>
                  <a:cubicBezTo>
                    <a:pt x="16733" y="16489"/>
                    <a:pt x="16544" y="18355"/>
                    <a:pt x="17561" y="19915"/>
                  </a:cubicBezTo>
                  <a:cubicBezTo>
                    <a:pt x="18058" y="20829"/>
                    <a:pt x="18746" y="21559"/>
                    <a:pt x="19347" y="21559"/>
                  </a:cubicBezTo>
                  <a:cubicBezTo>
                    <a:pt x="19803" y="21559"/>
                    <a:pt x="20210" y="21138"/>
                    <a:pt x="20445" y="20057"/>
                  </a:cubicBezTo>
                  <a:cubicBezTo>
                    <a:pt x="20656" y="19089"/>
                    <a:pt x="20420" y="18096"/>
                    <a:pt x="20539" y="17127"/>
                  </a:cubicBezTo>
                  <a:lnTo>
                    <a:pt x="20539" y="17032"/>
                  </a:lnTo>
                  <a:cubicBezTo>
                    <a:pt x="20964" y="18166"/>
                    <a:pt x="21579" y="19254"/>
                    <a:pt x="22500" y="20034"/>
                  </a:cubicBezTo>
                  <a:cubicBezTo>
                    <a:pt x="23155" y="20519"/>
                    <a:pt x="23669" y="20722"/>
                    <a:pt x="24070" y="20722"/>
                  </a:cubicBezTo>
                  <a:cubicBezTo>
                    <a:pt x="25387" y="20722"/>
                    <a:pt x="25470" y="18516"/>
                    <a:pt x="25288" y="16868"/>
                  </a:cubicBezTo>
                  <a:cubicBezTo>
                    <a:pt x="25124" y="15875"/>
                    <a:pt x="23067" y="10108"/>
                    <a:pt x="22382" y="8666"/>
                  </a:cubicBezTo>
                  <a:cubicBezTo>
                    <a:pt x="22126" y="8115"/>
                    <a:pt x="18113" y="0"/>
                    <a:pt x="12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7"/>
          <p:cNvGrpSpPr/>
          <p:nvPr/>
        </p:nvGrpSpPr>
        <p:grpSpPr>
          <a:xfrm flipH="1">
            <a:off x="200058" y="4139520"/>
            <a:ext cx="720812" cy="921137"/>
            <a:chOff x="1027000" y="3669750"/>
            <a:chExt cx="850415" cy="1086759"/>
          </a:xfrm>
        </p:grpSpPr>
        <p:sp>
          <p:nvSpPr>
            <p:cNvPr id="162" name="Google Shape;162;p7"/>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7"/>
          <p:cNvSpPr/>
          <p:nvPr/>
        </p:nvSpPr>
        <p:spPr>
          <a:xfrm>
            <a:off x="0" y="4542826"/>
            <a:ext cx="9144036" cy="600682"/>
          </a:xfrm>
          <a:custGeom>
            <a:avLst/>
            <a:gdLst/>
            <a:ahLst/>
            <a:cxnLst/>
            <a:rect l="l" t="t" r="r" b="b"/>
            <a:pathLst>
              <a:path w="61576" h="6620" extrusionOk="0">
                <a:moveTo>
                  <a:pt x="23997" y="1"/>
                </a:moveTo>
                <a:cubicBezTo>
                  <a:pt x="23320" y="13"/>
                  <a:pt x="22634" y="107"/>
                  <a:pt x="21953" y="107"/>
                </a:cubicBezTo>
                <a:cubicBezTo>
                  <a:pt x="21784" y="107"/>
                  <a:pt x="21615" y="101"/>
                  <a:pt x="21447" y="87"/>
                </a:cubicBezTo>
                <a:cubicBezTo>
                  <a:pt x="19026" y="115"/>
                  <a:pt x="16862" y="373"/>
                  <a:pt x="14642" y="688"/>
                </a:cubicBezTo>
                <a:cubicBezTo>
                  <a:pt x="12851" y="1089"/>
                  <a:pt x="11074" y="1563"/>
                  <a:pt x="9326" y="2164"/>
                </a:cubicBezTo>
                <a:cubicBezTo>
                  <a:pt x="7607" y="2608"/>
                  <a:pt x="6203" y="3282"/>
                  <a:pt x="4671" y="3783"/>
                </a:cubicBezTo>
                <a:cubicBezTo>
                  <a:pt x="3510" y="4285"/>
                  <a:pt x="1748" y="5173"/>
                  <a:pt x="0" y="6620"/>
                </a:cubicBezTo>
                <a:lnTo>
                  <a:pt x="61576" y="6620"/>
                </a:lnTo>
                <a:cubicBezTo>
                  <a:pt x="60258" y="5645"/>
                  <a:pt x="58739" y="4958"/>
                  <a:pt x="57234" y="4313"/>
                </a:cubicBezTo>
                <a:cubicBezTo>
                  <a:pt x="56547" y="4056"/>
                  <a:pt x="55859" y="3754"/>
                  <a:pt x="55158" y="3525"/>
                </a:cubicBezTo>
                <a:cubicBezTo>
                  <a:pt x="54455" y="3339"/>
                  <a:pt x="53754" y="3196"/>
                  <a:pt x="53066" y="2981"/>
                </a:cubicBezTo>
                <a:cubicBezTo>
                  <a:pt x="52120" y="2766"/>
                  <a:pt x="51146" y="2751"/>
                  <a:pt x="50172" y="2665"/>
                </a:cubicBezTo>
                <a:cubicBezTo>
                  <a:pt x="49156" y="2557"/>
                  <a:pt x="48139" y="2497"/>
                  <a:pt x="47123" y="2497"/>
                </a:cubicBezTo>
                <a:cubicBezTo>
                  <a:pt x="45990" y="2497"/>
                  <a:pt x="44858" y="2571"/>
                  <a:pt x="43725" y="2738"/>
                </a:cubicBezTo>
                <a:cubicBezTo>
                  <a:pt x="43605" y="2758"/>
                  <a:pt x="43410" y="2767"/>
                  <a:pt x="43162" y="2767"/>
                </a:cubicBezTo>
                <a:cubicBezTo>
                  <a:pt x="41661" y="2767"/>
                  <a:pt x="38220" y="2434"/>
                  <a:pt x="37765" y="2250"/>
                </a:cubicBezTo>
                <a:cubicBezTo>
                  <a:pt x="37106" y="1964"/>
                  <a:pt x="36390" y="1806"/>
                  <a:pt x="35716" y="1577"/>
                </a:cubicBezTo>
                <a:cubicBezTo>
                  <a:pt x="34585" y="1204"/>
                  <a:pt x="33410" y="1047"/>
                  <a:pt x="32235" y="846"/>
                </a:cubicBezTo>
                <a:cubicBezTo>
                  <a:pt x="31074" y="602"/>
                  <a:pt x="29914" y="388"/>
                  <a:pt x="28753" y="216"/>
                </a:cubicBezTo>
                <a:cubicBezTo>
                  <a:pt x="27177" y="1"/>
                  <a:pt x="25588" y="44"/>
                  <a:pt x="23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539875" y="679888"/>
            <a:ext cx="1206252" cy="633420"/>
          </a:xfrm>
          <a:prstGeom prst="clou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904250" y="-168750"/>
            <a:ext cx="1842661" cy="921122"/>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7"/>
          <p:cNvGrpSpPr/>
          <p:nvPr/>
        </p:nvGrpSpPr>
        <p:grpSpPr>
          <a:xfrm flipH="1">
            <a:off x="1191383" y="4351026"/>
            <a:ext cx="505776" cy="633428"/>
            <a:chOff x="7170450" y="2903900"/>
            <a:chExt cx="640872" cy="1361625"/>
          </a:xfrm>
        </p:grpSpPr>
        <p:sp>
          <p:nvSpPr>
            <p:cNvPr id="170" name="Google Shape;170;p7"/>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916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971155" y="2139525"/>
            <a:ext cx="38274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6394283" y="1250300"/>
            <a:ext cx="14040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3814875" y="2975800"/>
            <a:ext cx="3983400" cy="46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 name="Google Shape;33;p3"/>
          <p:cNvSpPr/>
          <p:nvPr/>
        </p:nvSpPr>
        <p:spPr>
          <a:xfrm>
            <a:off x="8664650" y="2291925"/>
            <a:ext cx="774325" cy="387075"/>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0" y="38294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41342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0" y="4663625"/>
            <a:ext cx="9144129" cy="479875"/>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11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6"/>
        <p:cNvGrpSpPr/>
        <p:nvPr/>
      </p:nvGrpSpPr>
      <p:grpSpPr>
        <a:xfrm>
          <a:off x="0" y="0"/>
          <a:ext cx="0" cy="0"/>
          <a:chOff x="0" y="0"/>
          <a:chExt cx="0" cy="0"/>
        </a:xfrm>
      </p:grpSpPr>
      <p:sp>
        <p:nvSpPr>
          <p:cNvPr id="257" name="Google Shape;257;p10"/>
          <p:cNvSpPr/>
          <p:nvPr/>
        </p:nvSpPr>
        <p:spPr>
          <a:xfrm flipH="1">
            <a:off x="41" y="3996200"/>
            <a:ext cx="9144084" cy="1152809"/>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flipH="1">
            <a:off x="41" y="4609644"/>
            <a:ext cx="9144084" cy="539391"/>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flipH="1">
            <a:off x="-4" y="4851741"/>
            <a:ext cx="9144129" cy="297283"/>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txBox="1">
            <a:spLocks noGrp="1"/>
          </p:cNvSpPr>
          <p:nvPr>
            <p:ph type="title"/>
          </p:nvPr>
        </p:nvSpPr>
        <p:spPr>
          <a:xfrm>
            <a:off x="1038600" y="4192150"/>
            <a:ext cx="70668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2031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20"/>
        <p:cNvGrpSpPr/>
        <p:nvPr/>
      </p:nvGrpSpPr>
      <p:grpSpPr>
        <a:xfrm>
          <a:off x="0" y="0"/>
          <a:ext cx="0" cy="0"/>
          <a:chOff x="0" y="0"/>
          <a:chExt cx="0" cy="0"/>
        </a:xfrm>
      </p:grpSpPr>
      <p:sp>
        <p:nvSpPr>
          <p:cNvPr id="621" name="Google Shape;621;p25"/>
          <p:cNvSpPr txBox="1">
            <a:spLocks noGrp="1"/>
          </p:cNvSpPr>
          <p:nvPr>
            <p:ph type="subTitle" idx="1"/>
          </p:nvPr>
        </p:nvSpPr>
        <p:spPr>
          <a:xfrm>
            <a:off x="4248150" y="2252850"/>
            <a:ext cx="3851700" cy="85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2" name="Google Shape;622;p25"/>
          <p:cNvSpPr txBox="1">
            <a:spLocks noGrp="1"/>
          </p:cNvSpPr>
          <p:nvPr>
            <p:ph type="title"/>
          </p:nvPr>
        </p:nvSpPr>
        <p:spPr>
          <a:xfrm>
            <a:off x="4248150" y="1733550"/>
            <a:ext cx="3851700" cy="419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3" name="Google Shape;623;p25"/>
          <p:cNvSpPr/>
          <p:nvPr/>
        </p:nvSpPr>
        <p:spPr>
          <a:xfrm>
            <a:off x="0" y="4393875"/>
            <a:ext cx="9144068" cy="749634"/>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0" y="4678527"/>
            <a:ext cx="9144068" cy="464991"/>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flipH="1">
            <a:off x="-301484" y="3457648"/>
            <a:ext cx="917333" cy="550812"/>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30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94"/>
        <p:cNvGrpSpPr/>
        <p:nvPr/>
      </p:nvGrpSpPr>
      <p:grpSpPr>
        <a:xfrm>
          <a:off x="0" y="0"/>
          <a:ext cx="0" cy="0"/>
          <a:chOff x="0" y="0"/>
          <a:chExt cx="0" cy="0"/>
        </a:xfrm>
      </p:grpSpPr>
      <p:sp>
        <p:nvSpPr>
          <p:cNvPr id="495" name="Google Shape;495;p20"/>
          <p:cNvSpPr txBox="1">
            <a:spLocks noGrp="1"/>
          </p:cNvSpPr>
          <p:nvPr>
            <p:ph type="title"/>
          </p:nvPr>
        </p:nvSpPr>
        <p:spPr>
          <a:xfrm>
            <a:off x="2391900" y="2422425"/>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6" name="Google Shape;496;p20"/>
          <p:cNvSpPr txBox="1">
            <a:spLocks noGrp="1"/>
          </p:cNvSpPr>
          <p:nvPr>
            <p:ph type="subTitle" idx="1"/>
          </p:nvPr>
        </p:nvSpPr>
        <p:spPr>
          <a:xfrm>
            <a:off x="1618800" y="1315424"/>
            <a:ext cx="5906400" cy="10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497" name="Google Shape;497;p20"/>
          <p:cNvSpPr/>
          <p:nvPr/>
        </p:nvSpPr>
        <p:spPr>
          <a:xfrm rot="10800000">
            <a:off x="-26" y="4114800"/>
            <a:ext cx="9163476" cy="1028700"/>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rot="10800000">
            <a:off x="-9726" y="4647900"/>
            <a:ext cx="9163476" cy="643950"/>
          </a:xfrm>
          <a:prstGeom prst="flowChartDocumen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0"/>
          <p:cNvGrpSpPr/>
          <p:nvPr/>
        </p:nvGrpSpPr>
        <p:grpSpPr>
          <a:xfrm>
            <a:off x="-237940" y="1057501"/>
            <a:ext cx="1424240" cy="1402941"/>
            <a:chOff x="954600" y="1317375"/>
            <a:chExt cx="1670075" cy="1645100"/>
          </a:xfrm>
        </p:grpSpPr>
        <p:sp>
          <p:nvSpPr>
            <p:cNvPr id="500" name="Google Shape;500;p20"/>
            <p:cNvSpPr/>
            <p:nvPr/>
          </p:nvSpPr>
          <p:spPr>
            <a:xfrm>
              <a:off x="954600" y="1317375"/>
              <a:ext cx="1670075" cy="846350"/>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20"/>
          <p:cNvGrpSpPr/>
          <p:nvPr/>
        </p:nvGrpSpPr>
        <p:grpSpPr>
          <a:xfrm flipH="1">
            <a:off x="8049898" y="762536"/>
            <a:ext cx="1253040" cy="1089186"/>
            <a:chOff x="1583250" y="1593800"/>
            <a:chExt cx="1469325" cy="1277188"/>
          </a:xfrm>
        </p:grpSpPr>
        <p:sp>
          <p:nvSpPr>
            <p:cNvPr id="509" name="Google Shape;509;p20"/>
            <p:cNvSpPr/>
            <p:nvPr/>
          </p:nvSpPr>
          <p:spPr>
            <a:xfrm>
              <a:off x="1583250" y="1593800"/>
              <a:ext cx="1469325" cy="701600"/>
            </a:xfrm>
            <a:custGeom>
              <a:avLst/>
              <a:gdLst/>
              <a:ahLst/>
              <a:cxnLst/>
              <a:rect l="l" t="t" r="r" b="b"/>
              <a:pathLst>
                <a:path w="58773" h="28064" extrusionOk="0">
                  <a:moveTo>
                    <a:pt x="36719" y="0"/>
                  </a:moveTo>
                  <a:cubicBezTo>
                    <a:pt x="36552" y="0"/>
                    <a:pt x="36383" y="6"/>
                    <a:pt x="36215" y="18"/>
                  </a:cubicBezTo>
                  <a:cubicBezTo>
                    <a:pt x="35423" y="202"/>
                    <a:pt x="34683" y="493"/>
                    <a:pt x="33996" y="889"/>
                  </a:cubicBezTo>
                  <a:cubicBezTo>
                    <a:pt x="32649" y="1682"/>
                    <a:pt x="31381" y="2580"/>
                    <a:pt x="30193" y="3583"/>
                  </a:cubicBezTo>
                  <a:cubicBezTo>
                    <a:pt x="29083" y="4561"/>
                    <a:pt x="27974" y="5934"/>
                    <a:pt x="27181" y="6727"/>
                  </a:cubicBezTo>
                  <a:cubicBezTo>
                    <a:pt x="27128" y="6780"/>
                    <a:pt x="27076" y="6832"/>
                    <a:pt x="27023" y="6885"/>
                  </a:cubicBezTo>
                  <a:cubicBezTo>
                    <a:pt x="27023" y="6753"/>
                    <a:pt x="27049" y="6621"/>
                    <a:pt x="27076" y="6489"/>
                  </a:cubicBezTo>
                  <a:cubicBezTo>
                    <a:pt x="27208" y="5274"/>
                    <a:pt x="27657" y="4033"/>
                    <a:pt x="27393" y="2844"/>
                  </a:cubicBezTo>
                  <a:cubicBezTo>
                    <a:pt x="27077" y="1448"/>
                    <a:pt x="25899" y="130"/>
                    <a:pt x="24479" y="130"/>
                  </a:cubicBezTo>
                  <a:cubicBezTo>
                    <a:pt x="24233" y="130"/>
                    <a:pt x="23979" y="169"/>
                    <a:pt x="23721" y="255"/>
                  </a:cubicBezTo>
                  <a:cubicBezTo>
                    <a:pt x="22453" y="546"/>
                    <a:pt x="21423" y="1365"/>
                    <a:pt x="20419" y="2131"/>
                  </a:cubicBezTo>
                  <a:cubicBezTo>
                    <a:pt x="18570" y="3478"/>
                    <a:pt x="17197" y="5353"/>
                    <a:pt x="15929" y="7255"/>
                  </a:cubicBezTo>
                  <a:cubicBezTo>
                    <a:pt x="15929" y="7044"/>
                    <a:pt x="15929" y="6832"/>
                    <a:pt x="15955" y="6674"/>
                  </a:cubicBezTo>
                  <a:cubicBezTo>
                    <a:pt x="16087" y="5353"/>
                    <a:pt x="16404" y="3689"/>
                    <a:pt x="15216" y="2765"/>
                  </a:cubicBezTo>
                  <a:cubicBezTo>
                    <a:pt x="14833" y="2518"/>
                    <a:pt x="14398" y="2427"/>
                    <a:pt x="13952" y="2427"/>
                  </a:cubicBezTo>
                  <a:cubicBezTo>
                    <a:pt x="13443" y="2427"/>
                    <a:pt x="12920" y="2545"/>
                    <a:pt x="12442" y="2685"/>
                  </a:cubicBezTo>
                  <a:cubicBezTo>
                    <a:pt x="11782" y="2870"/>
                    <a:pt x="11174" y="3161"/>
                    <a:pt x="10593" y="3531"/>
                  </a:cubicBezTo>
                  <a:cubicBezTo>
                    <a:pt x="9246" y="4878"/>
                    <a:pt x="8771" y="6859"/>
                    <a:pt x="8031" y="8576"/>
                  </a:cubicBezTo>
                  <a:cubicBezTo>
                    <a:pt x="7820" y="9157"/>
                    <a:pt x="7714" y="9764"/>
                    <a:pt x="7740" y="10372"/>
                  </a:cubicBezTo>
                  <a:cubicBezTo>
                    <a:pt x="7714" y="10346"/>
                    <a:pt x="7661" y="10293"/>
                    <a:pt x="7635" y="10266"/>
                  </a:cubicBezTo>
                  <a:cubicBezTo>
                    <a:pt x="7137" y="9848"/>
                    <a:pt x="6534" y="9475"/>
                    <a:pt x="5905" y="9475"/>
                  </a:cubicBezTo>
                  <a:cubicBezTo>
                    <a:pt x="5700" y="9475"/>
                    <a:pt x="5492" y="9515"/>
                    <a:pt x="5284" y="9606"/>
                  </a:cubicBezTo>
                  <a:cubicBezTo>
                    <a:pt x="3091" y="10451"/>
                    <a:pt x="3329" y="12511"/>
                    <a:pt x="4439" y="14070"/>
                  </a:cubicBezTo>
                  <a:cubicBezTo>
                    <a:pt x="3831" y="14176"/>
                    <a:pt x="3276" y="14387"/>
                    <a:pt x="2748" y="14704"/>
                  </a:cubicBezTo>
                  <a:cubicBezTo>
                    <a:pt x="1691" y="15338"/>
                    <a:pt x="529" y="16104"/>
                    <a:pt x="159" y="17372"/>
                  </a:cubicBezTo>
                  <a:cubicBezTo>
                    <a:pt x="1" y="18164"/>
                    <a:pt x="265" y="18983"/>
                    <a:pt x="820" y="19538"/>
                  </a:cubicBezTo>
                  <a:cubicBezTo>
                    <a:pt x="1639" y="20357"/>
                    <a:pt x="2801" y="20647"/>
                    <a:pt x="3831" y="21096"/>
                  </a:cubicBezTo>
                  <a:cubicBezTo>
                    <a:pt x="5231" y="21836"/>
                    <a:pt x="6842" y="21730"/>
                    <a:pt x="8374" y="21836"/>
                  </a:cubicBezTo>
                  <a:cubicBezTo>
                    <a:pt x="8456" y="21839"/>
                    <a:pt x="8538" y="21840"/>
                    <a:pt x="8621" y="21840"/>
                  </a:cubicBezTo>
                  <a:cubicBezTo>
                    <a:pt x="10047" y="21840"/>
                    <a:pt x="11697" y="21432"/>
                    <a:pt x="12970" y="21307"/>
                  </a:cubicBezTo>
                  <a:lnTo>
                    <a:pt x="12970" y="21307"/>
                  </a:lnTo>
                  <a:cubicBezTo>
                    <a:pt x="12838" y="21466"/>
                    <a:pt x="12706" y="21624"/>
                    <a:pt x="12627" y="21809"/>
                  </a:cubicBezTo>
                  <a:cubicBezTo>
                    <a:pt x="11755" y="23315"/>
                    <a:pt x="11438" y="24979"/>
                    <a:pt x="13102" y="26088"/>
                  </a:cubicBezTo>
                  <a:cubicBezTo>
                    <a:pt x="13747" y="26428"/>
                    <a:pt x="14454" y="26539"/>
                    <a:pt x="15174" y="26539"/>
                  </a:cubicBezTo>
                  <a:cubicBezTo>
                    <a:pt x="16079" y="26539"/>
                    <a:pt x="17005" y="26364"/>
                    <a:pt x="17857" y="26247"/>
                  </a:cubicBezTo>
                  <a:cubicBezTo>
                    <a:pt x="19891" y="25930"/>
                    <a:pt x="21872" y="25454"/>
                    <a:pt x="23800" y="24821"/>
                  </a:cubicBezTo>
                  <a:cubicBezTo>
                    <a:pt x="24302" y="24688"/>
                    <a:pt x="24804" y="24530"/>
                    <a:pt x="25174" y="24424"/>
                  </a:cubicBezTo>
                  <a:cubicBezTo>
                    <a:pt x="25174" y="24504"/>
                    <a:pt x="25174" y="24583"/>
                    <a:pt x="25174" y="24662"/>
                  </a:cubicBezTo>
                  <a:cubicBezTo>
                    <a:pt x="24848" y="27315"/>
                    <a:pt x="26445" y="28064"/>
                    <a:pt x="28380" y="28064"/>
                  </a:cubicBezTo>
                  <a:cubicBezTo>
                    <a:pt x="29740" y="28064"/>
                    <a:pt x="31267" y="27694"/>
                    <a:pt x="32411" y="27356"/>
                  </a:cubicBezTo>
                  <a:cubicBezTo>
                    <a:pt x="33653" y="26960"/>
                    <a:pt x="34868" y="26405"/>
                    <a:pt x="36083" y="25930"/>
                  </a:cubicBezTo>
                  <a:cubicBezTo>
                    <a:pt x="36611" y="25666"/>
                    <a:pt x="37245" y="25534"/>
                    <a:pt x="37747" y="25217"/>
                  </a:cubicBezTo>
                  <a:lnTo>
                    <a:pt x="37747" y="25217"/>
                  </a:lnTo>
                  <a:cubicBezTo>
                    <a:pt x="37721" y="25666"/>
                    <a:pt x="37800" y="26115"/>
                    <a:pt x="37932" y="26537"/>
                  </a:cubicBezTo>
                  <a:cubicBezTo>
                    <a:pt x="38407" y="27436"/>
                    <a:pt x="39411" y="27858"/>
                    <a:pt x="40362" y="27937"/>
                  </a:cubicBezTo>
                  <a:cubicBezTo>
                    <a:pt x="40464" y="27946"/>
                    <a:pt x="40566" y="27950"/>
                    <a:pt x="40667" y="27950"/>
                  </a:cubicBezTo>
                  <a:cubicBezTo>
                    <a:pt x="41511" y="27950"/>
                    <a:pt x="42334" y="27677"/>
                    <a:pt x="43136" y="27488"/>
                  </a:cubicBezTo>
                  <a:cubicBezTo>
                    <a:pt x="44932" y="27013"/>
                    <a:pt x="46543" y="25983"/>
                    <a:pt x="47705" y="24556"/>
                  </a:cubicBezTo>
                  <a:cubicBezTo>
                    <a:pt x="47758" y="24504"/>
                    <a:pt x="47811" y="24451"/>
                    <a:pt x="47837" y="24398"/>
                  </a:cubicBezTo>
                  <a:cubicBezTo>
                    <a:pt x="48416" y="25403"/>
                    <a:pt x="49512" y="25881"/>
                    <a:pt x="50614" y="25881"/>
                  </a:cubicBezTo>
                  <a:cubicBezTo>
                    <a:pt x="51220" y="25881"/>
                    <a:pt x="51829" y="25736"/>
                    <a:pt x="52354" y="25454"/>
                  </a:cubicBezTo>
                  <a:cubicBezTo>
                    <a:pt x="53648" y="24768"/>
                    <a:pt x="54837" y="23870"/>
                    <a:pt x="55867" y="22813"/>
                  </a:cubicBezTo>
                  <a:cubicBezTo>
                    <a:pt x="56792" y="21941"/>
                    <a:pt x="57663" y="20938"/>
                    <a:pt x="58060" y="19723"/>
                  </a:cubicBezTo>
                  <a:cubicBezTo>
                    <a:pt x="58720" y="17847"/>
                    <a:pt x="58773" y="15549"/>
                    <a:pt x="57029" y="14281"/>
                  </a:cubicBezTo>
                  <a:cubicBezTo>
                    <a:pt x="56350" y="13735"/>
                    <a:pt x="55543" y="13545"/>
                    <a:pt x="54713" y="13545"/>
                  </a:cubicBezTo>
                  <a:cubicBezTo>
                    <a:pt x="53898" y="13545"/>
                    <a:pt x="53061" y="13728"/>
                    <a:pt x="52301" y="13938"/>
                  </a:cubicBezTo>
                  <a:lnTo>
                    <a:pt x="52222" y="13964"/>
                  </a:lnTo>
                  <a:cubicBezTo>
                    <a:pt x="52328" y="13885"/>
                    <a:pt x="52407" y="13779"/>
                    <a:pt x="52486" y="13674"/>
                  </a:cubicBezTo>
                  <a:cubicBezTo>
                    <a:pt x="55648" y="9937"/>
                    <a:pt x="56147" y="4030"/>
                    <a:pt x="50022" y="4030"/>
                  </a:cubicBezTo>
                  <a:cubicBezTo>
                    <a:pt x="49955" y="4030"/>
                    <a:pt x="49887" y="4031"/>
                    <a:pt x="49818" y="4033"/>
                  </a:cubicBezTo>
                  <a:cubicBezTo>
                    <a:pt x="47573" y="4112"/>
                    <a:pt x="45513" y="5010"/>
                    <a:pt x="43611" y="6172"/>
                  </a:cubicBezTo>
                  <a:cubicBezTo>
                    <a:pt x="42290" y="6912"/>
                    <a:pt x="41022" y="7757"/>
                    <a:pt x="39834" y="8681"/>
                  </a:cubicBezTo>
                  <a:cubicBezTo>
                    <a:pt x="39939" y="8417"/>
                    <a:pt x="40045" y="8153"/>
                    <a:pt x="40151" y="7915"/>
                  </a:cubicBezTo>
                  <a:cubicBezTo>
                    <a:pt x="40705" y="6489"/>
                    <a:pt x="41260" y="5010"/>
                    <a:pt x="41049" y="3451"/>
                  </a:cubicBezTo>
                  <a:cubicBezTo>
                    <a:pt x="40902" y="975"/>
                    <a:pt x="38888" y="0"/>
                    <a:pt x="36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2350700" y="2330763"/>
              <a:ext cx="89700" cy="172500"/>
            </a:xfrm>
            <a:custGeom>
              <a:avLst/>
              <a:gdLst/>
              <a:ahLst/>
              <a:cxnLst/>
              <a:rect l="l" t="t" r="r" b="b"/>
              <a:pathLst>
                <a:path w="3588" h="6900" extrusionOk="0">
                  <a:moveTo>
                    <a:pt x="2431" y="1296"/>
                  </a:moveTo>
                  <a:lnTo>
                    <a:pt x="2431" y="2062"/>
                  </a:lnTo>
                  <a:cubicBezTo>
                    <a:pt x="2484" y="2484"/>
                    <a:pt x="2510" y="2933"/>
                    <a:pt x="2484" y="3356"/>
                  </a:cubicBezTo>
                  <a:cubicBezTo>
                    <a:pt x="2431" y="3567"/>
                    <a:pt x="2114" y="5205"/>
                    <a:pt x="1850" y="5496"/>
                  </a:cubicBezTo>
                  <a:cubicBezTo>
                    <a:pt x="1586" y="5892"/>
                    <a:pt x="1612" y="5865"/>
                    <a:pt x="1322" y="6077"/>
                  </a:cubicBezTo>
                  <a:lnTo>
                    <a:pt x="1163" y="6077"/>
                  </a:lnTo>
                  <a:cubicBezTo>
                    <a:pt x="1110" y="6050"/>
                    <a:pt x="1084" y="6024"/>
                    <a:pt x="1057" y="5997"/>
                  </a:cubicBezTo>
                  <a:cubicBezTo>
                    <a:pt x="1031" y="5945"/>
                    <a:pt x="1005" y="5865"/>
                    <a:pt x="952" y="5813"/>
                  </a:cubicBezTo>
                  <a:cubicBezTo>
                    <a:pt x="952" y="5786"/>
                    <a:pt x="925" y="5786"/>
                    <a:pt x="925" y="5760"/>
                  </a:cubicBezTo>
                  <a:lnTo>
                    <a:pt x="925" y="5760"/>
                  </a:lnTo>
                  <a:cubicBezTo>
                    <a:pt x="925" y="5760"/>
                    <a:pt x="952" y="5786"/>
                    <a:pt x="952" y="5786"/>
                  </a:cubicBezTo>
                  <a:cubicBezTo>
                    <a:pt x="925" y="5760"/>
                    <a:pt x="925" y="5733"/>
                    <a:pt x="925" y="5707"/>
                  </a:cubicBezTo>
                  <a:cubicBezTo>
                    <a:pt x="925" y="5680"/>
                    <a:pt x="925" y="5654"/>
                    <a:pt x="899" y="5628"/>
                  </a:cubicBezTo>
                  <a:cubicBezTo>
                    <a:pt x="899" y="5337"/>
                    <a:pt x="899" y="5046"/>
                    <a:pt x="925" y="4756"/>
                  </a:cubicBezTo>
                  <a:cubicBezTo>
                    <a:pt x="1057" y="3726"/>
                    <a:pt x="1718" y="2511"/>
                    <a:pt x="2431" y="1296"/>
                  </a:cubicBezTo>
                  <a:close/>
                  <a:moveTo>
                    <a:pt x="2773" y="1"/>
                  </a:moveTo>
                  <a:cubicBezTo>
                    <a:pt x="2765" y="1"/>
                    <a:pt x="2757" y="1"/>
                    <a:pt x="2748" y="1"/>
                  </a:cubicBezTo>
                  <a:cubicBezTo>
                    <a:pt x="2642" y="1"/>
                    <a:pt x="2563" y="54"/>
                    <a:pt x="2484" y="107"/>
                  </a:cubicBezTo>
                  <a:cubicBezTo>
                    <a:pt x="2352" y="107"/>
                    <a:pt x="2246" y="186"/>
                    <a:pt x="2167" y="292"/>
                  </a:cubicBezTo>
                  <a:cubicBezTo>
                    <a:pt x="1163" y="1930"/>
                    <a:pt x="1" y="3726"/>
                    <a:pt x="107" y="5680"/>
                  </a:cubicBezTo>
                  <a:cubicBezTo>
                    <a:pt x="169" y="6306"/>
                    <a:pt x="644" y="6900"/>
                    <a:pt x="1244" y="6900"/>
                  </a:cubicBezTo>
                  <a:cubicBezTo>
                    <a:pt x="1404" y="6900"/>
                    <a:pt x="1572" y="6858"/>
                    <a:pt x="1744" y="6763"/>
                  </a:cubicBezTo>
                  <a:cubicBezTo>
                    <a:pt x="2854" y="6103"/>
                    <a:pt x="3065" y="4782"/>
                    <a:pt x="3329" y="3673"/>
                  </a:cubicBezTo>
                  <a:cubicBezTo>
                    <a:pt x="3488" y="2828"/>
                    <a:pt x="3329" y="2564"/>
                    <a:pt x="3356" y="1798"/>
                  </a:cubicBezTo>
                  <a:cubicBezTo>
                    <a:pt x="3303" y="1275"/>
                    <a:pt x="3587" y="1"/>
                    <a:pt x="2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2579200" y="2414638"/>
              <a:ext cx="91150" cy="206275"/>
            </a:xfrm>
            <a:custGeom>
              <a:avLst/>
              <a:gdLst/>
              <a:ahLst/>
              <a:cxnLst/>
              <a:rect l="l" t="t" r="r" b="b"/>
              <a:pathLst>
                <a:path w="3646" h="8251" extrusionOk="0">
                  <a:moveTo>
                    <a:pt x="2695" y="1586"/>
                  </a:moveTo>
                  <a:cubicBezTo>
                    <a:pt x="2721" y="1744"/>
                    <a:pt x="2747" y="1903"/>
                    <a:pt x="2774" y="2088"/>
                  </a:cubicBezTo>
                  <a:lnTo>
                    <a:pt x="2774" y="2141"/>
                  </a:lnTo>
                  <a:cubicBezTo>
                    <a:pt x="2800" y="2669"/>
                    <a:pt x="2747" y="3171"/>
                    <a:pt x="2747" y="3673"/>
                  </a:cubicBezTo>
                  <a:cubicBezTo>
                    <a:pt x="2853" y="4782"/>
                    <a:pt x="2879" y="5865"/>
                    <a:pt x="2483" y="6499"/>
                  </a:cubicBezTo>
                  <a:cubicBezTo>
                    <a:pt x="2047" y="7177"/>
                    <a:pt x="1720" y="7549"/>
                    <a:pt x="1429" y="7549"/>
                  </a:cubicBezTo>
                  <a:cubicBezTo>
                    <a:pt x="1244" y="7549"/>
                    <a:pt x="1073" y="7398"/>
                    <a:pt x="898" y="7080"/>
                  </a:cubicBezTo>
                  <a:cubicBezTo>
                    <a:pt x="423" y="6103"/>
                    <a:pt x="1427" y="4307"/>
                    <a:pt x="2113" y="2854"/>
                  </a:cubicBezTo>
                  <a:cubicBezTo>
                    <a:pt x="2272" y="2431"/>
                    <a:pt x="2483" y="2008"/>
                    <a:pt x="2695" y="1586"/>
                  </a:cubicBezTo>
                  <a:close/>
                  <a:moveTo>
                    <a:pt x="3064" y="1"/>
                  </a:moveTo>
                  <a:cubicBezTo>
                    <a:pt x="2985" y="1"/>
                    <a:pt x="2932" y="27"/>
                    <a:pt x="2853" y="54"/>
                  </a:cubicBezTo>
                  <a:cubicBezTo>
                    <a:pt x="2831" y="49"/>
                    <a:pt x="2809" y="47"/>
                    <a:pt x="2787" y="47"/>
                  </a:cubicBezTo>
                  <a:cubicBezTo>
                    <a:pt x="2679" y="47"/>
                    <a:pt x="2580" y="102"/>
                    <a:pt x="2536" y="212"/>
                  </a:cubicBezTo>
                  <a:cubicBezTo>
                    <a:pt x="1955" y="1454"/>
                    <a:pt x="1400" y="2722"/>
                    <a:pt x="793" y="3963"/>
                  </a:cubicBezTo>
                  <a:cubicBezTo>
                    <a:pt x="396" y="4835"/>
                    <a:pt x="0" y="5733"/>
                    <a:pt x="53" y="6684"/>
                  </a:cubicBezTo>
                  <a:cubicBezTo>
                    <a:pt x="99" y="7417"/>
                    <a:pt x="662" y="8251"/>
                    <a:pt x="1449" y="8251"/>
                  </a:cubicBezTo>
                  <a:cubicBezTo>
                    <a:pt x="1569" y="8251"/>
                    <a:pt x="1694" y="8231"/>
                    <a:pt x="1823" y="8189"/>
                  </a:cubicBezTo>
                  <a:cubicBezTo>
                    <a:pt x="2193" y="8004"/>
                    <a:pt x="2510" y="7740"/>
                    <a:pt x="2721" y="7423"/>
                  </a:cubicBezTo>
                  <a:cubicBezTo>
                    <a:pt x="3038" y="7054"/>
                    <a:pt x="3276" y="6605"/>
                    <a:pt x="3408" y="6156"/>
                  </a:cubicBezTo>
                  <a:cubicBezTo>
                    <a:pt x="3645" y="5257"/>
                    <a:pt x="3540" y="4307"/>
                    <a:pt x="3540" y="3408"/>
                  </a:cubicBezTo>
                  <a:cubicBezTo>
                    <a:pt x="3619" y="2748"/>
                    <a:pt x="3593" y="2088"/>
                    <a:pt x="3487" y="1454"/>
                  </a:cubicBezTo>
                  <a:lnTo>
                    <a:pt x="3461" y="1454"/>
                  </a:lnTo>
                  <a:cubicBezTo>
                    <a:pt x="3408" y="1190"/>
                    <a:pt x="3408" y="952"/>
                    <a:pt x="3461" y="688"/>
                  </a:cubicBezTo>
                  <a:cubicBezTo>
                    <a:pt x="3461" y="424"/>
                    <a:pt x="3381" y="27"/>
                    <a:pt x="3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2824175" y="2303863"/>
              <a:ext cx="77300" cy="159200"/>
            </a:xfrm>
            <a:custGeom>
              <a:avLst/>
              <a:gdLst/>
              <a:ahLst/>
              <a:cxnLst/>
              <a:rect l="l" t="t" r="r" b="b"/>
              <a:pathLst>
                <a:path w="3092" h="6368" extrusionOk="0">
                  <a:moveTo>
                    <a:pt x="1718" y="1447"/>
                  </a:moveTo>
                  <a:cubicBezTo>
                    <a:pt x="1929" y="2108"/>
                    <a:pt x="2167" y="2768"/>
                    <a:pt x="2325" y="3428"/>
                  </a:cubicBezTo>
                  <a:cubicBezTo>
                    <a:pt x="2352" y="3983"/>
                    <a:pt x="2246" y="4511"/>
                    <a:pt x="2035" y="5013"/>
                  </a:cubicBezTo>
                  <a:cubicBezTo>
                    <a:pt x="1910" y="5163"/>
                    <a:pt x="1737" y="5480"/>
                    <a:pt x="1742" y="5490"/>
                  </a:cubicBezTo>
                  <a:lnTo>
                    <a:pt x="1742" y="5490"/>
                  </a:lnTo>
                  <a:cubicBezTo>
                    <a:pt x="1691" y="5516"/>
                    <a:pt x="1665" y="5542"/>
                    <a:pt x="1639" y="5568"/>
                  </a:cubicBezTo>
                  <a:cubicBezTo>
                    <a:pt x="1612" y="5594"/>
                    <a:pt x="1559" y="5621"/>
                    <a:pt x="1507" y="5647"/>
                  </a:cubicBezTo>
                  <a:lnTo>
                    <a:pt x="1375" y="5700"/>
                  </a:lnTo>
                  <a:cubicBezTo>
                    <a:pt x="1283" y="5736"/>
                    <a:pt x="1212" y="5756"/>
                    <a:pt x="1153" y="5756"/>
                  </a:cubicBezTo>
                  <a:cubicBezTo>
                    <a:pt x="958" y="5756"/>
                    <a:pt x="909" y="5536"/>
                    <a:pt x="767" y="4987"/>
                  </a:cubicBezTo>
                  <a:cubicBezTo>
                    <a:pt x="714" y="4273"/>
                    <a:pt x="1269" y="2741"/>
                    <a:pt x="1718" y="1447"/>
                  </a:cubicBezTo>
                  <a:close/>
                  <a:moveTo>
                    <a:pt x="1856" y="0"/>
                  </a:moveTo>
                  <a:cubicBezTo>
                    <a:pt x="1742" y="0"/>
                    <a:pt x="1637" y="49"/>
                    <a:pt x="1559" y="126"/>
                  </a:cubicBezTo>
                  <a:cubicBezTo>
                    <a:pt x="1507" y="179"/>
                    <a:pt x="1427" y="232"/>
                    <a:pt x="1401" y="311"/>
                  </a:cubicBezTo>
                  <a:cubicBezTo>
                    <a:pt x="1005" y="1447"/>
                    <a:pt x="609" y="2583"/>
                    <a:pt x="292" y="3745"/>
                  </a:cubicBezTo>
                  <a:cubicBezTo>
                    <a:pt x="159" y="4273"/>
                    <a:pt x="1" y="4802"/>
                    <a:pt x="186" y="5330"/>
                  </a:cubicBezTo>
                  <a:cubicBezTo>
                    <a:pt x="328" y="6003"/>
                    <a:pt x="695" y="6367"/>
                    <a:pt x="1200" y="6367"/>
                  </a:cubicBezTo>
                  <a:cubicBezTo>
                    <a:pt x="1448" y="6367"/>
                    <a:pt x="1730" y="6279"/>
                    <a:pt x="2035" y="6096"/>
                  </a:cubicBezTo>
                  <a:cubicBezTo>
                    <a:pt x="2299" y="5858"/>
                    <a:pt x="2510" y="5594"/>
                    <a:pt x="2695" y="5277"/>
                  </a:cubicBezTo>
                  <a:cubicBezTo>
                    <a:pt x="2959" y="4696"/>
                    <a:pt x="3091" y="4089"/>
                    <a:pt x="3091" y="3455"/>
                  </a:cubicBezTo>
                  <a:cubicBezTo>
                    <a:pt x="2959" y="2741"/>
                    <a:pt x="2774" y="2028"/>
                    <a:pt x="2537" y="1342"/>
                  </a:cubicBezTo>
                  <a:cubicBezTo>
                    <a:pt x="2458" y="1104"/>
                    <a:pt x="2378" y="840"/>
                    <a:pt x="2325" y="602"/>
                  </a:cubicBezTo>
                  <a:cubicBezTo>
                    <a:pt x="2325" y="364"/>
                    <a:pt x="2246" y="74"/>
                    <a:pt x="1982" y="21"/>
                  </a:cubicBezTo>
                  <a:cubicBezTo>
                    <a:pt x="1940" y="7"/>
                    <a:pt x="1897" y="0"/>
                    <a:pt x="1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2499950" y="2713513"/>
              <a:ext cx="78600" cy="157475"/>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2368550" y="2563788"/>
              <a:ext cx="73325" cy="138000"/>
            </a:xfrm>
            <a:custGeom>
              <a:avLst/>
              <a:gdLst/>
              <a:ahLst/>
              <a:cxnLst/>
              <a:rect l="l" t="t" r="r" b="b"/>
              <a:pathLst>
                <a:path w="2933" h="5520" extrusionOk="0">
                  <a:moveTo>
                    <a:pt x="2113" y="1589"/>
                  </a:moveTo>
                  <a:lnTo>
                    <a:pt x="2113" y="1589"/>
                  </a:lnTo>
                  <a:cubicBezTo>
                    <a:pt x="2060" y="1986"/>
                    <a:pt x="1902" y="2620"/>
                    <a:pt x="1823" y="3016"/>
                  </a:cubicBezTo>
                  <a:cubicBezTo>
                    <a:pt x="1667" y="4031"/>
                    <a:pt x="1177" y="4892"/>
                    <a:pt x="860" y="4892"/>
                  </a:cubicBezTo>
                  <a:cubicBezTo>
                    <a:pt x="855" y="4892"/>
                    <a:pt x="850" y="4892"/>
                    <a:pt x="845" y="4891"/>
                  </a:cubicBezTo>
                  <a:lnTo>
                    <a:pt x="845" y="4865"/>
                  </a:lnTo>
                  <a:lnTo>
                    <a:pt x="819" y="4865"/>
                  </a:lnTo>
                  <a:lnTo>
                    <a:pt x="766" y="4838"/>
                  </a:lnTo>
                  <a:cubicBezTo>
                    <a:pt x="687" y="4733"/>
                    <a:pt x="845" y="3993"/>
                    <a:pt x="1030" y="3465"/>
                  </a:cubicBezTo>
                  <a:cubicBezTo>
                    <a:pt x="1347" y="2831"/>
                    <a:pt x="1717" y="2197"/>
                    <a:pt x="2113" y="1589"/>
                  </a:cubicBezTo>
                  <a:close/>
                  <a:moveTo>
                    <a:pt x="2529" y="0"/>
                  </a:moveTo>
                  <a:cubicBezTo>
                    <a:pt x="2410" y="0"/>
                    <a:pt x="2292" y="54"/>
                    <a:pt x="2219" y="163"/>
                  </a:cubicBezTo>
                  <a:cubicBezTo>
                    <a:pt x="2192" y="216"/>
                    <a:pt x="2166" y="295"/>
                    <a:pt x="2166" y="348"/>
                  </a:cubicBezTo>
                  <a:cubicBezTo>
                    <a:pt x="2087" y="374"/>
                    <a:pt x="2008" y="427"/>
                    <a:pt x="1955" y="506"/>
                  </a:cubicBezTo>
                  <a:cubicBezTo>
                    <a:pt x="1189" y="1748"/>
                    <a:pt x="238" y="2963"/>
                    <a:pt x="53" y="4442"/>
                  </a:cubicBezTo>
                  <a:cubicBezTo>
                    <a:pt x="0" y="4680"/>
                    <a:pt x="27" y="4970"/>
                    <a:pt x="159" y="5182"/>
                  </a:cubicBezTo>
                  <a:cubicBezTo>
                    <a:pt x="338" y="5406"/>
                    <a:pt x="601" y="5520"/>
                    <a:pt x="867" y="5520"/>
                  </a:cubicBezTo>
                  <a:cubicBezTo>
                    <a:pt x="1073" y="5520"/>
                    <a:pt x="1280" y="5452"/>
                    <a:pt x="1453" y="5314"/>
                  </a:cubicBezTo>
                  <a:cubicBezTo>
                    <a:pt x="2562" y="4389"/>
                    <a:pt x="2483" y="2778"/>
                    <a:pt x="2879" y="1510"/>
                  </a:cubicBezTo>
                  <a:cubicBezTo>
                    <a:pt x="2932" y="1061"/>
                    <a:pt x="2932" y="639"/>
                    <a:pt x="2879" y="216"/>
                  </a:cubicBezTo>
                  <a:cubicBezTo>
                    <a:pt x="2808" y="73"/>
                    <a:pt x="2668"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2698800" y="2534338"/>
              <a:ext cx="77950" cy="134300"/>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0"/>
          <p:cNvGrpSpPr/>
          <p:nvPr/>
        </p:nvGrpSpPr>
        <p:grpSpPr>
          <a:xfrm>
            <a:off x="4339200" y="4782138"/>
            <a:ext cx="2425425" cy="1203375"/>
            <a:chOff x="3587925" y="4231013"/>
            <a:chExt cx="2425425" cy="1203375"/>
          </a:xfrm>
        </p:grpSpPr>
        <p:sp>
          <p:nvSpPr>
            <p:cNvPr id="517" name="Google Shape;517;p20"/>
            <p:cNvSpPr/>
            <p:nvPr/>
          </p:nvSpPr>
          <p:spPr>
            <a:xfrm>
              <a:off x="3587925" y="4231013"/>
              <a:ext cx="2425425" cy="1203375"/>
            </a:xfrm>
            <a:custGeom>
              <a:avLst/>
              <a:gdLst/>
              <a:ahLst/>
              <a:cxnLst/>
              <a:rect l="l" t="t" r="r" b="b"/>
              <a:pathLst>
                <a:path w="97017" h="48135" extrusionOk="0">
                  <a:moveTo>
                    <a:pt x="52814" y="1"/>
                  </a:moveTo>
                  <a:cubicBezTo>
                    <a:pt x="49616" y="1"/>
                    <a:pt x="46743" y="621"/>
                    <a:pt x="43274" y="1109"/>
                  </a:cubicBezTo>
                  <a:cubicBezTo>
                    <a:pt x="41667" y="1487"/>
                    <a:pt x="40085" y="2078"/>
                    <a:pt x="38453" y="2409"/>
                  </a:cubicBezTo>
                  <a:cubicBezTo>
                    <a:pt x="37249" y="2716"/>
                    <a:pt x="36751" y="2598"/>
                    <a:pt x="35381" y="2952"/>
                  </a:cubicBezTo>
                  <a:cubicBezTo>
                    <a:pt x="34602" y="3118"/>
                    <a:pt x="33987" y="3118"/>
                    <a:pt x="32828" y="3213"/>
                  </a:cubicBezTo>
                  <a:cubicBezTo>
                    <a:pt x="31316" y="3472"/>
                    <a:pt x="30726" y="3544"/>
                    <a:pt x="29355" y="3780"/>
                  </a:cubicBezTo>
                  <a:cubicBezTo>
                    <a:pt x="28835" y="3827"/>
                    <a:pt x="25999" y="4158"/>
                    <a:pt x="25455" y="4228"/>
                  </a:cubicBezTo>
                  <a:cubicBezTo>
                    <a:pt x="23210" y="4253"/>
                    <a:pt x="20964" y="4228"/>
                    <a:pt x="18743" y="4559"/>
                  </a:cubicBezTo>
                  <a:cubicBezTo>
                    <a:pt x="16735" y="4748"/>
                    <a:pt x="14725" y="4962"/>
                    <a:pt x="12765" y="5410"/>
                  </a:cubicBezTo>
                  <a:cubicBezTo>
                    <a:pt x="10944" y="5860"/>
                    <a:pt x="9172" y="6497"/>
                    <a:pt x="7352" y="6922"/>
                  </a:cubicBezTo>
                  <a:cubicBezTo>
                    <a:pt x="6809" y="7089"/>
                    <a:pt x="6242" y="7136"/>
                    <a:pt x="5697" y="7278"/>
                  </a:cubicBezTo>
                  <a:cubicBezTo>
                    <a:pt x="4682" y="7703"/>
                    <a:pt x="4351" y="7703"/>
                    <a:pt x="3523" y="8176"/>
                  </a:cubicBezTo>
                  <a:cubicBezTo>
                    <a:pt x="2341" y="9097"/>
                    <a:pt x="1279" y="10256"/>
                    <a:pt x="687" y="11626"/>
                  </a:cubicBezTo>
                  <a:cubicBezTo>
                    <a:pt x="1" y="12736"/>
                    <a:pt x="72" y="14084"/>
                    <a:pt x="475" y="15289"/>
                  </a:cubicBezTo>
                  <a:cubicBezTo>
                    <a:pt x="759" y="16117"/>
                    <a:pt x="971" y="17015"/>
                    <a:pt x="1515" y="17771"/>
                  </a:cubicBezTo>
                  <a:cubicBezTo>
                    <a:pt x="2933" y="19662"/>
                    <a:pt x="4824" y="21150"/>
                    <a:pt x="6737" y="22520"/>
                  </a:cubicBezTo>
                  <a:cubicBezTo>
                    <a:pt x="8817" y="24247"/>
                    <a:pt x="12103" y="26160"/>
                    <a:pt x="15103" y="27413"/>
                  </a:cubicBezTo>
                  <a:cubicBezTo>
                    <a:pt x="18554" y="28926"/>
                    <a:pt x="22335" y="29327"/>
                    <a:pt x="26022" y="29919"/>
                  </a:cubicBezTo>
                  <a:cubicBezTo>
                    <a:pt x="26850" y="30060"/>
                    <a:pt x="27701" y="30083"/>
                    <a:pt x="28504" y="30367"/>
                  </a:cubicBezTo>
                  <a:cubicBezTo>
                    <a:pt x="28480" y="30367"/>
                    <a:pt x="28480" y="30391"/>
                    <a:pt x="28480" y="30391"/>
                  </a:cubicBezTo>
                  <a:cubicBezTo>
                    <a:pt x="28457" y="30461"/>
                    <a:pt x="28432" y="30508"/>
                    <a:pt x="28410" y="30556"/>
                  </a:cubicBezTo>
                  <a:cubicBezTo>
                    <a:pt x="27984" y="31147"/>
                    <a:pt x="27275" y="31715"/>
                    <a:pt x="26400" y="31926"/>
                  </a:cubicBezTo>
                  <a:cubicBezTo>
                    <a:pt x="24770" y="32376"/>
                    <a:pt x="23116" y="32824"/>
                    <a:pt x="21532" y="33464"/>
                  </a:cubicBezTo>
                  <a:cubicBezTo>
                    <a:pt x="20044" y="33959"/>
                    <a:pt x="18506" y="34432"/>
                    <a:pt x="17019" y="34976"/>
                  </a:cubicBezTo>
                  <a:cubicBezTo>
                    <a:pt x="15506" y="35638"/>
                    <a:pt x="14347" y="36110"/>
                    <a:pt x="12623" y="36678"/>
                  </a:cubicBezTo>
                  <a:cubicBezTo>
                    <a:pt x="12056" y="36842"/>
                    <a:pt x="11536" y="37103"/>
                    <a:pt x="10968" y="37220"/>
                  </a:cubicBezTo>
                  <a:cubicBezTo>
                    <a:pt x="10566" y="37315"/>
                    <a:pt x="10188" y="37481"/>
                    <a:pt x="9809" y="37670"/>
                  </a:cubicBezTo>
                  <a:cubicBezTo>
                    <a:pt x="9715" y="37718"/>
                    <a:pt x="9692" y="37765"/>
                    <a:pt x="9620" y="37835"/>
                  </a:cubicBezTo>
                  <a:cubicBezTo>
                    <a:pt x="9030" y="38780"/>
                    <a:pt x="10354" y="39253"/>
                    <a:pt x="10660" y="39561"/>
                  </a:cubicBezTo>
                  <a:cubicBezTo>
                    <a:pt x="11725" y="40554"/>
                    <a:pt x="13095" y="41522"/>
                    <a:pt x="14324" y="42467"/>
                  </a:cubicBezTo>
                  <a:cubicBezTo>
                    <a:pt x="15601" y="43223"/>
                    <a:pt x="15954" y="43579"/>
                    <a:pt x="17066" y="44499"/>
                  </a:cubicBezTo>
                  <a:cubicBezTo>
                    <a:pt x="17797" y="45138"/>
                    <a:pt x="18601" y="45681"/>
                    <a:pt x="19429" y="46154"/>
                  </a:cubicBezTo>
                  <a:cubicBezTo>
                    <a:pt x="19972" y="46462"/>
                    <a:pt x="20586" y="46651"/>
                    <a:pt x="21106" y="47005"/>
                  </a:cubicBezTo>
                  <a:cubicBezTo>
                    <a:pt x="21815" y="47407"/>
                    <a:pt x="21815" y="47502"/>
                    <a:pt x="22643" y="47927"/>
                  </a:cubicBezTo>
                  <a:cubicBezTo>
                    <a:pt x="22863" y="48045"/>
                    <a:pt x="23111" y="48135"/>
                    <a:pt x="23353" y="48135"/>
                  </a:cubicBezTo>
                  <a:cubicBezTo>
                    <a:pt x="23499" y="48135"/>
                    <a:pt x="23643" y="48102"/>
                    <a:pt x="23778" y="48022"/>
                  </a:cubicBezTo>
                  <a:cubicBezTo>
                    <a:pt x="24487" y="47572"/>
                    <a:pt x="25243" y="47265"/>
                    <a:pt x="25927" y="46815"/>
                  </a:cubicBezTo>
                  <a:cubicBezTo>
                    <a:pt x="26094" y="46721"/>
                    <a:pt x="26258" y="46626"/>
                    <a:pt x="26400" y="46556"/>
                  </a:cubicBezTo>
                  <a:cubicBezTo>
                    <a:pt x="28054" y="45800"/>
                    <a:pt x="29520" y="45138"/>
                    <a:pt x="31174" y="44452"/>
                  </a:cubicBezTo>
                  <a:cubicBezTo>
                    <a:pt x="31883" y="44121"/>
                    <a:pt x="32569" y="43720"/>
                    <a:pt x="33278" y="43390"/>
                  </a:cubicBezTo>
                  <a:lnTo>
                    <a:pt x="33278" y="43390"/>
                  </a:lnTo>
                  <a:cubicBezTo>
                    <a:pt x="33255" y="43403"/>
                    <a:pt x="33246" y="43409"/>
                    <a:pt x="33248" y="43409"/>
                  </a:cubicBezTo>
                  <a:cubicBezTo>
                    <a:pt x="33264" y="43409"/>
                    <a:pt x="33693" y="43200"/>
                    <a:pt x="33774" y="43200"/>
                  </a:cubicBezTo>
                  <a:cubicBezTo>
                    <a:pt x="34224" y="43081"/>
                    <a:pt x="35003" y="42703"/>
                    <a:pt x="35027" y="42703"/>
                  </a:cubicBezTo>
                  <a:cubicBezTo>
                    <a:pt x="36657" y="42113"/>
                    <a:pt x="38383" y="41782"/>
                    <a:pt x="40085" y="41499"/>
                  </a:cubicBezTo>
                  <a:cubicBezTo>
                    <a:pt x="41667" y="41215"/>
                    <a:pt x="43322" y="40907"/>
                    <a:pt x="44503" y="40765"/>
                  </a:cubicBezTo>
                  <a:cubicBezTo>
                    <a:pt x="49254" y="40364"/>
                    <a:pt x="54028" y="40175"/>
                    <a:pt x="58755" y="39725"/>
                  </a:cubicBezTo>
                  <a:cubicBezTo>
                    <a:pt x="62915" y="39489"/>
                    <a:pt x="67049" y="38899"/>
                    <a:pt x="71139" y="38096"/>
                  </a:cubicBezTo>
                  <a:cubicBezTo>
                    <a:pt x="72841" y="37740"/>
                    <a:pt x="74495" y="37173"/>
                    <a:pt x="76196" y="36772"/>
                  </a:cubicBezTo>
                  <a:cubicBezTo>
                    <a:pt x="77354" y="36441"/>
                    <a:pt x="78441" y="35850"/>
                    <a:pt x="79505" y="35307"/>
                  </a:cubicBezTo>
                  <a:cubicBezTo>
                    <a:pt x="84185" y="33155"/>
                    <a:pt x="88178" y="29847"/>
                    <a:pt x="91439" y="25924"/>
                  </a:cubicBezTo>
                  <a:cubicBezTo>
                    <a:pt x="92693" y="24411"/>
                    <a:pt x="93827" y="22709"/>
                    <a:pt x="94984" y="20654"/>
                  </a:cubicBezTo>
                  <a:cubicBezTo>
                    <a:pt x="95859" y="18739"/>
                    <a:pt x="96474" y="16684"/>
                    <a:pt x="96544" y="15077"/>
                  </a:cubicBezTo>
                  <a:cubicBezTo>
                    <a:pt x="96568" y="13162"/>
                    <a:pt x="96852" y="12831"/>
                    <a:pt x="96994" y="10987"/>
                  </a:cubicBezTo>
                  <a:cubicBezTo>
                    <a:pt x="97017" y="10278"/>
                    <a:pt x="96994" y="9547"/>
                    <a:pt x="96875" y="8838"/>
                  </a:cubicBezTo>
                  <a:cubicBezTo>
                    <a:pt x="96616" y="8057"/>
                    <a:pt x="96427" y="7231"/>
                    <a:pt x="96001" y="6522"/>
                  </a:cubicBezTo>
                  <a:cubicBezTo>
                    <a:pt x="94890" y="4773"/>
                    <a:pt x="93354" y="4370"/>
                    <a:pt x="91392" y="3449"/>
                  </a:cubicBezTo>
                  <a:cubicBezTo>
                    <a:pt x="90541" y="3094"/>
                    <a:pt x="89667" y="2787"/>
                    <a:pt x="88792" y="2504"/>
                  </a:cubicBezTo>
                  <a:cubicBezTo>
                    <a:pt x="87833" y="2317"/>
                    <a:pt x="86850" y="2222"/>
                    <a:pt x="85889" y="2150"/>
                  </a:cubicBezTo>
                  <a:lnTo>
                    <a:pt x="85889" y="2150"/>
                  </a:lnTo>
                  <a:cubicBezTo>
                    <a:pt x="85894" y="2151"/>
                    <a:pt x="85900" y="2152"/>
                    <a:pt x="85906" y="2153"/>
                  </a:cubicBezTo>
                  <a:lnTo>
                    <a:pt x="85906" y="2153"/>
                  </a:lnTo>
                  <a:cubicBezTo>
                    <a:pt x="85899" y="2152"/>
                    <a:pt x="85892" y="2151"/>
                    <a:pt x="85885" y="2150"/>
                  </a:cubicBezTo>
                  <a:lnTo>
                    <a:pt x="85885" y="2150"/>
                  </a:lnTo>
                  <a:cubicBezTo>
                    <a:pt x="85886" y="2150"/>
                    <a:pt x="85887" y="2150"/>
                    <a:pt x="85889" y="2150"/>
                  </a:cubicBezTo>
                  <a:lnTo>
                    <a:pt x="85889" y="2150"/>
                  </a:lnTo>
                  <a:cubicBezTo>
                    <a:pt x="85885" y="2150"/>
                    <a:pt x="85882" y="2150"/>
                    <a:pt x="85879" y="2149"/>
                  </a:cubicBezTo>
                  <a:lnTo>
                    <a:pt x="85879" y="2149"/>
                  </a:lnTo>
                  <a:cubicBezTo>
                    <a:pt x="85881" y="2150"/>
                    <a:pt x="85883" y="2150"/>
                    <a:pt x="85885" y="2150"/>
                  </a:cubicBezTo>
                  <a:lnTo>
                    <a:pt x="85885" y="2150"/>
                  </a:lnTo>
                  <a:cubicBezTo>
                    <a:pt x="85877" y="2150"/>
                    <a:pt x="85869" y="2149"/>
                    <a:pt x="85862" y="2148"/>
                  </a:cubicBezTo>
                  <a:cubicBezTo>
                    <a:pt x="85867" y="2148"/>
                    <a:pt x="85873" y="2149"/>
                    <a:pt x="85879" y="2149"/>
                  </a:cubicBezTo>
                  <a:lnTo>
                    <a:pt x="85879" y="2149"/>
                  </a:lnTo>
                  <a:cubicBezTo>
                    <a:pt x="84308" y="1935"/>
                    <a:pt x="83709" y="1903"/>
                    <a:pt x="81679" y="1653"/>
                  </a:cubicBezTo>
                  <a:cubicBezTo>
                    <a:pt x="80936" y="1601"/>
                    <a:pt x="80195" y="1587"/>
                    <a:pt x="79456" y="1587"/>
                  </a:cubicBezTo>
                  <a:cubicBezTo>
                    <a:pt x="78656" y="1587"/>
                    <a:pt x="77856" y="1603"/>
                    <a:pt x="77055" y="1603"/>
                  </a:cubicBezTo>
                  <a:cubicBezTo>
                    <a:pt x="76596" y="1603"/>
                    <a:pt x="76137" y="1598"/>
                    <a:pt x="75677" y="1581"/>
                  </a:cubicBezTo>
                  <a:cubicBezTo>
                    <a:pt x="73525" y="1464"/>
                    <a:pt x="72296" y="1275"/>
                    <a:pt x="70099" y="897"/>
                  </a:cubicBezTo>
                  <a:cubicBezTo>
                    <a:pt x="68681" y="730"/>
                    <a:pt x="67263" y="660"/>
                    <a:pt x="65845" y="541"/>
                  </a:cubicBezTo>
                  <a:cubicBezTo>
                    <a:pt x="64852" y="432"/>
                    <a:pt x="63861" y="280"/>
                    <a:pt x="62850" y="280"/>
                  </a:cubicBezTo>
                  <a:cubicBezTo>
                    <a:pt x="62777" y="280"/>
                    <a:pt x="62704" y="281"/>
                    <a:pt x="62631" y="282"/>
                  </a:cubicBezTo>
                  <a:cubicBezTo>
                    <a:pt x="61628" y="282"/>
                    <a:pt x="60627" y="222"/>
                    <a:pt x="59624" y="222"/>
                  </a:cubicBezTo>
                  <a:cubicBezTo>
                    <a:pt x="59374" y="222"/>
                    <a:pt x="59123" y="226"/>
                    <a:pt x="58872" y="235"/>
                  </a:cubicBezTo>
                  <a:cubicBezTo>
                    <a:pt x="58023" y="182"/>
                    <a:pt x="57173" y="105"/>
                    <a:pt x="56324" y="105"/>
                  </a:cubicBezTo>
                  <a:cubicBezTo>
                    <a:pt x="56015" y="105"/>
                    <a:pt x="55707" y="115"/>
                    <a:pt x="55399" y="141"/>
                  </a:cubicBezTo>
                  <a:cubicBezTo>
                    <a:pt x="54504" y="43"/>
                    <a:pt x="53648" y="1"/>
                    <a:pt x="52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0"/>
            <p:cNvGrpSpPr/>
            <p:nvPr/>
          </p:nvGrpSpPr>
          <p:grpSpPr>
            <a:xfrm>
              <a:off x="3703775" y="4288988"/>
              <a:ext cx="2210325" cy="1019075"/>
              <a:chOff x="3703775" y="4288988"/>
              <a:chExt cx="2210325" cy="1019075"/>
            </a:xfrm>
          </p:grpSpPr>
          <p:sp>
            <p:nvSpPr>
              <p:cNvPr id="519" name="Google Shape;519;p20"/>
              <p:cNvSpPr/>
              <p:nvPr/>
            </p:nvSpPr>
            <p:spPr>
              <a:xfrm>
                <a:off x="3803600" y="4400513"/>
                <a:ext cx="1939150" cy="617475"/>
              </a:xfrm>
              <a:custGeom>
                <a:avLst/>
                <a:gdLst/>
                <a:ahLst/>
                <a:cxnLst/>
                <a:rect l="l" t="t" r="r" b="b"/>
                <a:pathLst>
                  <a:path w="77566" h="24699" extrusionOk="0">
                    <a:moveTo>
                      <a:pt x="49394" y="1"/>
                    </a:moveTo>
                    <a:cubicBezTo>
                      <a:pt x="45401" y="167"/>
                      <a:pt x="41406" y="48"/>
                      <a:pt x="37413" y="356"/>
                    </a:cubicBezTo>
                    <a:cubicBezTo>
                      <a:pt x="30418" y="545"/>
                      <a:pt x="23067" y="829"/>
                      <a:pt x="16260" y="1608"/>
                    </a:cubicBezTo>
                    <a:cubicBezTo>
                      <a:pt x="14773" y="1844"/>
                      <a:pt x="13118" y="1938"/>
                      <a:pt x="11558" y="2341"/>
                    </a:cubicBezTo>
                    <a:cubicBezTo>
                      <a:pt x="10778" y="2506"/>
                      <a:pt x="10046" y="2884"/>
                      <a:pt x="9290" y="3145"/>
                    </a:cubicBezTo>
                    <a:cubicBezTo>
                      <a:pt x="8414" y="3428"/>
                      <a:pt x="7516" y="3665"/>
                      <a:pt x="6643" y="3971"/>
                    </a:cubicBezTo>
                    <a:cubicBezTo>
                      <a:pt x="4468" y="4799"/>
                      <a:pt x="2128" y="5294"/>
                      <a:pt x="568" y="7210"/>
                    </a:cubicBezTo>
                    <a:cubicBezTo>
                      <a:pt x="73" y="8060"/>
                      <a:pt x="1" y="9148"/>
                      <a:pt x="73" y="10116"/>
                    </a:cubicBezTo>
                    <a:cubicBezTo>
                      <a:pt x="237" y="10966"/>
                      <a:pt x="734" y="11723"/>
                      <a:pt x="1277" y="12384"/>
                    </a:cubicBezTo>
                    <a:cubicBezTo>
                      <a:pt x="2861" y="14300"/>
                      <a:pt x="5011" y="15623"/>
                      <a:pt x="7352" y="16474"/>
                    </a:cubicBezTo>
                    <a:cubicBezTo>
                      <a:pt x="8344" y="16922"/>
                      <a:pt x="9360" y="17253"/>
                      <a:pt x="10424" y="17514"/>
                    </a:cubicBezTo>
                    <a:cubicBezTo>
                      <a:pt x="12220" y="18056"/>
                      <a:pt x="14111" y="18412"/>
                      <a:pt x="15977" y="18648"/>
                    </a:cubicBezTo>
                    <a:cubicBezTo>
                      <a:pt x="16994" y="18743"/>
                      <a:pt x="17987" y="18885"/>
                      <a:pt x="19002" y="19049"/>
                    </a:cubicBezTo>
                    <a:cubicBezTo>
                      <a:pt x="19261" y="19071"/>
                      <a:pt x="19520" y="19171"/>
                      <a:pt x="19761" y="19171"/>
                    </a:cubicBezTo>
                    <a:cubicBezTo>
                      <a:pt x="19784" y="19171"/>
                      <a:pt x="19807" y="19170"/>
                      <a:pt x="19830" y="19168"/>
                    </a:cubicBezTo>
                    <a:cubicBezTo>
                      <a:pt x="19925" y="19121"/>
                      <a:pt x="19900" y="18979"/>
                      <a:pt x="19805" y="18954"/>
                    </a:cubicBezTo>
                    <a:cubicBezTo>
                      <a:pt x="18104" y="18648"/>
                      <a:pt x="16402" y="18459"/>
                      <a:pt x="14725" y="18245"/>
                    </a:cubicBezTo>
                    <a:cubicBezTo>
                      <a:pt x="13141" y="17986"/>
                      <a:pt x="11558" y="17631"/>
                      <a:pt x="10021" y="17158"/>
                    </a:cubicBezTo>
                    <a:cubicBezTo>
                      <a:pt x="8225" y="16686"/>
                      <a:pt x="6571" y="15929"/>
                      <a:pt x="4964" y="15103"/>
                    </a:cubicBezTo>
                    <a:cubicBezTo>
                      <a:pt x="3168" y="14063"/>
                      <a:pt x="1466" y="12621"/>
                      <a:pt x="568" y="10730"/>
                    </a:cubicBezTo>
                    <a:cubicBezTo>
                      <a:pt x="143" y="9668"/>
                      <a:pt x="309" y="8533"/>
                      <a:pt x="757" y="7446"/>
                    </a:cubicBezTo>
                    <a:cubicBezTo>
                      <a:pt x="1324" y="6665"/>
                      <a:pt x="2175" y="6123"/>
                      <a:pt x="3003" y="5650"/>
                    </a:cubicBezTo>
                    <a:cubicBezTo>
                      <a:pt x="4160" y="5177"/>
                      <a:pt x="5484" y="4705"/>
                      <a:pt x="6807" y="4232"/>
                    </a:cubicBezTo>
                    <a:cubicBezTo>
                      <a:pt x="7658" y="3924"/>
                      <a:pt x="8533" y="3712"/>
                      <a:pt x="9384" y="3428"/>
                    </a:cubicBezTo>
                    <a:cubicBezTo>
                      <a:pt x="10116" y="3167"/>
                      <a:pt x="10802" y="2814"/>
                      <a:pt x="11558" y="2647"/>
                    </a:cubicBezTo>
                    <a:cubicBezTo>
                      <a:pt x="13260" y="2199"/>
                      <a:pt x="14914" y="2128"/>
                      <a:pt x="16710" y="1844"/>
                    </a:cubicBezTo>
                    <a:cubicBezTo>
                      <a:pt x="23445" y="1112"/>
                      <a:pt x="30630" y="829"/>
                      <a:pt x="37555" y="640"/>
                    </a:cubicBezTo>
                    <a:cubicBezTo>
                      <a:pt x="40414" y="451"/>
                      <a:pt x="43297" y="403"/>
                      <a:pt x="46180" y="403"/>
                    </a:cubicBezTo>
                    <a:cubicBezTo>
                      <a:pt x="47224" y="403"/>
                      <a:pt x="48266" y="312"/>
                      <a:pt x="49296" y="312"/>
                    </a:cubicBezTo>
                    <a:cubicBezTo>
                      <a:pt x="49550" y="312"/>
                      <a:pt x="49804" y="318"/>
                      <a:pt x="50056" y="331"/>
                    </a:cubicBezTo>
                    <a:cubicBezTo>
                      <a:pt x="50427" y="369"/>
                      <a:pt x="50801" y="377"/>
                      <a:pt x="51176" y="377"/>
                    </a:cubicBezTo>
                    <a:cubicBezTo>
                      <a:pt x="51419" y="377"/>
                      <a:pt x="51662" y="374"/>
                      <a:pt x="51905" y="374"/>
                    </a:cubicBezTo>
                    <a:cubicBezTo>
                      <a:pt x="52220" y="374"/>
                      <a:pt x="52534" y="379"/>
                      <a:pt x="52845" y="403"/>
                    </a:cubicBezTo>
                    <a:cubicBezTo>
                      <a:pt x="54357" y="498"/>
                      <a:pt x="55847" y="734"/>
                      <a:pt x="57360" y="734"/>
                    </a:cubicBezTo>
                    <a:cubicBezTo>
                      <a:pt x="61236" y="970"/>
                      <a:pt x="64686" y="1301"/>
                      <a:pt x="68537" y="2294"/>
                    </a:cubicBezTo>
                    <a:cubicBezTo>
                      <a:pt x="70570" y="2742"/>
                      <a:pt x="72791" y="3404"/>
                      <a:pt x="74518" y="4279"/>
                    </a:cubicBezTo>
                    <a:cubicBezTo>
                      <a:pt x="75321" y="4869"/>
                      <a:pt x="76195" y="5272"/>
                      <a:pt x="76597" y="6028"/>
                    </a:cubicBezTo>
                    <a:cubicBezTo>
                      <a:pt x="76881" y="6476"/>
                      <a:pt x="76928" y="6949"/>
                      <a:pt x="77023" y="7541"/>
                    </a:cubicBezTo>
                    <a:cubicBezTo>
                      <a:pt x="77235" y="8414"/>
                      <a:pt x="77235" y="9100"/>
                      <a:pt x="77045" y="9998"/>
                    </a:cubicBezTo>
                    <a:cubicBezTo>
                      <a:pt x="76951" y="10613"/>
                      <a:pt x="76667" y="11155"/>
                      <a:pt x="76456" y="11747"/>
                    </a:cubicBezTo>
                    <a:cubicBezTo>
                      <a:pt x="76100" y="12573"/>
                      <a:pt x="75864" y="13235"/>
                      <a:pt x="75274" y="13827"/>
                    </a:cubicBezTo>
                    <a:cubicBezTo>
                      <a:pt x="73642" y="15693"/>
                      <a:pt x="71799" y="17064"/>
                      <a:pt x="69602" y="18223"/>
                    </a:cubicBezTo>
                    <a:cubicBezTo>
                      <a:pt x="67687" y="19285"/>
                      <a:pt x="65843" y="20255"/>
                      <a:pt x="63953" y="21034"/>
                    </a:cubicBezTo>
                    <a:cubicBezTo>
                      <a:pt x="63032" y="21484"/>
                      <a:pt x="62062" y="21743"/>
                      <a:pt x="60999" y="22027"/>
                    </a:cubicBezTo>
                    <a:cubicBezTo>
                      <a:pt x="60029" y="22358"/>
                      <a:pt x="59014" y="22477"/>
                      <a:pt x="58044" y="22736"/>
                    </a:cubicBezTo>
                    <a:cubicBezTo>
                      <a:pt x="56768" y="22878"/>
                      <a:pt x="55327" y="23114"/>
                      <a:pt x="53932" y="23539"/>
                    </a:cubicBezTo>
                    <a:cubicBezTo>
                      <a:pt x="52917" y="23728"/>
                      <a:pt x="51758" y="23823"/>
                      <a:pt x="50601" y="24012"/>
                    </a:cubicBezTo>
                    <a:cubicBezTo>
                      <a:pt x="49678" y="24107"/>
                      <a:pt x="48449" y="24154"/>
                      <a:pt x="47409" y="24201"/>
                    </a:cubicBezTo>
                    <a:cubicBezTo>
                      <a:pt x="46315" y="24253"/>
                      <a:pt x="45246" y="24342"/>
                      <a:pt x="44166" y="24342"/>
                    </a:cubicBezTo>
                    <a:cubicBezTo>
                      <a:pt x="43753" y="24342"/>
                      <a:pt x="43338" y="24329"/>
                      <a:pt x="42919" y="24296"/>
                    </a:cubicBezTo>
                    <a:cubicBezTo>
                      <a:pt x="42376" y="24296"/>
                      <a:pt x="41832" y="24367"/>
                      <a:pt x="41289" y="24390"/>
                    </a:cubicBezTo>
                    <a:cubicBezTo>
                      <a:pt x="40837" y="24357"/>
                      <a:pt x="40386" y="24323"/>
                      <a:pt x="39935" y="24323"/>
                    </a:cubicBezTo>
                    <a:cubicBezTo>
                      <a:pt x="39748" y="24323"/>
                      <a:pt x="39561" y="24329"/>
                      <a:pt x="39374" y="24343"/>
                    </a:cubicBezTo>
                    <a:cubicBezTo>
                      <a:pt x="39266" y="24344"/>
                      <a:pt x="39157" y="24345"/>
                      <a:pt x="39048" y="24345"/>
                    </a:cubicBezTo>
                    <a:cubicBezTo>
                      <a:pt x="37369" y="24345"/>
                      <a:pt x="35585" y="24178"/>
                      <a:pt x="34010" y="24178"/>
                    </a:cubicBezTo>
                    <a:cubicBezTo>
                      <a:pt x="34080" y="24178"/>
                      <a:pt x="33774" y="24154"/>
                      <a:pt x="33679" y="24154"/>
                    </a:cubicBezTo>
                    <a:cubicBezTo>
                      <a:pt x="33659" y="24150"/>
                      <a:pt x="33640" y="24148"/>
                      <a:pt x="33620" y="24148"/>
                    </a:cubicBezTo>
                    <a:cubicBezTo>
                      <a:pt x="33522" y="24148"/>
                      <a:pt x="33431" y="24194"/>
                      <a:pt x="33371" y="24273"/>
                    </a:cubicBezTo>
                    <a:cubicBezTo>
                      <a:pt x="33301" y="24343"/>
                      <a:pt x="33348" y="24485"/>
                      <a:pt x="33443" y="24509"/>
                    </a:cubicBezTo>
                    <a:cubicBezTo>
                      <a:pt x="33460" y="24513"/>
                      <a:pt x="33476" y="24515"/>
                      <a:pt x="33491" y="24515"/>
                    </a:cubicBezTo>
                    <a:cubicBezTo>
                      <a:pt x="33556" y="24515"/>
                      <a:pt x="33598" y="24480"/>
                      <a:pt x="33655" y="24462"/>
                    </a:cubicBezTo>
                    <a:cubicBezTo>
                      <a:pt x="34954" y="24482"/>
                      <a:pt x="37250" y="24658"/>
                      <a:pt x="39162" y="24658"/>
                    </a:cubicBezTo>
                    <a:cubicBezTo>
                      <a:pt x="39372" y="24658"/>
                      <a:pt x="39578" y="24656"/>
                      <a:pt x="39777" y="24651"/>
                    </a:cubicBezTo>
                    <a:cubicBezTo>
                      <a:pt x="39897" y="24640"/>
                      <a:pt x="40017" y="24635"/>
                      <a:pt x="40137" y="24635"/>
                    </a:cubicBezTo>
                    <a:cubicBezTo>
                      <a:pt x="40513" y="24635"/>
                      <a:pt x="40889" y="24680"/>
                      <a:pt x="41265" y="24698"/>
                    </a:cubicBezTo>
                    <a:cubicBezTo>
                      <a:pt x="41793" y="24698"/>
                      <a:pt x="42302" y="24623"/>
                      <a:pt x="42825" y="24623"/>
                    </a:cubicBezTo>
                    <a:cubicBezTo>
                      <a:pt x="42887" y="24623"/>
                      <a:pt x="42950" y="24624"/>
                      <a:pt x="43013" y="24626"/>
                    </a:cubicBezTo>
                    <a:cubicBezTo>
                      <a:pt x="43360" y="24649"/>
                      <a:pt x="43708" y="24658"/>
                      <a:pt x="44056" y="24658"/>
                    </a:cubicBezTo>
                    <a:cubicBezTo>
                      <a:pt x="45182" y="24658"/>
                      <a:pt x="46315" y="24563"/>
                      <a:pt x="47434" y="24509"/>
                    </a:cubicBezTo>
                    <a:cubicBezTo>
                      <a:pt x="48544" y="24462"/>
                      <a:pt x="49655" y="24437"/>
                      <a:pt x="50743" y="24296"/>
                    </a:cubicBezTo>
                    <a:cubicBezTo>
                      <a:pt x="51805" y="24131"/>
                      <a:pt x="52987" y="24037"/>
                      <a:pt x="54004" y="23823"/>
                    </a:cubicBezTo>
                    <a:cubicBezTo>
                      <a:pt x="54877" y="23634"/>
                      <a:pt x="55823" y="23328"/>
                      <a:pt x="56556" y="23256"/>
                    </a:cubicBezTo>
                    <a:cubicBezTo>
                      <a:pt x="57171" y="23114"/>
                      <a:pt x="57713" y="23161"/>
                      <a:pt x="58375" y="22972"/>
                    </a:cubicBezTo>
                    <a:cubicBezTo>
                      <a:pt x="59298" y="22760"/>
                      <a:pt x="60219" y="22641"/>
                      <a:pt x="61117" y="22310"/>
                    </a:cubicBezTo>
                    <a:cubicBezTo>
                      <a:pt x="62109" y="22074"/>
                      <a:pt x="63102" y="21790"/>
                      <a:pt x="64000" y="21342"/>
                    </a:cubicBezTo>
                    <a:cubicBezTo>
                      <a:pt x="65821" y="20609"/>
                      <a:pt x="67759" y="19616"/>
                      <a:pt x="69649" y="18576"/>
                    </a:cubicBezTo>
                    <a:cubicBezTo>
                      <a:pt x="71988" y="17347"/>
                      <a:pt x="74140" y="15765"/>
                      <a:pt x="75794" y="13708"/>
                    </a:cubicBezTo>
                    <a:cubicBezTo>
                      <a:pt x="76267" y="13165"/>
                      <a:pt x="76478" y="12479"/>
                      <a:pt x="76762" y="11842"/>
                    </a:cubicBezTo>
                    <a:cubicBezTo>
                      <a:pt x="76998" y="11227"/>
                      <a:pt x="77329" y="10636"/>
                      <a:pt x="77401" y="9974"/>
                    </a:cubicBezTo>
                    <a:cubicBezTo>
                      <a:pt x="77565" y="9148"/>
                      <a:pt x="77565" y="8319"/>
                      <a:pt x="77376" y="7493"/>
                    </a:cubicBezTo>
                    <a:cubicBezTo>
                      <a:pt x="77282" y="6926"/>
                      <a:pt x="77212" y="6359"/>
                      <a:pt x="76904" y="5862"/>
                    </a:cubicBezTo>
                    <a:cubicBezTo>
                      <a:pt x="76361" y="4941"/>
                      <a:pt x="75344" y="4444"/>
                      <a:pt x="74493" y="3854"/>
                    </a:cubicBezTo>
                    <a:cubicBezTo>
                      <a:pt x="72627" y="3003"/>
                      <a:pt x="70642" y="2411"/>
                      <a:pt x="68609" y="1963"/>
                    </a:cubicBezTo>
                    <a:cubicBezTo>
                      <a:pt x="64733" y="970"/>
                      <a:pt x="61094" y="592"/>
                      <a:pt x="57146" y="426"/>
                    </a:cubicBezTo>
                    <a:cubicBezTo>
                      <a:pt x="55706" y="403"/>
                      <a:pt x="54288" y="167"/>
                      <a:pt x="52845" y="72"/>
                    </a:cubicBezTo>
                    <a:cubicBezTo>
                      <a:pt x="51711" y="25"/>
                      <a:pt x="50553" y="72"/>
                      <a:pt x="49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4082475" y="4524888"/>
                <a:ext cx="1322325" cy="306400"/>
              </a:xfrm>
              <a:custGeom>
                <a:avLst/>
                <a:gdLst/>
                <a:ahLst/>
                <a:cxnLst/>
                <a:rect l="l" t="t" r="r" b="b"/>
                <a:pathLst>
                  <a:path w="52893" h="12256" extrusionOk="0">
                    <a:moveTo>
                      <a:pt x="28671" y="1"/>
                    </a:moveTo>
                    <a:cubicBezTo>
                      <a:pt x="27852" y="1"/>
                      <a:pt x="27032" y="32"/>
                      <a:pt x="26211" y="108"/>
                    </a:cubicBezTo>
                    <a:cubicBezTo>
                      <a:pt x="24344" y="273"/>
                      <a:pt x="22477" y="332"/>
                      <a:pt x="20607" y="332"/>
                    </a:cubicBezTo>
                    <a:cubicBezTo>
                      <a:pt x="18737" y="332"/>
                      <a:pt x="16864" y="273"/>
                      <a:pt x="14984" y="202"/>
                    </a:cubicBezTo>
                    <a:cubicBezTo>
                      <a:pt x="14909" y="201"/>
                      <a:pt x="14834" y="200"/>
                      <a:pt x="14760" y="200"/>
                    </a:cubicBezTo>
                    <a:cubicBezTo>
                      <a:pt x="13441" y="200"/>
                      <a:pt x="12121" y="396"/>
                      <a:pt x="10802" y="486"/>
                    </a:cubicBezTo>
                    <a:cubicBezTo>
                      <a:pt x="9573" y="580"/>
                      <a:pt x="8344" y="533"/>
                      <a:pt x="7138" y="675"/>
                    </a:cubicBezTo>
                    <a:cubicBezTo>
                      <a:pt x="5461" y="839"/>
                      <a:pt x="3807" y="1643"/>
                      <a:pt x="2294" y="2329"/>
                    </a:cubicBezTo>
                    <a:cubicBezTo>
                      <a:pt x="1821" y="2730"/>
                      <a:pt x="1419" y="3275"/>
                      <a:pt x="1301" y="3889"/>
                    </a:cubicBezTo>
                    <a:cubicBezTo>
                      <a:pt x="1277" y="4456"/>
                      <a:pt x="1797" y="4882"/>
                      <a:pt x="2247" y="5165"/>
                    </a:cubicBezTo>
                    <a:cubicBezTo>
                      <a:pt x="3854" y="6133"/>
                      <a:pt x="5792" y="6322"/>
                      <a:pt x="7611" y="6653"/>
                    </a:cubicBezTo>
                    <a:cubicBezTo>
                      <a:pt x="10140" y="6984"/>
                      <a:pt x="12504" y="7268"/>
                      <a:pt x="15079" y="7529"/>
                    </a:cubicBezTo>
                    <a:cubicBezTo>
                      <a:pt x="17041" y="7718"/>
                      <a:pt x="19026" y="7623"/>
                      <a:pt x="20987" y="7788"/>
                    </a:cubicBezTo>
                    <a:cubicBezTo>
                      <a:pt x="22099" y="7859"/>
                      <a:pt x="23209" y="8024"/>
                      <a:pt x="24320" y="8071"/>
                    </a:cubicBezTo>
                    <a:cubicBezTo>
                      <a:pt x="25856" y="8071"/>
                      <a:pt x="27368" y="8024"/>
                      <a:pt x="28905" y="8001"/>
                    </a:cubicBezTo>
                    <a:cubicBezTo>
                      <a:pt x="32331" y="7835"/>
                      <a:pt x="35876" y="7835"/>
                      <a:pt x="39162" y="6700"/>
                    </a:cubicBezTo>
                    <a:cubicBezTo>
                      <a:pt x="41170" y="5613"/>
                      <a:pt x="37105" y="4598"/>
                      <a:pt x="36302" y="4479"/>
                    </a:cubicBezTo>
                    <a:cubicBezTo>
                      <a:pt x="33065" y="4053"/>
                      <a:pt x="29779" y="3723"/>
                      <a:pt x="26423" y="3581"/>
                    </a:cubicBezTo>
                    <a:cubicBezTo>
                      <a:pt x="25923" y="3538"/>
                      <a:pt x="25425" y="3525"/>
                      <a:pt x="24928" y="3525"/>
                    </a:cubicBezTo>
                    <a:cubicBezTo>
                      <a:pt x="24214" y="3525"/>
                      <a:pt x="23503" y="3551"/>
                      <a:pt x="22789" y="3551"/>
                    </a:cubicBezTo>
                    <a:cubicBezTo>
                      <a:pt x="22355" y="3551"/>
                      <a:pt x="21921" y="3542"/>
                      <a:pt x="21484" y="3511"/>
                    </a:cubicBezTo>
                    <a:cubicBezTo>
                      <a:pt x="21057" y="3537"/>
                      <a:pt x="20637" y="3555"/>
                      <a:pt x="20217" y="3555"/>
                    </a:cubicBezTo>
                    <a:cubicBezTo>
                      <a:pt x="19869" y="3555"/>
                      <a:pt x="19521" y="3543"/>
                      <a:pt x="19168" y="3511"/>
                    </a:cubicBezTo>
                    <a:cubicBezTo>
                      <a:pt x="19072" y="3504"/>
                      <a:pt x="18976" y="3501"/>
                      <a:pt x="18880" y="3501"/>
                    </a:cubicBezTo>
                    <a:cubicBezTo>
                      <a:pt x="18284" y="3501"/>
                      <a:pt x="17677" y="3612"/>
                      <a:pt x="17089" y="3653"/>
                    </a:cubicBezTo>
                    <a:cubicBezTo>
                      <a:pt x="16332" y="3794"/>
                      <a:pt x="15529" y="3605"/>
                      <a:pt x="14820" y="3959"/>
                    </a:cubicBezTo>
                    <a:cubicBezTo>
                      <a:pt x="14016" y="4314"/>
                      <a:pt x="14347" y="4573"/>
                      <a:pt x="15032" y="4740"/>
                    </a:cubicBezTo>
                    <a:cubicBezTo>
                      <a:pt x="15671" y="4882"/>
                      <a:pt x="16308" y="5046"/>
                      <a:pt x="16947" y="5046"/>
                    </a:cubicBezTo>
                    <a:cubicBezTo>
                      <a:pt x="17064" y="5046"/>
                      <a:pt x="17136" y="4929"/>
                      <a:pt x="17111" y="4834"/>
                    </a:cubicBezTo>
                    <a:cubicBezTo>
                      <a:pt x="17094" y="4727"/>
                      <a:pt x="16994" y="4714"/>
                      <a:pt x="16896" y="4714"/>
                    </a:cubicBezTo>
                    <a:cubicBezTo>
                      <a:pt x="16865" y="4714"/>
                      <a:pt x="16833" y="4715"/>
                      <a:pt x="16805" y="4715"/>
                    </a:cubicBezTo>
                    <a:cubicBezTo>
                      <a:pt x="16213" y="4693"/>
                      <a:pt x="15646" y="4551"/>
                      <a:pt x="14984" y="4384"/>
                    </a:cubicBezTo>
                    <a:cubicBezTo>
                      <a:pt x="14914" y="4362"/>
                      <a:pt x="14867" y="4337"/>
                      <a:pt x="14820" y="4337"/>
                    </a:cubicBezTo>
                    <a:cubicBezTo>
                      <a:pt x="15434" y="3959"/>
                      <a:pt x="16190" y="4125"/>
                      <a:pt x="17041" y="3984"/>
                    </a:cubicBezTo>
                    <a:cubicBezTo>
                      <a:pt x="17777" y="3885"/>
                      <a:pt x="18514" y="3832"/>
                      <a:pt x="19250" y="3832"/>
                    </a:cubicBezTo>
                    <a:cubicBezTo>
                      <a:pt x="19577" y="3832"/>
                      <a:pt x="19904" y="3843"/>
                      <a:pt x="20231" y="3864"/>
                    </a:cubicBezTo>
                    <a:cubicBezTo>
                      <a:pt x="20707" y="3851"/>
                      <a:pt x="21191" y="3828"/>
                      <a:pt x="21673" y="3828"/>
                    </a:cubicBezTo>
                    <a:cubicBezTo>
                      <a:pt x="21982" y="3828"/>
                      <a:pt x="22290" y="3837"/>
                      <a:pt x="22594" y="3864"/>
                    </a:cubicBezTo>
                    <a:cubicBezTo>
                      <a:pt x="23020" y="3853"/>
                      <a:pt x="23445" y="3848"/>
                      <a:pt x="23872" y="3848"/>
                    </a:cubicBezTo>
                    <a:cubicBezTo>
                      <a:pt x="26122" y="3848"/>
                      <a:pt x="28381" y="3993"/>
                      <a:pt x="30607" y="4173"/>
                    </a:cubicBezTo>
                    <a:cubicBezTo>
                      <a:pt x="31836" y="4243"/>
                      <a:pt x="32851" y="4362"/>
                      <a:pt x="34033" y="4551"/>
                    </a:cubicBezTo>
                    <a:cubicBezTo>
                      <a:pt x="35192" y="4693"/>
                      <a:pt x="36184" y="4715"/>
                      <a:pt x="37271" y="5023"/>
                    </a:cubicBezTo>
                    <a:cubicBezTo>
                      <a:pt x="38807" y="5519"/>
                      <a:pt x="40486" y="6133"/>
                      <a:pt x="38264" y="6630"/>
                    </a:cubicBezTo>
                    <a:cubicBezTo>
                      <a:pt x="35356" y="7387"/>
                      <a:pt x="32567" y="7529"/>
                      <a:pt x="29542" y="7623"/>
                    </a:cubicBezTo>
                    <a:cubicBezTo>
                      <a:pt x="27771" y="7693"/>
                      <a:pt x="25997" y="7718"/>
                      <a:pt x="24226" y="7718"/>
                    </a:cubicBezTo>
                    <a:cubicBezTo>
                      <a:pt x="22288" y="7576"/>
                      <a:pt x="20350" y="7362"/>
                      <a:pt x="18387" y="7339"/>
                    </a:cubicBezTo>
                    <a:cubicBezTo>
                      <a:pt x="18322" y="7340"/>
                      <a:pt x="18257" y="7340"/>
                      <a:pt x="18192" y="7340"/>
                    </a:cubicBezTo>
                    <a:cubicBezTo>
                      <a:pt x="15053" y="7340"/>
                      <a:pt x="12156" y="6813"/>
                      <a:pt x="9053" y="6489"/>
                    </a:cubicBezTo>
                    <a:cubicBezTo>
                      <a:pt x="6832" y="6133"/>
                      <a:pt x="4185" y="5991"/>
                      <a:pt x="2222" y="4715"/>
                    </a:cubicBezTo>
                    <a:cubicBezTo>
                      <a:pt x="1916" y="4551"/>
                      <a:pt x="1632" y="4053"/>
                      <a:pt x="1632" y="3984"/>
                    </a:cubicBezTo>
                    <a:cubicBezTo>
                      <a:pt x="1727" y="3416"/>
                      <a:pt x="2200" y="2825"/>
                      <a:pt x="2600" y="2566"/>
                    </a:cubicBezTo>
                    <a:cubicBezTo>
                      <a:pt x="4302" y="1785"/>
                      <a:pt x="6193" y="958"/>
                      <a:pt x="8083" y="934"/>
                    </a:cubicBezTo>
                    <a:cubicBezTo>
                      <a:pt x="10424" y="934"/>
                      <a:pt x="12715" y="580"/>
                      <a:pt x="15056" y="556"/>
                    </a:cubicBezTo>
                    <a:cubicBezTo>
                      <a:pt x="17419" y="628"/>
                      <a:pt x="19805" y="675"/>
                      <a:pt x="22169" y="698"/>
                    </a:cubicBezTo>
                    <a:cubicBezTo>
                      <a:pt x="24226" y="580"/>
                      <a:pt x="26306" y="439"/>
                      <a:pt x="28361" y="319"/>
                    </a:cubicBezTo>
                    <a:cubicBezTo>
                      <a:pt x="31386" y="344"/>
                      <a:pt x="34388" y="745"/>
                      <a:pt x="37413" y="934"/>
                    </a:cubicBezTo>
                    <a:cubicBezTo>
                      <a:pt x="39351" y="1006"/>
                      <a:pt x="41406" y="1053"/>
                      <a:pt x="43180" y="1359"/>
                    </a:cubicBezTo>
                    <a:cubicBezTo>
                      <a:pt x="44645" y="1596"/>
                      <a:pt x="46038" y="2116"/>
                      <a:pt x="47456" y="2541"/>
                    </a:cubicBezTo>
                    <a:cubicBezTo>
                      <a:pt x="49347" y="3250"/>
                      <a:pt x="52444" y="3675"/>
                      <a:pt x="52160" y="5591"/>
                    </a:cubicBezTo>
                    <a:cubicBezTo>
                      <a:pt x="51830" y="6347"/>
                      <a:pt x="50860" y="7339"/>
                      <a:pt x="50081" y="8118"/>
                    </a:cubicBezTo>
                    <a:cubicBezTo>
                      <a:pt x="49419" y="8686"/>
                      <a:pt x="48449" y="8994"/>
                      <a:pt x="47693" y="9325"/>
                    </a:cubicBezTo>
                    <a:cubicBezTo>
                      <a:pt x="46678" y="9750"/>
                      <a:pt x="45732" y="10317"/>
                      <a:pt x="44740" y="10790"/>
                    </a:cubicBezTo>
                    <a:cubicBezTo>
                      <a:pt x="44456" y="10979"/>
                      <a:pt x="43983" y="11026"/>
                      <a:pt x="43558" y="11143"/>
                    </a:cubicBezTo>
                    <a:cubicBezTo>
                      <a:pt x="42707" y="11380"/>
                      <a:pt x="41856" y="11546"/>
                      <a:pt x="40981" y="11663"/>
                    </a:cubicBezTo>
                    <a:cubicBezTo>
                      <a:pt x="39831" y="11825"/>
                      <a:pt x="38783" y="11986"/>
                      <a:pt x="37618" y="11986"/>
                    </a:cubicBezTo>
                    <a:cubicBezTo>
                      <a:pt x="37419" y="11986"/>
                      <a:pt x="37217" y="11982"/>
                      <a:pt x="37011" y="11972"/>
                    </a:cubicBezTo>
                    <a:cubicBezTo>
                      <a:pt x="32119" y="11877"/>
                      <a:pt x="27251" y="11380"/>
                      <a:pt x="22358" y="10932"/>
                    </a:cubicBezTo>
                    <a:cubicBezTo>
                      <a:pt x="17442" y="10459"/>
                      <a:pt x="12526" y="9939"/>
                      <a:pt x="7658" y="9088"/>
                    </a:cubicBezTo>
                    <a:cubicBezTo>
                      <a:pt x="5105" y="8710"/>
                      <a:pt x="2648" y="7929"/>
                      <a:pt x="190" y="7150"/>
                    </a:cubicBezTo>
                    <a:cubicBezTo>
                      <a:pt x="177" y="7146"/>
                      <a:pt x="164" y="7144"/>
                      <a:pt x="152" y="7144"/>
                    </a:cubicBezTo>
                    <a:cubicBezTo>
                      <a:pt x="95" y="7144"/>
                      <a:pt x="44" y="7186"/>
                      <a:pt x="25" y="7245"/>
                    </a:cubicBezTo>
                    <a:cubicBezTo>
                      <a:pt x="1" y="7315"/>
                      <a:pt x="48" y="7387"/>
                      <a:pt x="120" y="7409"/>
                    </a:cubicBezTo>
                    <a:cubicBezTo>
                      <a:pt x="1963" y="7929"/>
                      <a:pt x="3759" y="8638"/>
                      <a:pt x="5650" y="8969"/>
                    </a:cubicBezTo>
                    <a:cubicBezTo>
                      <a:pt x="10897" y="10009"/>
                      <a:pt x="16238" y="10601"/>
                      <a:pt x="21554" y="11121"/>
                    </a:cubicBezTo>
                    <a:cubicBezTo>
                      <a:pt x="27037" y="11641"/>
                      <a:pt x="32520" y="12231"/>
                      <a:pt x="38028" y="12255"/>
                    </a:cubicBezTo>
                    <a:cubicBezTo>
                      <a:pt x="40297" y="12136"/>
                      <a:pt x="42565" y="11783"/>
                      <a:pt x="44740" y="11143"/>
                    </a:cubicBezTo>
                    <a:cubicBezTo>
                      <a:pt x="45590" y="10718"/>
                      <a:pt x="46417" y="10270"/>
                      <a:pt x="47267" y="9867"/>
                    </a:cubicBezTo>
                    <a:cubicBezTo>
                      <a:pt x="47929" y="9561"/>
                      <a:pt x="48922" y="9253"/>
                      <a:pt x="49725" y="8827"/>
                    </a:cubicBezTo>
                    <a:cubicBezTo>
                      <a:pt x="50718" y="8260"/>
                      <a:pt x="51357" y="7292"/>
                      <a:pt x="52089" y="6464"/>
                    </a:cubicBezTo>
                    <a:cubicBezTo>
                      <a:pt x="52892" y="5638"/>
                      <a:pt x="52609" y="4526"/>
                      <a:pt x="51758" y="3842"/>
                    </a:cubicBezTo>
                    <a:cubicBezTo>
                      <a:pt x="51121" y="3344"/>
                      <a:pt x="50270" y="3133"/>
                      <a:pt x="49514" y="2825"/>
                    </a:cubicBezTo>
                    <a:cubicBezTo>
                      <a:pt x="47504" y="2210"/>
                      <a:pt x="45519" y="1454"/>
                      <a:pt x="43463" y="1053"/>
                    </a:cubicBezTo>
                    <a:cubicBezTo>
                      <a:pt x="41312" y="675"/>
                      <a:pt x="39115" y="675"/>
                      <a:pt x="36941" y="556"/>
                    </a:cubicBezTo>
                    <a:cubicBezTo>
                      <a:pt x="34187" y="356"/>
                      <a:pt x="31434" y="1"/>
                      <a:pt x="28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75" y="4288988"/>
                <a:ext cx="2210325" cy="826575"/>
              </a:xfrm>
              <a:custGeom>
                <a:avLst/>
                <a:gdLst/>
                <a:ahLst/>
                <a:cxnLst/>
                <a:rect l="l" t="t" r="r" b="b"/>
                <a:pathLst>
                  <a:path w="88413" h="33063" extrusionOk="0">
                    <a:moveTo>
                      <a:pt x="58087" y="0"/>
                    </a:moveTo>
                    <a:cubicBezTo>
                      <a:pt x="56757" y="0"/>
                      <a:pt x="55421" y="181"/>
                      <a:pt x="54096" y="232"/>
                    </a:cubicBezTo>
                    <a:cubicBezTo>
                      <a:pt x="53003" y="252"/>
                      <a:pt x="51910" y="404"/>
                      <a:pt x="50817" y="404"/>
                    </a:cubicBezTo>
                    <a:cubicBezTo>
                      <a:pt x="50681" y="404"/>
                      <a:pt x="50545" y="402"/>
                      <a:pt x="50410" y="397"/>
                    </a:cubicBezTo>
                    <a:cubicBezTo>
                      <a:pt x="50156" y="378"/>
                      <a:pt x="49903" y="371"/>
                      <a:pt x="49651" y="371"/>
                    </a:cubicBezTo>
                    <a:cubicBezTo>
                      <a:pt x="48612" y="371"/>
                      <a:pt x="47585" y="500"/>
                      <a:pt x="46558" y="538"/>
                    </a:cubicBezTo>
                    <a:cubicBezTo>
                      <a:pt x="45329" y="563"/>
                      <a:pt x="44337" y="752"/>
                      <a:pt x="43108" y="869"/>
                    </a:cubicBezTo>
                    <a:cubicBezTo>
                      <a:pt x="42352" y="941"/>
                      <a:pt x="41429" y="964"/>
                      <a:pt x="40555" y="1153"/>
                    </a:cubicBezTo>
                    <a:cubicBezTo>
                      <a:pt x="38712" y="1295"/>
                      <a:pt x="36371" y="1720"/>
                      <a:pt x="34364" y="2076"/>
                    </a:cubicBezTo>
                    <a:cubicBezTo>
                      <a:pt x="33157" y="2382"/>
                      <a:pt x="31550" y="2287"/>
                      <a:pt x="30369" y="2454"/>
                    </a:cubicBezTo>
                    <a:cubicBezTo>
                      <a:pt x="27037" y="2785"/>
                      <a:pt x="23609" y="3233"/>
                      <a:pt x="20537" y="3635"/>
                    </a:cubicBezTo>
                    <a:cubicBezTo>
                      <a:pt x="18104" y="3730"/>
                      <a:pt x="15716" y="4178"/>
                      <a:pt x="13330" y="4556"/>
                    </a:cubicBezTo>
                    <a:cubicBezTo>
                      <a:pt x="12171" y="4770"/>
                      <a:pt x="11036" y="5029"/>
                      <a:pt x="9879" y="5171"/>
                    </a:cubicBezTo>
                    <a:cubicBezTo>
                      <a:pt x="9029" y="5312"/>
                      <a:pt x="8272" y="5690"/>
                      <a:pt x="7563" y="5951"/>
                    </a:cubicBezTo>
                    <a:cubicBezTo>
                      <a:pt x="6735" y="6330"/>
                      <a:pt x="5790" y="6282"/>
                      <a:pt x="4964" y="6589"/>
                    </a:cubicBezTo>
                    <a:cubicBezTo>
                      <a:pt x="3877" y="7086"/>
                      <a:pt x="2670" y="7534"/>
                      <a:pt x="1939" y="8479"/>
                    </a:cubicBezTo>
                    <a:cubicBezTo>
                      <a:pt x="1466" y="9166"/>
                      <a:pt x="969" y="9827"/>
                      <a:pt x="615" y="10559"/>
                    </a:cubicBezTo>
                    <a:cubicBezTo>
                      <a:pt x="354" y="11198"/>
                      <a:pt x="237" y="11907"/>
                      <a:pt x="48" y="12569"/>
                    </a:cubicBezTo>
                    <a:cubicBezTo>
                      <a:pt x="1" y="13489"/>
                      <a:pt x="568" y="14340"/>
                      <a:pt x="1135" y="15049"/>
                    </a:cubicBezTo>
                    <a:cubicBezTo>
                      <a:pt x="2150" y="16231"/>
                      <a:pt x="2884" y="17554"/>
                      <a:pt x="3946" y="18713"/>
                    </a:cubicBezTo>
                    <a:cubicBezTo>
                      <a:pt x="4466" y="19303"/>
                      <a:pt x="5200" y="19681"/>
                      <a:pt x="5837" y="20154"/>
                    </a:cubicBezTo>
                    <a:cubicBezTo>
                      <a:pt x="6618" y="20721"/>
                      <a:pt x="7422" y="21408"/>
                      <a:pt x="8414" y="21833"/>
                    </a:cubicBezTo>
                    <a:cubicBezTo>
                      <a:pt x="9429" y="22376"/>
                      <a:pt x="10399" y="22990"/>
                      <a:pt x="11415" y="23510"/>
                    </a:cubicBezTo>
                    <a:cubicBezTo>
                      <a:pt x="11982" y="23794"/>
                      <a:pt x="12621" y="23794"/>
                      <a:pt x="13188" y="24007"/>
                    </a:cubicBezTo>
                    <a:cubicBezTo>
                      <a:pt x="14912" y="24480"/>
                      <a:pt x="16661" y="24811"/>
                      <a:pt x="18435" y="25070"/>
                    </a:cubicBezTo>
                    <a:cubicBezTo>
                      <a:pt x="20064" y="25306"/>
                      <a:pt x="21577" y="25898"/>
                      <a:pt x="23184" y="26204"/>
                    </a:cubicBezTo>
                    <a:cubicBezTo>
                      <a:pt x="23533" y="26289"/>
                      <a:pt x="23881" y="26303"/>
                      <a:pt x="24231" y="26303"/>
                    </a:cubicBezTo>
                    <a:cubicBezTo>
                      <a:pt x="24404" y="26303"/>
                      <a:pt x="24577" y="26299"/>
                      <a:pt x="24751" y="26299"/>
                    </a:cubicBezTo>
                    <a:cubicBezTo>
                      <a:pt x="25014" y="26299"/>
                      <a:pt x="25280" y="26307"/>
                      <a:pt x="25547" y="26346"/>
                    </a:cubicBezTo>
                    <a:cubicBezTo>
                      <a:pt x="27510" y="26512"/>
                      <a:pt x="29495" y="26488"/>
                      <a:pt x="31480" y="26654"/>
                    </a:cubicBezTo>
                    <a:cubicBezTo>
                      <a:pt x="31633" y="26667"/>
                      <a:pt x="31794" y="26672"/>
                      <a:pt x="31959" y="26672"/>
                    </a:cubicBezTo>
                    <a:cubicBezTo>
                      <a:pt x="32591" y="26672"/>
                      <a:pt x="33281" y="26598"/>
                      <a:pt x="33819" y="26598"/>
                    </a:cubicBezTo>
                    <a:cubicBezTo>
                      <a:pt x="33919" y="26598"/>
                      <a:pt x="34014" y="26601"/>
                      <a:pt x="34103" y="26607"/>
                    </a:cubicBezTo>
                    <a:cubicBezTo>
                      <a:pt x="34120" y="26613"/>
                      <a:pt x="34137" y="26615"/>
                      <a:pt x="34153" y="26615"/>
                    </a:cubicBezTo>
                    <a:cubicBezTo>
                      <a:pt x="34275" y="26615"/>
                      <a:pt x="34375" y="26474"/>
                      <a:pt x="34292" y="26371"/>
                    </a:cubicBezTo>
                    <a:cubicBezTo>
                      <a:pt x="34190" y="26269"/>
                      <a:pt x="34053" y="26241"/>
                      <a:pt x="33905" y="26241"/>
                    </a:cubicBezTo>
                    <a:cubicBezTo>
                      <a:pt x="33734" y="26241"/>
                      <a:pt x="33548" y="26278"/>
                      <a:pt x="33388" y="26278"/>
                    </a:cubicBezTo>
                    <a:cubicBezTo>
                      <a:pt x="33366" y="26278"/>
                      <a:pt x="33344" y="26278"/>
                      <a:pt x="33324" y="26276"/>
                    </a:cubicBezTo>
                    <a:cubicBezTo>
                      <a:pt x="32875" y="26311"/>
                      <a:pt x="32431" y="26329"/>
                      <a:pt x="31991" y="26329"/>
                    </a:cubicBezTo>
                    <a:cubicBezTo>
                      <a:pt x="31551" y="26329"/>
                      <a:pt x="31113" y="26311"/>
                      <a:pt x="30677" y="26276"/>
                    </a:cubicBezTo>
                    <a:cubicBezTo>
                      <a:pt x="28951" y="26134"/>
                      <a:pt x="27249" y="26204"/>
                      <a:pt x="25547" y="26040"/>
                    </a:cubicBezTo>
                    <a:cubicBezTo>
                      <a:pt x="25272" y="26000"/>
                      <a:pt x="25002" y="25992"/>
                      <a:pt x="24738" y="25992"/>
                    </a:cubicBezTo>
                    <a:cubicBezTo>
                      <a:pt x="24561" y="25992"/>
                      <a:pt x="24387" y="25996"/>
                      <a:pt x="24217" y="25996"/>
                    </a:cubicBezTo>
                    <a:cubicBezTo>
                      <a:pt x="23880" y="25996"/>
                      <a:pt x="23559" y="25982"/>
                      <a:pt x="23256" y="25898"/>
                    </a:cubicBezTo>
                    <a:cubicBezTo>
                      <a:pt x="21671" y="25590"/>
                      <a:pt x="20184" y="25000"/>
                      <a:pt x="18599" y="24764"/>
                    </a:cubicBezTo>
                    <a:cubicBezTo>
                      <a:pt x="16780" y="24503"/>
                      <a:pt x="15007" y="24172"/>
                      <a:pt x="13258" y="23676"/>
                    </a:cubicBezTo>
                    <a:cubicBezTo>
                      <a:pt x="12596" y="23463"/>
                      <a:pt x="11912" y="23440"/>
                      <a:pt x="11415" y="23156"/>
                    </a:cubicBezTo>
                    <a:cubicBezTo>
                      <a:pt x="10517" y="22659"/>
                      <a:pt x="9643" y="22139"/>
                      <a:pt x="8768" y="21619"/>
                    </a:cubicBezTo>
                    <a:cubicBezTo>
                      <a:pt x="7941" y="21241"/>
                      <a:pt x="7138" y="20793"/>
                      <a:pt x="6546" y="20249"/>
                    </a:cubicBezTo>
                    <a:cubicBezTo>
                      <a:pt x="5837" y="19729"/>
                      <a:pt x="4986" y="19209"/>
                      <a:pt x="4419" y="18713"/>
                    </a:cubicBezTo>
                    <a:cubicBezTo>
                      <a:pt x="3474" y="17768"/>
                      <a:pt x="2931" y="16823"/>
                      <a:pt x="2080" y="15688"/>
                    </a:cubicBezTo>
                    <a:cubicBezTo>
                      <a:pt x="1277" y="14671"/>
                      <a:pt x="260" y="13537"/>
                      <a:pt x="426" y="12497"/>
                    </a:cubicBezTo>
                    <a:cubicBezTo>
                      <a:pt x="732" y="11410"/>
                      <a:pt x="874" y="10512"/>
                      <a:pt x="1583" y="9614"/>
                    </a:cubicBezTo>
                    <a:cubicBezTo>
                      <a:pt x="1986" y="9071"/>
                      <a:pt x="2175" y="8646"/>
                      <a:pt x="2670" y="8220"/>
                    </a:cubicBezTo>
                    <a:cubicBezTo>
                      <a:pt x="3120" y="7842"/>
                      <a:pt x="3946" y="7487"/>
                      <a:pt x="4586" y="7133"/>
                    </a:cubicBezTo>
                    <a:cubicBezTo>
                      <a:pt x="5295" y="6708"/>
                      <a:pt x="6382" y="6708"/>
                      <a:pt x="7280" y="6424"/>
                    </a:cubicBezTo>
                    <a:cubicBezTo>
                      <a:pt x="8200" y="6140"/>
                      <a:pt x="8815" y="5738"/>
                      <a:pt x="9760" y="5573"/>
                    </a:cubicBezTo>
                    <a:cubicBezTo>
                      <a:pt x="10919" y="5384"/>
                      <a:pt x="12101" y="5171"/>
                      <a:pt x="13258" y="4934"/>
                    </a:cubicBezTo>
                    <a:cubicBezTo>
                      <a:pt x="15788" y="4533"/>
                      <a:pt x="18057" y="4083"/>
                      <a:pt x="20584" y="3989"/>
                    </a:cubicBezTo>
                    <a:cubicBezTo>
                      <a:pt x="23776" y="3541"/>
                      <a:pt x="26965" y="3138"/>
                      <a:pt x="30346" y="2785"/>
                    </a:cubicBezTo>
                    <a:cubicBezTo>
                      <a:pt x="31622" y="2618"/>
                      <a:pt x="33229" y="2737"/>
                      <a:pt x="34623" y="2382"/>
                    </a:cubicBezTo>
                    <a:cubicBezTo>
                      <a:pt x="36727" y="2004"/>
                      <a:pt x="38665" y="1650"/>
                      <a:pt x="40720" y="1484"/>
                    </a:cubicBezTo>
                    <a:cubicBezTo>
                      <a:pt x="41690" y="1272"/>
                      <a:pt x="42541" y="1272"/>
                      <a:pt x="43414" y="1177"/>
                    </a:cubicBezTo>
                    <a:cubicBezTo>
                      <a:pt x="44643" y="1036"/>
                      <a:pt x="45660" y="869"/>
                      <a:pt x="46842" y="869"/>
                    </a:cubicBezTo>
                    <a:cubicBezTo>
                      <a:pt x="47816" y="816"/>
                      <a:pt x="48777" y="721"/>
                      <a:pt x="49744" y="721"/>
                    </a:cubicBezTo>
                    <a:cubicBezTo>
                      <a:pt x="50044" y="721"/>
                      <a:pt x="50344" y="730"/>
                      <a:pt x="50646" y="752"/>
                    </a:cubicBezTo>
                    <a:cubicBezTo>
                      <a:pt x="50719" y="754"/>
                      <a:pt x="50791" y="754"/>
                      <a:pt x="50864" y="754"/>
                    </a:cubicBezTo>
                    <a:cubicBezTo>
                      <a:pt x="51929" y="754"/>
                      <a:pt x="53013" y="607"/>
                      <a:pt x="54096" y="563"/>
                    </a:cubicBezTo>
                    <a:cubicBezTo>
                      <a:pt x="55366" y="510"/>
                      <a:pt x="56826" y="343"/>
                      <a:pt x="58139" y="343"/>
                    </a:cubicBezTo>
                    <a:cubicBezTo>
                      <a:pt x="58612" y="343"/>
                      <a:pt x="59066" y="365"/>
                      <a:pt x="59485" y="421"/>
                    </a:cubicBezTo>
                    <a:cubicBezTo>
                      <a:pt x="63196" y="775"/>
                      <a:pt x="66858" y="1295"/>
                      <a:pt x="70617" y="1981"/>
                    </a:cubicBezTo>
                    <a:cubicBezTo>
                      <a:pt x="72672" y="2287"/>
                      <a:pt x="74657" y="2974"/>
                      <a:pt x="76667" y="3494"/>
                    </a:cubicBezTo>
                    <a:cubicBezTo>
                      <a:pt x="79148" y="4036"/>
                      <a:pt x="81228" y="4722"/>
                      <a:pt x="83426" y="5974"/>
                    </a:cubicBezTo>
                    <a:cubicBezTo>
                      <a:pt x="85812" y="7534"/>
                      <a:pt x="88034" y="10442"/>
                      <a:pt x="87539" y="13253"/>
                    </a:cubicBezTo>
                    <a:cubicBezTo>
                      <a:pt x="87066" y="15758"/>
                      <a:pt x="85979" y="17957"/>
                      <a:pt x="84514" y="20060"/>
                    </a:cubicBezTo>
                    <a:cubicBezTo>
                      <a:pt x="83875" y="20910"/>
                      <a:pt x="83449" y="21761"/>
                      <a:pt x="82717" y="22470"/>
                    </a:cubicBezTo>
                    <a:cubicBezTo>
                      <a:pt x="82267" y="22896"/>
                      <a:pt x="81795" y="23321"/>
                      <a:pt x="81369" y="23771"/>
                    </a:cubicBezTo>
                    <a:cubicBezTo>
                      <a:pt x="80685" y="24219"/>
                      <a:pt x="79715" y="24905"/>
                      <a:pt x="78889" y="25353"/>
                    </a:cubicBezTo>
                    <a:cubicBezTo>
                      <a:pt x="77896" y="26040"/>
                      <a:pt x="76809" y="26560"/>
                      <a:pt x="75697" y="27032"/>
                    </a:cubicBezTo>
                    <a:cubicBezTo>
                      <a:pt x="74374" y="27717"/>
                      <a:pt x="73192" y="28237"/>
                      <a:pt x="71799" y="28757"/>
                    </a:cubicBezTo>
                    <a:cubicBezTo>
                      <a:pt x="70120" y="29324"/>
                      <a:pt x="68443" y="29986"/>
                      <a:pt x="66717" y="30483"/>
                    </a:cubicBezTo>
                    <a:cubicBezTo>
                      <a:pt x="63338" y="31309"/>
                      <a:pt x="59910" y="31854"/>
                      <a:pt x="56460" y="32184"/>
                    </a:cubicBezTo>
                    <a:cubicBezTo>
                      <a:pt x="53837" y="32443"/>
                      <a:pt x="51213" y="32538"/>
                      <a:pt x="48614" y="32774"/>
                    </a:cubicBezTo>
                    <a:cubicBezTo>
                      <a:pt x="48377" y="32799"/>
                      <a:pt x="48165" y="32799"/>
                      <a:pt x="47952" y="32846"/>
                    </a:cubicBezTo>
                    <a:cubicBezTo>
                      <a:pt x="47905" y="32846"/>
                      <a:pt x="47857" y="32893"/>
                      <a:pt x="47857" y="32941"/>
                    </a:cubicBezTo>
                    <a:cubicBezTo>
                      <a:pt x="47857" y="33001"/>
                      <a:pt x="47911" y="33063"/>
                      <a:pt x="47970" y="33063"/>
                    </a:cubicBezTo>
                    <a:cubicBezTo>
                      <a:pt x="47980" y="33063"/>
                      <a:pt x="47989" y="33061"/>
                      <a:pt x="47999" y="33058"/>
                    </a:cubicBezTo>
                    <a:cubicBezTo>
                      <a:pt x="53459" y="32657"/>
                      <a:pt x="58965" y="32443"/>
                      <a:pt x="64353" y="31309"/>
                    </a:cubicBezTo>
                    <a:cubicBezTo>
                      <a:pt x="67378" y="30719"/>
                      <a:pt x="70286" y="29632"/>
                      <a:pt x="73170" y="28520"/>
                    </a:cubicBezTo>
                    <a:cubicBezTo>
                      <a:pt x="74162" y="28142"/>
                      <a:pt x="75107" y="27647"/>
                      <a:pt x="76053" y="27197"/>
                    </a:cubicBezTo>
                    <a:cubicBezTo>
                      <a:pt x="77187" y="26749"/>
                      <a:pt x="78227" y="26157"/>
                      <a:pt x="79242" y="25495"/>
                    </a:cubicBezTo>
                    <a:cubicBezTo>
                      <a:pt x="80046" y="25023"/>
                      <a:pt x="80827" y="24527"/>
                      <a:pt x="81583" y="24007"/>
                    </a:cubicBezTo>
                    <a:cubicBezTo>
                      <a:pt x="82197" y="23368"/>
                      <a:pt x="82882" y="22801"/>
                      <a:pt x="83449" y="22139"/>
                    </a:cubicBezTo>
                    <a:cubicBezTo>
                      <a:pt x="85387" y="19517"/>
                      <a:pt x="87208" y="16704"/>
                      <a:pt x="87845" y="13467"/>
                    </a:cubicBezTo>
                    <a:cubicBezTo>
                      <a:pt x="88412" y="10370"/>
                      <a:pt x="86215" y="7581"/>
                      <a:pt x="83827" y="5832"/>
                    </a:cubicBezTo>
                    <a:cubicBezTo>
                      <a:pt x="81322" y="4367"/>
                      <a:pt x="79220" y="3730"/>
                      <a:pt x="76478" y="3091"/>
                    </a:cubicBezTo>
                    <a:cubicBezTo>
                      <a:pt x="74516" y="2595"/>
                      <a:pt x="72602" y="1934"/>
                      <a:pt x="70593" y="1650"/>
                    </a:cubicBezTo>
                    <a:cubicBezTo>
                      <a:pt x="67048" y="1011"/>
                      <a:pt x="63124" y="421"/>
                      <a:pt x="59721" y="113"/>
                    </a:cubicBezTo>
                    <a:cubicBezTo>
                      <a:pt x="59178" y="31"/>
                      <a:pt x="58633" y="0"/>
                      <a:pt x="5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4233175" y="5147863"/>
                <a:ext cx="496175" cy="160200"/>
              </a:xfrm>
              <a:custGeom>
                <a:avLst/>
                <a:gdLst/>
                <a:ahLst/>
                <a:cxnLst/>
                <a:rect l="l" t="t" r="r" b="b"/>
                <a:pathLst>
                  <a:path w="19847" h="6408" extrusionOk="0">
                    <a:moveTo>
                      <a:pt x="19732" y="1"/>
                    </a:moveTo>
                    <a:cubicBezTo>
                      <a:pt x="19725" y="1"/>
                      <a:pt x="19718" y="2"/>
                      <a:pt x="19710" y="4"/>
                    </a:cubicBezTo>
                    <a:cubicBezTo>
                      <a:pt x="15976" y="215"/>
                      <a:pt x="12289" y="1066"/>
                      <a:pt x="8792" y="2320"/>
                    </a:cubicBezTo>
                    <a:cubicBezTo>
                      <a:pt x="5978" y="3524"/>
                      <a:pt x="3190" y="4683"/>
                      <a:pt x="378" y="6007"/>
                    </a:cubicBezTo>
                    <a:cubicBezTo>
                      <a:pt x="259" y="6101"/>
                      <a:pt x="70" y="6101"/>
                      <a:pt x="23" y="6243"/>
                    </a:cubicBezTo>
                    <a:cubicBezTo>
                      <a:pt x="0" y="6313"/>
                      <a:pt x="47" y="6385"/>
                      <a:pt x="117" y="6407"/>
                    </a:cubicBezTo>
                    <a:cubicBezTo>
                      <a:pt x="306" y="6407"/>
                      <a:pt x="495" y="6243"/>
                      <a:pt x="662" y="6171"/>
                    </a:cubicBezTo>
                    <a:cubicBezTo>
                      <a:pt x="2670" y="5226"/>
                      <a:pt x="4608" y="4375"/>
                      <a:pt x="6593" y="3549"/>
                    </a:cubicBezTo>
                    <a:cubicBezTo>
                      <a:pt x="8342" y="2698"/>
                      <a:pt x="10091" y="2083"/>
                      <a:pt x="12006" y="1539"/>
                    </a:cubicBezTo>
                    <a:cubicBezTo>
                      <a:pt x="14392" y="877"/>
                      <a:pt x="16874" y="452"/>
                      <a:pt x="19260" y="240"/>
                    </a:cubicBezTo>
                    <a:cubicBezTo>
                      <a:pt x="19288" y="236"/>
                      <a:pt x="19316" y="235"/>
                      <a:pt x="19345" y="235"/>
                    </a:cubicBezTo>
                    <a:cubicBezTo>
                      <a:pt x="19418" y="235"/>
                      <a:pt x="19494" y="243"/>
                      <a:pt x="19568" y="243"/>
                    </a:cubicBezTo>
                    <a:cubicBezTo>
                      <a:pt x="19645" y="243"/>
                      <a:pt x="19719" y="233"/>
                      <a:pt x="19780" y="193"/>
                    </a:cubicBezTo>
                    <a:cubicBezTo>
                      <a:pt x="19847" y="127"/>
                      <a:pt x="19812" y="1"/>
                      <a:pt x="19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4081750" y="5151538"/>
                <a:ext cx="305750" cy="133225"/>
              </a:xfrm>
              <a:custGeom>
                <a:avLst/>
                <a:gdLst/>
                <a:ahLst/>
                <a:cxnLst/>
                <a:rect l="l" t="t" r="r" b="b"/>
                <a:pathLst>
                  <a:path w="12230" h="5329" extrusionOk="0">
                    <a:moveTo>
                      <a:pt x="12029" y="0"/>
                    </a:moveTo>
                    <a:cubicBezTo>
                      <a:pt x="12000" y="0"/>
                      <a:pt x="11970" y="7"/>
                      <a:pt x="11941" y="21"/>
                    </a:cubicBezTo>
                    <a:cubicBezTo>
                      <a:pt x="10617" y="518"/>
                      <a:pt x="9389" y="1014"/>
                      <a:pt x="8184" y="1511"/>
                    </a:cubicBezTo>
                    <a:cubicBezTo>
                      <a:pt x="6341" y="2195"/>
                      <a:pt x="4497" y="2904"/>
                      <a:pt x="2748" y="3802"/>
                    </a:cubicBezTo>
                    <a:cubicBezTo>
                      <a:pt x="1873" y="4228"/>
                      <a:pt x="1000" y="4631"/>
                      <a:pt x="124" y="5079"/>
                    </a:cubicBezTo>
                    <a:cubicBezTo>
                      <a:pt x="1" y="5141"/>
                      <a:pt x="75" y="5328"/>
                      <a:pt x="205" y="5328"/>
                    </a:cubicBezTo>
                    <a:cubicBezTo>
                      <a:pt x="224" y="5328"/>
                      <a:pt x="245" y="5324"/>
                      <a:pt x="266" y="5315"/>
                    </a:cubicBezTo>
                    <a:cubicBezTo>
                      <a:pt x="2015" y="4442"/>
                      <a:pt x="3788" y="3543"/>
                      <a:pt x="5513" y="2857"/>
                    </a:cubicBezTo>
                    <a:cubicBezTo>
                      <a:pt x="7759" y="1984"/>
                      <a:pt x="9791" y="1156"/>
                      <a:pt x="11918" y="329"/>
                    </a:cubicBezTo>
                    <a:cubicBezTo>
                      <a:pt x="12013" y="305"/>
                      <a:pt x="12107" y="305"/>
                      <a:pt x="12155" y="210"/>
                    </a:cubicBezTo>
                    <a:cubicBezTo>
                      <a:pt x="12230" y="98"/>
                      <a:pt x="12140" y="0"/>
                      <a:pt x="1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965950" y="5082688"/>
                <a:ext cx="362425" cy="148625"/>
              </a:xfrm>
              <a:custGeom>
                <a:avLst/>
                <a:gdLst/>
                <a:ahLst/>
                <a:cxnLst/>
                <a:rect l="l" t="t" r="r" b="b"/>
                <a:pathLst>
                  <a:path w="14497" h="5945" extrusionOk="0">
                    <a:moveTo>
                      <a:pt x="14286" y="1"/>
                    </a:moveTo>
                    <a:cubicBezTo>
                      <a:pt x="14270" y="1"/>
                      <a:pt x="14253" y="4"/>
                      <a:pt x="14234" y="11"/>
                    </a:cubicBezTo>
                    <a:cubicBezTo>
                      <a:pt x="11988" y="932"/>
                      <a:pt x="9460" y="1713"/>
                      <a:pt x="7333" y="2539"/>
                    </a:cubicBezTo>
                    <a:cubicBezTo>
                      <a:pt x="5371" y="3225"/>
                      <a:pt x="3505" y="4146"/>
                      <a:pt x="1614" y="4997"/>
                    </a:cubicBezTo>
                    <a:cubicBezTo>
                      <a:pt x="1094" y="5258"/>
                      <a:pt x="549" y="5447"/>
                      <a:pt x="77" y="5706"/>
                    </a:cubicBezTo>
                    <a:cubicBezTo>
                      <a:pt x="0" y="5802"/>
                      <a:pt x="79" y="5945"/>
                      <a:pt x="187" y="5945"/>
                    </a:cubicBezTo>
                    <a:cubicBezTo>
                      <a:pt x="212" y="5945"/>
                      <a:pt x="239" y="5937"/>
                      <a:pt x="266" y="5919"/>
                    </a:cubicBezTo>
                    <a:cubicBezTo>
                      <a:pt x="2440" y="4997"/>
                      <a:pt x="4614" y="3887"/>
                      <a:pt x="6719" y="3083"/>
                    </a:cubicBezTo>
                    <a:cubicBezTo>
                      <a:pt x="9152" y="2138"/>
                      <a:pt x="11799" y="1357"/>
                      <a:pt x="14304" y="317"/>
                    </a:cubicBezTo>
                    <a:cubicBezTo>
                      <a:pt x="14497" y="275"/>
                      <a:pt x="14439" y="1"/>
                      <a:pt x="14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2771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525"/>
            <a:ext cx="7717800" cy="45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1pPr>
            <a:lvl2pPr lvl="1"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2pPr>
            <a:lvl3pPr lvl="2"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3pPr>
            <a:lvl4pPr lvl="3"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4pPr>
            <a:lvl5pPr lvl="4"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5pPr>
            <a:lvl6pPr lvl="5"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6pPr>
            <a:lvl7pPr lvl="6"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7pPr>
            <a:lvl8pPr lvl="7"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8pPr>
            <a:lvl9pPr lvl="8"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82" r:id="rId3"/>
    <p:sldLayoutId id="2147483683"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231;p45"/>
          <p:cNvSpPr/>
          <p:nvPr/>
        </p:nvSpPr>
        <p:spPr>
          <a:xfrm>
            <a:off x="1262623" y="2927023"/>
            <a:ext cx="1325640" cy="590601"/>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 name="Google Shape;1232;p45"/>
          <p:cNvSpPr/>
          <p:nvPr/>
        </p:nvSpPr>
        <p:spPr>
          <a:xfrm>
            <a:off x="7055212" y="1042223"/>
            <a:ext cx="1256971" cy="610657"/>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 name="Rectangle 3"/>
          <p:cNvSpPr/>
          <p:nvPr/>
        </p:nvSpPr>
        <p:spPr>
          <a:xfrm>
            <a:off x="475406" y="1113948"/>
            <a:ext cx="8170127" cy="2578976"/>
          </a:xfrm>
          <a:prstGeom prst="rect">
            <a:avLst/>
          </a:prstGeom>
          <a:effectLst>
            <a:glow rad="901700">
              <a:schemeClr val="accent6">
                <a:satMod val="175000"/>
                <a:alpha val="0"/>
              </a:schemeClr>
            </a:glow>
          </a:effectLst>
        </p:spPr>
        <p:txBody>
          <a:bodyPr wrap="square">
            <a:spAutoFit/>
          </a:bodyPr>
          <a:lstStyle/>
          <a:p>
            <a:pPr algn="ctr">
              <a:lnSpc>
                <a:spcPct val="140000"/>
              </a:lnSpc>
            </a:pPr>
            <a:r>
              <a:rPr lang="en-US" sz="4000" b="1" smtClean="0">
                <a:solidFill>
                  <a:schemeClr val="bg1">
                    <a:lumMod val="50000"/>
                  </a:schemeClr>
                </a:solidFill>
                <a:effectLst>
                  <a:glow rad="101600">
                    <a:schemeClr val="bg1">
                      <a:alpha val="60000"/>
                    </a:schemeClr>
                  </a:glow>
                </a:effectLst>
                <a:latin typeface="Arial" panose="020B0604020202020204" pitchFamily="34" charset="0"/>
                <a:cs typeface="Arial" panose="020B0604020202020204" pitchFamily="34" charset="0"/>
              </a:rPr>
              <a:t>XIN CHÀO CÁC EM! </a:t>
            </a:r>
          </a:p>
          <a:p>
            <a:pPr algn="ctr">
              <a:lnSpc>
                <a:spcPct val="140000"/>
              </a:lnSpc>
            </a:pPr>
            <a:r>
              <a:rPr lang="en-US" sz="4000" b="1" smtClean="0">
                <a:solidFill>
                  <a:schemeClr val="bg1">
                    <a:lumMod val="50000"/>
                  </a:schemeClr>
                </a:solidFill>
                <a:effectLst>
                  <a:glow rad="101600">
                    <a:schemeClr val="bg1">
                      <a:alpha val="60000"/>
                    </a:schemeClr>
                  </a:glow>
                </a:effectLst>
                <a:latin typeface="Arial" panose="020B0604020202020204" pitchFamily="34" charset="0"/>
                <a:cs typeface="Arial" panose="020B0604020202020204" pitchFamily="34" charset="0"/>
              </a:rPr>
              <a:t>CHÀO MỪNG CÁC EM ĐẾN VỚI BÀI HỌC MỚI HÔM NAY</a:t>
            </a:r>
            <a:endParaRPr lang="en-US" sz="4000" b="1">
              <a:solidFill>
                <a:schemeClr val="bg1">
                  <a:lumMod val="50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Google Shape;1231;p45"/>
          <p:cNvSpPr/>
          <p:nvPr/>
        </p:nvSpPr>
        <p:spPr>
          <a:xfrm>
            <a:off x="159803" y="223024"/>
            <a:ext cx="1527748" cy="734903"/>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6" name="Google Shape;990;p43"/>
          <p:cNvGrpSpPr/>
          <p:nvPr/>
        </p:nvGrpSpPr>
        <p:grpSpPr>
          <a:xfrm>
            <a:off x="7920783" y="2880049"/>
            <a:ext cx="724750" cy="1223600"/>
            <a:chOff x="2467775" y="1455275"/>
            <a:chExt cx="724750" cy="1223600"/>
          </a:xfrm>
        </p:grpSpPr>
        <p:sp>
          <p:nvSpPr>
            <p:cNvPr id="7" name="Google Shape;991;p43"/>
            <p:cNvSpPr/>
            <p:nvPr/>
          </p:nvSpPr>
          <p:spPr>
            <a:xfrm>
              <a:off x="2840625" y="1802300"/>
              <a:ext cx="25" cy="25"/>
            </a:xfrm>
            <a:custGeom>
              <a:avLst/>
              <a:gdLst/>
              <a:ahLst/>
              <a:cxnLst/>
              <a:rect l="l" t="t" r="r" b="b"/>
              <a:pathLst>
                <a:path w="1" h="1" extrusionOk="0">
                  <a:moveTo>
                    <a:pt x="1" y="0"/>
                  </a:moveTo>
                  <a:close/>
                </a:path>
              </a:pathLst>
            </a:custGeom>
            <a:solidFill>
              <a:srgbClr val="6A6B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992;p43"/>
            <p:cNvSpPr/>
            <p:nvPr/>
          </p:nvSpPr>
          <p:spPr>
            <a:xfrm>
              <a:off x="2840050" y="1801525"/>
              <a:ext cx="600" cy="950"/>
            </a:xfrm>
            <a:custGeom>
              <a:avLst/>
              <a:gdLst/>
              <a:ahLst/>
              <a:cxnLst/>
              <a:rect l="l" t="t" r="r" b="b"/>
              <a:pathLst>
                <a:path w="24" h="38" extrusionOk="0">
                  <a:moveTo>
                    <a:pt x="1" y="1"/>
                  </a:moveTo>
                  <a:lnTo>
                    <a:pt x="1" y="1"/>
                  </a:lnTo>
                  <a:cubicBezTo>
                    <a:pt x="0" y="1"/>
                    <a:pt x="2" y="4"/>
                    <a:pt x="7" y="14"/>
                  </a:cubicBezTo>
                  <a:cubicBezTo>
                    <a:pt x="7" y="26"/>
                    <a:pt x="16" y="37"/>
                    <a:pt x="20" y="37"/>
                  </a:cubicBezTo>
                  <a:cubicBezTo>
                    <a:pt x="22" y="37"/>
                    <a:pt x="24" y="36"/>
                    <a:pt x="24" y="31"/>
                  </a:cubicBezTo>
                  <a:cubicBezTo>
                    <a:pt x="12" y="20"/>
                    <a:pt x="1" y="1"/>
                    <a:pt x="1" y="1"/>
                  </a:cubicBezTo>
                  <a:close/>
                </a:path>
              </a:pathLst>
            </a:custGeom>
            <a:solidFill>
              <a:srgbClr val="6A6B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993;p43"/>
            <p:cNvSpPr/>
            <p:nvPr/>
          </p:nvSpPr>
          <p:spPr>
            <a:xfrm>
              <a:off x="2871225" y="1455275"/>
              <a:ext cx="119600" cy="487825"/>
            </a:xfrm>
            <a:custGeom>
              <a:avLst/>
              <a:gdLst/>
              <a:ahLst/>
              <a:cxnLst/>
              <a:rect l="l" t="t" r="r" b="b"/>
              <a:pathLst>
                <a:path w="4784" h="19513" extrusionOk="0">
                  <a:moveTo>
                    <a:pt x="4533" y="0"/>
                  </a:moveTo>
                  <a:cubicBezTo>
                    <a:pt x="4415" y="0"/>
                    <a:pt x="4320" y="155"/>
                    <a:pt x="4236" y="238"/>
                  </a:cubicBezTo>
                  <a:cubicBezTo>
                    <a:pt x="2449" y="2381"/>
                    <a:pt x="1079" y="5087"/>
                    <a:pt x="596" y="7922"/>
                  </a:cubicBezTo>
                  <a:cubicBezTo>
                    <a:pt x="259" y="10224"/>
                    <a:pt x="1" y="12544"/>
                    <a:pt x="65" y="14863"/>
                  </a:cubicBezTo>
                  <a:cubicBezTo>
                    <a:pt x="108" y="16997"/>
                    <a:pt x="418" y="19512"/>
                    <a:pt x="758" y="19512"/>
                  </a:cubicBezTo>
                  <a:cubicBezTo>
                    <a:pt x="800" y="19512"/>
                    <a:pt x="843" y="19473"/>
                    <a:pt x="886" y="19389"/>
                  </a:cubicBezTo>
                  <a:cubicBezTo>
                    <a:pt x="1096" y="18971"/>
                    <a:pt x="1225" y="18262"/>
                    <a:pt x="1515" y="17714"/>
                  </a:cubicBezTo>
                  <a:cubicBezTo>
                    <a:pt x="2014" y="16716"/>
                    <a:pt x="2675" y="15105"/>
                    <a:pt x="3029" y="13817"/>
                  </a:cubicBezTo>
                  <a:cubicBezTo>
                    <a:pt x="3656" y="11787"/>
                    <a:pt x="4027" y="9999"/>
                    <a:pt x="4221" y="7922"/>
                  </a:cubicBezTo>
                  <a:cubicBezTo>
                    <a:pt x="4543" y="5811"/>
                    <a:pt x="4511" y="3702"/>
                    <a:pt x="4543" y="1591"/>
                  </a:cubicBezTo>
                  <a:cubicBezTo>
                    <a:pt x="4543" y="1254"/>
                    <a:pt x="4543" y="851"/>
                    <a:pt x="4591" y="642"/>
                  </a:cubicBezTo>
                  <a:cubicBezTo>
                    <a:pt x="4607" y="432"/>
                    <a:pt x="4784" y="126"/>
                    <a:pt x="4591" y="13"/>
                  </a:cubicBezTo>
                  <a:cubicBezTo>
                    <a:pt x="4571" y="4"/>
                    <a:pt x="4551" y="0"/>
                    <a:pt x="4533"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Google Shape;994;p43"/>
            <p:cNvSpPr/>
            <p:nvPr/>
          </p:nvSpPr>
          <p:spPr>
            <a:xfrm>
              <a:off x="2872050" y="1711650"/>
              <a:ext cx="268575" cy="381200"/>
            </a:xfrm>
            <a:custGeom>
              <a:avLst/>
              <a:gdLst/>
              <a:ahLst/>
              <a:cxnLst/>
              <a:rect l="l" t="t" r="r" b="b"/>
              <a:pathLst>
                <a:path w="10743" h="15248" extrusionOk="0">
                  <a:moveTo>
                    <a:pt x="10585" y="1"/>
                  </a:moveTo>
                  <a:cubicBezTo>
                    <a:pt x="10526" y="1"/>
                    <a:pt x="10468" y="46"/>
                    <a:pt x="10420" y="83"/>
                  </a:cubicBezTo>
                  <a:cubicBezTo>
                    <a:pt x="9567" y="759"/>
                    <a:pt x="8665" y="1354"/>
                    <a:pt x="7763" y="1967"/>
                  </a:cubicBezTo>
                  <a:cubicBezTo>
                    <a:pt x="6733" y="2821"/>
                    <a:pt x="5766" y="3755"/>
                    <a:pt x="4847" y="4754"/>
                  </a:cubicBezTo>
                  <a:cubicBezTo>
                    <a:pt x="3946" y="5752"/>
                    <a:pt x="3333" y="6992"/>
                    <a:pt x="2609" y="8136"/>
                  </a:cubicBezTo>
                  <a:cubicBezTo>
                    <a:pt x="1933" y="9375"/>
                    <a:pt x="1336" y="10599"/>
                    <a:pt x="902" y="11905"/>
                  </a:cubicBezTo>
                  <a:cubicBezTo>
                    <a:pt x="531" y="12871"/>
                    <a:pt x="241" y="13853"/>
                    <a:pt x="32" y="14852"/>
                  </a:cubicBezTo>
                  <a:cubicBezTo>
                    <a:pt x="16" y="14852"/>
                    <a:pt x="16" y="14868"/>
                    <a:pt x="16" y="14884"/>
                  </a:cubicBezTo>
                  <a:lnTo>
                    <a:pt x="16" y="14868"/>
                  </a:lnTo>
                  <a:cubicBezTo>
                    <a:pt x="16" y="14900"/>
                    <a:pt x="0" y="14948"/>
                    <a:pt x="0" y="14980"/>
                  </a:cubicBezTo>
                  <a:cubicBezTo>
                    <a:pt x="14" y="15093"/>
                    <a:pt x="77" y="15145"/>
                    <a:pt x="147" y="15145"/>
                  </a:cubicBezTo>
                  <a:cubicBezTo>
                    <a:pt x="157" y="15145"/>
                    <a:pt x="167" y="15144"/>
                    <a:pt x="177" y="15141"/>
                  </a:cubicBezTo>
                  <a:lnTo>
                    <a:pt x="193" y="15158"/>
                  </a:lnTo>
                  <a:cubicBezTo>
                    <a:pt x="193" y="15174"/>
                    <a:pt x="193" y="15190"/>
                    <a:pt x="209" y="15206"/>
                  </a:cubicBezTo>
                  <a:cubicBezTo>
                    <a:pt x="227" y="15235"/>
                    <a:pt x="253" y="15248"/>
                    <a:pt x="281" y="15248"/>
                  </a:cubicBezTo>
                  <a:cubicBezTo>
                    <a:pt x="331" y="15248"/>
                    <a:pt x="388" y="15209"/>
                    <a:pt x="419" y="15158"/>
                  </a:cubicBezTo>
                  <a:cubicBezTo>
                    <a:pt x="419" y="15141"/>
                    <a:pt x="434" y="15126"/>
                    <a:pt x="451" y="15109"/>
                  </a:cubicBezTo>
                  <a:cubicBezTo>
                    <a:pt x="467" y="15109"/>
                    <a:pt x="677" y="14884"/>
                    <a:pt x="724" y="14836"/>
                  </a:cubicBezTo>
                  <a:cubicBezTo>
                    <a:pt x="1916" y="13660"/>
                    <a:pt x="3544" y="12807"/>
                    <a:pt x="4912" y="11615"/>
                  </a:cubicBezTo>
                  <a:cubicBezTo>
                    <a:pt x="5766" y="10906"/>
                    <a:pt x="6394" y="9923"/>
                    <a:pt x="7038" y="8989"/>
                  </a:cubicBezTo>
                  <a:cubicBezTo>
                    <a:pt x="8198" y="7363"/>
                    <a:pt x="9116" y="5559"/>
                    <a:pt x="9728" y="3626"/>
                  </a:cubicBezTo>
                  <a:cubicBezTo>
                    <a:pt x="10050" y="2692"/>
                    <a:pt x="10291" y="1726"/>
                    <a:pt x="10581" y="775"/>
                  </a:cubicBezTo>
                  <a:cubicBezTo>
                    <a:pt x="10630" y="598"/>
                    <a:pt x="10727" y="437"/>
                    <a:pt x="10742" y="259"/>
                  </a:cubicBezTo>
                  <a:cubicBezTo>
                    <a:pt x="10742" y="163"/>
                    <a:pt x="10727" y="51"/>
                    <a:pt x="10646" y="18"/>
                  </a:cubicBezTo>
                  <a:cubicBezTo>
                    <a:pt x="10626" y="6"/>
                    <a:pt x="10605" y="1"/>
                    <a:pt x="10585"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 name="Google Shape;995;p43"/>
            <p:cNvSpPr/>
            <p:nvPr/>
          </p:nvSpPr>
          <p:spPr>
            <a:xfrm>
              <a:off x="2739975" y="1598450"/>
              <a:ext cx="119200" cy="446300"/>
            </a:xfrm>
            <a:custGeom>
              <a:avLst/>
              <a:gdLst/>
              <a:ahLst/>
              <a:cxnLst/>
              <a:rect l="l" t="t" r="r" b="b"/>
              <a:pathLst>
                <a:path w="4768" h="17852" extrusionOk="0">
                  <a:moveTo>
                    <a:pt x="1559" y="1"/>
                  </a:moveTo>
                  <a:cubicBezTo>
                    <a:pt x="1467" y="1"/>
                    <a:pt x="1362" y="73"/>
                    <a:pt x="1321" y="165"/>
                  </a:cubicBezTo>
                  <a:cubicBezTo>
                    <a:pt x="1096" y="681"/>
                    <a:pt x="902" y="1341"/>
                    <a:pt x="709" y="2017"/>
                  </a:cubicBezTo>
                  <a:cubicBezTo>
                    <a:pt x="709" y="2049"/>
                    <a:pt x="692" y="2066"/>
                    <a:pt x="677" y="2098"/>
                  </a:cubicBezTo>
                  <a:cubicBezTo>
                    <a:pt x="563" y="2356"/>
                    <a:pt x="499" y="2629"/>
                    <a:pt x="483" y="2919"/>
                  </a:cubicBezTo>
                  <a:cubicBezTo>
                    <a:pt x="402" y="3258"/>
                    <a:pt x="322" y="3580"/>
                    <a:pt x="258" y="3902"/>
                  </a:cubicBezTo>
                  <a:cubicBezTo>
                    <a:pt x="48" y="5496"/>
                    <a:pt x="0" y="7107"/>
                    <a:pt x="161" y="8670"/>
                  </a:cubicBezTo>
                  <a:cubicBezTo>
                    <a:pt x="194" y="10070"/>
                    <a:pt x="596" y="11069"/>
                    <a:pt x="1014" y="12325"/>
                  </a:cubicBezTo>
                  <a:cubicBezTo>
                    <a:pt x="1579" y="14094"/>
                    <a:pt x="3968" y="17851"/>
                    <a:pt x="4625" y="17851"/>
                  </a:cubicBezTo>
                  <a:cubicBezTo>
                    <a:pt x="4680" y="17851"/>
                    <a:pt x="4722" y="17825"/>
                    <a:pt x="4751" y="17769"/>
                  </a:cubicBezTo>
                  <a:cubicBezTo>
                    <a:pt x="4768" y="17350"/>
                    <a:pt x="4703" y="16126"/>
                    <a:pt x="4719" y="15740"/>
                  </a:cubicBezTo>
                  <a:cubicBezTo>
                    <a:pt x="4751" y="14468"/>
                    <a:pt x="4703" y="13211"/>
                    <a:pt x="4558" y="11971"/>
                  </a:cubicBezTo>
                  <a:cubicBezTo>
                    <a:pt x="4252" y="9024"/>
                    <a:pt x="3801" y="6076"/>
                    <a:pt x="2947" y="3290"/>
                  </a:cubicBezTo>
                  <a:cubicBezTo>
                    <a:pt x="2689" y="2517"/>
                    <a:pt x="2352" y="1776"/>
                    <a:pt x="2077" y="1018"/>
                  </a:cubicBezTo>
                  <a:cubicBezTo>
                    <a:pt x="1965" y="696"/>
                    <a:pt x="1852" y="391"/>
                    <a:pt x="1691" y="84"/>
                  </a:cubicBezTo>
                  <a:cubicBezTo>
                    <a:pt x="1661" y="25"/>
                    <a:pt x="1613" y="1"/>
                    <a:pt x="1559"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2" name="Google Shape;996;p43"/>
            <p:cNvSpPr/>
            <p:nvPr/>
          </p:nvSpPr>
          <p:spPr>
            <a:xfrm>
              <a:off x="2630025" y="1790500"/>
              <a:ext cx="174225" cy="415875"/>
            </a:xfrm>
            <a:custGeom>
              <a:avLst/>
              <a:gdLst/>
              <a:ahLst/>
              <a:cxnLst/>
              <a:rect l="l" t="t" r="r" b="b"/>
              <a:pathLst>
                <a:path w="6969" h="16635" extrusionOk="0">
                  <a:moveTo>
                    <a:pt x="454" y="1"/>
                  </a:moveTo>
                  <a:cubicBezTo>
                    <a:pt x="443" y="1"/>
                    <a:pt x="432" y="2"/>
                    <a:pt x="419" y="4"/>
                  </a:cubicBezTo>
                  <a:cubicBezTo>
                    <a:pt x="323" y="37"/>
                    <a:pt x="258" y="133"/>
                    <a:pt x="291" y="230"/>
                  </a:cubicBezTo>
                  <a:cubicBezTo>
                    <a:pt x="178" y="2598"/>
                    <a:pt x="1" y="5577"/>
                    <a:pt x="742" y="7978"/>
                  </a:cubicBezTo>
                  <a:cubicBezTo>
                    <a:pt x="1209" y="10104"/>
                    <a:pt x="2094" y="12101"/>
                    <a:pt x="3400" y="13679"/>
                  </a:cubicBezTo>
                  <a:cubicBezTo>
                    <a:pt x="4220" y="14661"/>
                    <a:pt x="6250" y="16449"/>
                    <a:pt x="6572" y="16594"/>
                  </a:cubicBezTo>
                  <a:cubicBezTo>
                    <a:pt x="6572" y="16609"/>
                    <a:pt x="6664" y="16635"/>
                    <a:pt x="6757" y="16635"/>
                  </a:cubicBezTo>
                  <a:cubicBezTo>
                    <a:pt x="6862" y="16635"/>
                    <a:pt x="6968" y="16602"/>
                    <a:pt x="6943" y="16482"/>
                  </a:cubicBezTo>
                  <a:cubicBezTo>
                    <a:pt x="6943" y="16353"/>
                    <a:pt x="6814" y="14275"/>
                    <a:pt x="6718" y="13422"/>
                  </a:cubicBezTo>
                  <a:cubicBezTo>
                    <a:pt x="6460" y="11247"/>
                    <a:pt x="5863" y="9395"/>
                    <a:pt x="5122" y="7478"/>
                  </a:cubicBezTo>
                  <a:cubicBezTo>
                    <a:pt x="4510" y="6060"/>
                    <a:pt x="3625" y="4531"/>
                    <a:pt x="2820" y="3242"/>
                  </a:cubicBezTo>
                  <a:cubicBezTo>
                    <a:pt x="2288" y="2420"/>
                    <a:pt x="1692" y="1664"/>
                    <a:pt x="1145" y="874"/>
                  </a:cubicBezTo>
                  <a:cubicBezTo>
                    <a:pt x="967" y="616"/>
                    <a:pt x="887" y="504"/>
                    <a:pt x="742" y="279"/>
                  </a:cubicBezTo>
                  <a:cubicBezTo>
                    <a:pt x="668" y="174"/>
                    <a:pt x="593" y="1"/>
                    <a:pt x="45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997;p43"/>
            <p:cNvSpPr/>
            <p:nvPr/>
          </p:nvSpPr>
          <p:spPr>
            <a:xfrm>
              <a:off x="2829750" y="1944425"/>
              <a:ext cx="362775" cy="280900"/>
            </a:xfrm>
            <a:custGeom>
              <a:avLst/>
              <a:gdLst/>
              <a:ahLst/>
              <a:cxnLst/>
              <a:rect l="l" t="t" r="r" b="b"/>
              <a:pathLst>
                <a:path w="14511" h="11236" extrusionOk="0">
                  <a:moveTo>
                    <a:pt x="14281" y="1"/>
                  </a:moveTo>
                  <a:cubicBezTo>
                    <a:pt x="14211" y="1"/>
                    <a:pt x="14135" y="26"/>
                    <a:pt x="14077" y="49"/>
                  </a:cubicBezTo>
                  <a:cubicBezTo>
                    <a:pt x="13658" y="97"/>
                    <a:pt x="13353" y="210"/>
                    <a:pt x="12902" y="468"/>
                  </a:cubicBezTo>
                  <a:cubicBezTo>
                    <a:pt x="12419" y="709"/>
                    <a:pt x="11678" y="966"/>
                    <a:pt x="11034" y="1176"/>
                  </a:cubicBezTo>
                  <a:cubicBezTo>
                    <a:pt x="7297" y="2465"/>
                    <a:pt x="4011" y="4767"/>
                    <a:pt x="1385" y="8118"/>
                  </a:cubicBezTo>
                  <a:cubicBezTo>
                    <a:pt x="790" y="8955"/>
                    <a:pt x="275" y="9938"/>
                    <a:pt x="0" y="10969"/>
                  </a:cubicBezTo>
                  <a:cubicBezTo>
                    <a:pt x="0" y="11049"/>
                    <a:pt x="49" y="11098"/>
                    <a:pt x="114" y="11098"/>
                  </a:cubicBezTo>
                  <a:cubicBezTo>
                    <a:pt x="140" y="11177"/>
                    <a:pt x="189" y="11235"/>
                    <a:pt x="277" y="11235"/>
                  </a:cubicBezTo>
                  <a:cubicBezTo>
                    <a:pt x="296" y="11235"/>
                    <a:pt x="316" y="11232"/>
                    <a:pt x="339" y="11227"/>
                  </a:cubicBezTo>
                  <a:lnTo>
                    <a:pt x="322" y="11227"/>
                  </a:lnTo>
                  <a:cubicBezTo>
                    <a:pt x="339" y="11227"/>
                    <a:pt x="387" y="11210"/>
                    <a:pt x="419" y="11210"/>
                  </a:cubicBezTo>
                  <a:lnTo>
                    <a:pt x="484" y="11178"/>
                  </a:lnTo>
                  <a:cubicBezTo>
                    <a:pt x="497" y="11178"/>
                    <a:pt x="521" y="11168"/>
                    <a:pt x="538" y="11155"/>
                  </a:cubicBezTo>
                  <a:lnTo>
                    <a:pt x="538" y="11155"/>
                  </a:lnTo>
                  <a:cubicBezTo>
                    <a:pt x="528" y="11159"/>
                    <a:pt x="520" y="11162"/>
                    <a:pt x="516" y="11162"/>
                  </a:cubicBezTo>
                  <a:cubicBezTo>
                    <a:pt x="525" y="11158"/>
                    <a:pt x="533" y="11154"/>
                    <a:pt x="542" y="11151"/>
                  </a:cubicBezTo>
                  <a:lnTo>
                    <a:pt x="542" y="11151"/>
                  </a:lnTo>
                  <a:cubicBezTo>
                    <a:pt x="541" y="11152"/>
                    <a:pt x="539" y="11154"/>
                    <a:pt x="538" y="11155"/>
                  </a:cubicBezTo>
                  <a:lnTo>
                    <a:pt x="538" y="11155"/>
                  </a:lnTo>
                  <a:cubicBezTo>
                    <a:pt x="542" y="11153"/>
                    <a:pt x="547" y="11150"/>
                    <a:pt x="552" y="11148"/>
                  </a:cubicBezTo>
                  <a:lnTo>
                    <a:pt x="552" y="11148"/>
                  </a:lnTo>
                  <a:cubicBezTo>
                    <a:pt x="549" y="11149"/>
                    <a:pt x="545" y="11150"/>
                    <a:pt x="542" y="11151"/>
                  </a:cubicBezTo>
                  <a:lnTo>
                    <a:pt x="542" y="11151"/>
                  </a:lnTo>
                  <a:cubicBezTo>
                    <a:pt x="544" y="11149"/>
                    <a:pt x="546" y="11147"/>
                    <a:pt x="548" y="11145"/>
                  </a:cubicBezTo>
                  <a:cubicBezTo>
                    <a:pt x="564" y="11138"/>
                    <a:pt x="571" y="11135"/>
                    <a:pt x="572" y="11135"/>
                  </a:cubicBezTo>
                  <a:cubicBezTo>
                    <a:pt x="574" y="11135"/>
                    <a:pt x="564" y="11141"/>
                    <a:pt x="552" y="11148"/>
                  </a:cubicBezTo>
                  <a:lnTo>
                    <a:pt x="552" y="11148"/>
                  </a:lnTo>
                  <a:cubicBezTo>
                    <a:pt x="570" y="11141"/>
                    <a:pt x="587" y="11133"/>
                    <a:pt x="597" y="11113"/>
                  </a:cubicBezTo>
                  <a:cubicBezTo>
                    <a:pt x="838" y="11066"/>
                    <a:pt x="1306" y="10952"/>
                    <a:pt x="1643" y="10920"/>
                  </a:cubicBezTo>
                  <a:cubicBezTo>
                    <a:pt x="2191" y="10840"/>
                    <a:pt x="2577" y="10695"/>
                    <a:pt x="3028" y="10679"/>
                  </a:cubicBezTo>
                  <a:cubicBezTo>
                    <a:pt x="3544" y="10501"/>
                    <a:pt x="4076" y="10372"/>
                    <a:pt x="4575" y="10179"/>
                  </a:cubicBezTo>
                  <a:cubicBezTo>
                    <a:pt x="5848" y="9631"/>
                    <a:pt x="7023" y="8811"/>
                    <a:pt x="8199" y="8021"/>
                  </a:cubicBezTo>
                  <a:cubicBezTo>
                    <a:pt x="9471" y="7071"/>
                    <a:pt x="10759" y="6105"/>
                    <a:pt x="11822" y="4832"/>
                  </a:cubicBezTo>
                  <a:cubicBezTo>
                    <a:pt x="12387" y="4204"/>
                    <a:pt x="12821" y="3463"/>
                    <a:pt x="13304" y="2738"/>
                  </a:cubicBezTo>
                  <a:cubicBezTo>
                    <a:pt x="13723" y="1997"/>
                    <a:pt x="14174" y="1241"/>
                    <a:pt x="14448" y="403"/>
                  </a:cubicBezTo>
                  <a:cubicBezTo>
                    <a:pt x="14510" y="82"/>
                    <a:pt x="14406" y="1"/>
                    <a:pt x="14281"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 name="Google Shape;998;p43"/>
            <p:cNvSpPr/>
            <p:nvPr/>
          </p:nvSpPr>
          <p:spPr>
            <a:xfrm>
              <a:off x="2557975" y="1970450"/>
              <a:ext cx="196900" cy="456000"/>
            </a:xfrm>
            <a:custGeom>
              <a:avLst/>
              <a:gdLst/>
              <a:ahLst/>
              <a:cxnLst/>
              <a:rect l="l" t="t" r="r" b="b"/>
              <a:pathLst>
                <a:path w="7876" h="18240" extrusionOk="0">
                  <a:moveTo>
                    <a:pt x="261" y="1"/>
                  </a:moveTo>
                  <a:cubicBezTo>
                    <a:pt x="244" y="1"/>
                    <a:pt x="227" y="3"/>
                    <a:pt x="209" y="7"/>
                  </a:cubicBezTo>
                  <a:cubicBezTo>
                    <a:pt x="97" y="39"/>
                    <a:pt x="32" y="168"/>
                    <a:pt x="32" y="280"/>
                  </a:cubicBezTo>
                  <a:cubicBezTo>
                    <a:pt x="32" y="441"/>
                    <a:pt x="48" y="586"/>
                    <a:pt x="48" y="827"/>
                  </a:cubicBezTo>
                  <a:cubicBezTo>
                    <a:pt x="32" y="1521"/>
                    <a:pt x="0" y="2229"/>
                    <a:pt x="16" y="2921"/>
                  </a:cubicBezTo>
                  <a:cubicBezTo>
                    <a:pt x="16" y="3969"/>
                    <a:pt x="0" y="5015"/>
                    <a:pt x="129" y="6046"/>
                  </a:cubicBezTo>
                  <a:cubicBezTo>
                    <a:pt x="258" y="6997"/>
                    <a:pt x="451" y="7931"/>
                    <a:pt x="677" y="8848"/>
                  </a:cubicBezTo>
                  <a:cubicBezTo>
                    <a:pt x="1095" y="9847"/>
                    <a:pt x="1465" y="10878"/>
                    <a:pt x="1965" y="11828"/>
                  </a:cubicBezTo>
                  <a:cubicBezTo>
                    <a:pt x="2674" y="13020"/>
                    <a:pt x="3398" y="14244"/>
                    <a:pt x="4349" y="15194"/>
                  </a:cubicBezTo>
                  <a:cubicBezTo>
                    <a:pt x="5380" y="16306"/>
                    <a:pt x="6314" y="17256"/>
                    <a:pt x="7521" y="18158"/>
                  </a:cubicBezTo>
                  <a:lnTo>
                    <a:pt x="7521" y="18174"/>
                  </a:lnTo>
                  <a:cubicBezTo>
                    <a:pt x="7557" y="18220"/>
                    <a:pt x="7605" y="18240"/>
                    <a:pt x="7655" y="18240"/>
                  </a:cubicBezTo>
                  <a:cubicBezTo>
                    <a:pt x="7763" y="18240"/>
                    <a:pt x="7876" y="18146"/>
                    <a:pt x="7876" y="18013"/>
                  </a:cubicBezTo>
                  <a:cubicBezTo>
                    <a:pt x="7860" y="17771"/>
                    <a:pt x="7828" y="17835"/>
                    <a:pt x="7779" y="17610"/>
                  </a:cubicBezTo>
                  <a:cubicBezTo>
                    <a:pt x="7699" y="16998"/>
                    <a:pt x="7682" y="16515"/>
                    <a:pt x="7602" y="15823"/>
                  </a:cubicBezTo>
                  <a:cubicBezTo>
                    <a:pt x="7521" y="14582"/>
                    <a:pt x="7167" y="13439"/>
                    <a:pt x="6941" y="12247"/>
                  </a:cubicBezTo>
                  <a:cubicBezTo>
                    <a:pt x="6346" y="8962"/>
                    <a:pt x="5202" y="5805"/>
                    <a:pt x="3286" y="3292"/>
                  </a:cubicBezTo>
                  <a:cubicBezTo>
                    <a:pt x="2771" y="2616"/>
                    <a:pt x="2223" y="1987"/>
                    <a:pt x="1675" y="1343"/>
                  </a:cubicBezTo>
                  <a:cubicBezTo>
                    <a:pt x="1304" y="844"/>
                    <a:pt x="1046" y="473"/>
                    <a:pt x="580" y="151"/>
                  </a:cubicBezTo>
                  <a:cubicBezTo>
                    <a:pt x="480" y="94"/>
                    <a:pt x="382" y="1"/>
                    <a:pt x="261"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 name="Google Shape;999;p43"/>
            <p:cNvSpPr/>
            <p:nvPr/>
          </p:nvSpPr>
          <p:spPr>
            <a:xfrm>
              <a:off x="2786675" y="2162275"/>
              <a:ext cx="339875" cy="258775"/>
            </a:xfrm>
            <a:custGeom>
              <a:avLst/>
              <a:gdLst/>
              <a:ahLst/>
              <a:cxnLst/>
              <a:rect l="l" t="t" r="r" b="b"/>
              <a:pathLst>
                <a:path w="13595" h="10351" extrusionOk="0">
                  <a:moveTo>
                    <a:pt x="13409" y="1"/>
                  </a:moveTo>
                  <a:cubicBezTo>
                    <a:pt x="13291" y="1"/>
                    <a:pt x="13155" y="134"/>
                    <a:pt x="13047" y="144"/>
                  </a:cubicBezTo>
                  <a:cubicBezTo>
                    <a:pt x="12579" y="354"/>
                    <a:pt x="12080" y="531"/>
                    <a:pt x="11597" y="677"/>
                  </a:cubicBezTo>
                  <a:cubicBezTo>
                    <a:pt x="9841" y="1192"/>
                    <a:pt x="8295" y="1916"/>
                    <a:pt x="6701" y="2721"/>
                  </a:cubicBezTo>
                  <a:cubicBezTo>
                    <a:pt x="4253" y="3784"/>
                    <a:pt x="1756" y="5476"/>
                    <a:pt x="548" y="8230"/>
                  </a:cubicBezTo>
                  <a:cubicBezTo>
                    <a:pt x="291" y="8859"/>
                    <a:pt x="33" y="9535"/>
                    <a:pt x="1" y="10195"/>
                  </a:cubicBezTo>
                  <a:cubicBezTo>
                    <a:pt x="1" y="10227"/>
                    <a:pt x="33" y="10244"/>
                    <a:pt x="48" y="10259"/>
                  </a:cubicBezTo>
                  <a:cubicBezTo>
                    <a:pt x="73" y="10310"/>
                    <a:pt x="129" y="10350"/>
                    <a:pt x="198" y="10350"/>
                  </a:cubicBezTo>
                  <a:cubicBezTo>
                    <a:pt x="217" y="10350"/>
                    <a:pt x="237" y="10347"/>
                    <a:pt x="258" y="10340"/>
                  </a:cubicBezTo>
                  <a:cubicBezTo>
                    <a:pt x="580" y="10130"/>
                    <a:pt x="1240" y="9711"/>
                    <a:pt x="1740" y="9454"/>
                  </a:cubicBezTo>
                  <a:cubicBezTo>
                    <a:pt x="2368" y="9196"/>
                    <a:pt x="3286" y="8859"/>
                    <a:pt x="4092" y="8536"/>
                  </a:cubicBezTo>
                  <a:cubicBezTo>
                    <a:pt x="5283" y="8004"/>
                    <a:pt x="6411" y="7280"/>
                    <a:pt x="7522" y="6555"/>
                  </a:cubicBezTo>
                  <a:cubicBezTo>
                    <a:pt x="9471" y="5170"/>
                    <a:pt x="11645" y="3898"/>
                    <a:pt x="12837" y="1578"/>
                  </a:cubicBezTo>
                  <a:cubicBezTo>
                    <a:pt x="13062" y="1160"/>
                    <a:pt x="13304" y="741"/>
                    <a:pt x="13545" y="322"/>
                  </a:cubicBezTo>
                  <a:cubicBezTo>
                    <a:pt x="13578" y="273"/>
                    <a:pt x="13594" y="193"/>
                    <a:pt x="13562" y="129"/>
                  </a:cubicBezTo>
                  <a:cubicBezTo>
                    <a:pt x="13520" y="33"/>
                    <a:pt x="13466" y="1"/>
                    <a:pt x="1340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6" name="Google Shape;1000;p43"/>
            <p:cNvSpPr/>
            <p:nvPr/>
          </p:nvSpPr>
          <p:spPr>
            <a:xfrm>
              <a:off x="2467775" y="2170825"/>
              <a:ext cx="249250" cy="398950"/>
            </a:xfrm>
            <a:custGeom>
              <a:avLst/>
              <a:gdLst/>
              <a:ahLst/>
              <a:cxnLst/>
              <a:rect l="l" t="t" r="r" b="b"/>
              <a:pathLst>
                <a:path w="9970" h="15958" extrusionOk="0">
                  <a:moveTo>
                    <a:pt x="182" y="0"/>
                  </a:moveTo>
                  <a:cubicBezTo>
                    <a:pt x="102" y="0"/>
                    <a:pt x="30" y="48"/>
                    <a:pt x="0" y="173"/>
                  </a:cubicBezTo>
                  <a:cubicBezTo>
                    <a:pt x="0" y="431"/>
                    <a:pt x="177" y="657"/>
                    <a:pt x="226" y="898"/>
                  </a:cubicBezTo>
                  <a:cubicBezTo>
                    <a:pt x="596" y="2154"/>
                    <a:pt x="870" y="3910"/>
                    <a:pt x="1208" y="5360"/>
                  </a:cubicBezTo>
                  <a:cubicBezTo>
                    <a:pt x="1594" y="7325"/>
                    <a:pt x="2464" y="9112"/>
                    <a:pt x="3447" y="10739"/>
                  </a:cubicBezTo>
                  <a:cubicBezTo>
                    <a:pt x="3898" y="11624"/>
                    <a:pt x="4832" y="12479"/>
                    <a:pt x="5524" y="13364"/>
                  </a:cubicBezTo>
                  <a:cubicBezTo>
                    <a:pt x="5702" y="13671"/>
                    <a:pt x="5975" y="13911"/>
                    <a:pt x="6282" y="14057"/>
                  </a:cubicBezTo>
                  <a:cubicBezTo>
                    <a:pt x="6958" y="14476"/>
                    <a:pt x="7667" y="14830"/>
                    <a:pt x="8376" y="15184"/>
                  </a:cubicBezTo>
                  <a:cubicBezTo>
                    <a:pt x="8537" y="15281"/>
                    <a:pt x="8713" y="15361"/>
                    <a:pt x="8891" y="15442"/>
                  </a:cubicBezTo>
                  <a:cubicBezTo>
                    <a:pt x="8971" y="15490"/>
                    <a:pt x="9035" y="15539"/>
                    <a:pt x="9117" y="15603"/>
                  </a:cubicBezTo>
                  <a:cubicBezTo>
                    <a:pt x="9374" y="15797"/>
                    <a:pt x="9486" y="15876"/>
                    <a:pt x="9729" y="15958"/>
                  </a:cubicBezTo>
                  <a:cubicBezTo>
                    <a:pt x="9857" y="15958"/>
                    <a:pt x="9970" y="15780"/>
                    <a:pt x="9922" y="15651"/>
                  </a:cubicBezTo>
                  <a:cubicBezTo>
                    <a:pt x="9890" y="15507"/>
                    <a:pt x="9825" y="15023"/>
                    <a:pt x="9744" y="14717"/>
                  </a:cubicBezTo>
                  <a:cubicBezTo>
                    <a:pt x="9744" y="14652"/>
                    <a:pt x="9744" y="14588"/>
                    <a:pt x="9729" y="14508"/>
                  </a:cubicBezTo>
                  <a:cubicBezTo>
                    <a:pt x="9744" y="13718"/>
                    <a:pt x="9632" y="12962"/>
                    <a:pt x="9406" y="12253"/>
                  </a:cubicBezTo>
                  <a:cubicBezTo>
                    <a:pt x="9196" y="11383"/>
                    <a:pt x="8794" y="10514"/>
                    <a:pt x="8584" y="9820"/>
                  </a:cubicBezTo>
                  <a:cubicBezTo>
                    <a:pt x="8262" y="9144"/>
                    <a:pt x="7876" y="8500"/>
                    <a:pt x="7521" y="7856"/>
                  </a:cubicBezTo>
                  <a:cubicBezTo>
                    <a:pt x="6894" y="6792"/>
                    <a:pt x="6233" y="5762"/>
                    <a:pt x="5395" y="4909"/>
                  </a:cubicBezTo>
                  <a:cubicBezTo>
                    <a:pt x="4558" y="4103"/>
                    <a:pt x="3898" y="3475"/>
                    <a:pt x="3044" y="2686"/>
                  </a:cubicBezTo>
                  <a:cubicBezTo>
                    <a:pt x="2625" y="2364"/>
                    <a:pt x="2367" y="2042"/>
                    <a:pt x="1949" y="1606"/>
                  </a:cubicBezTo>
                  <a:cubicBezTo>
                    <a:pt x="1465" y="1108"/>
                    <a:pt x="935" y="657"/>
                    <a:pt x="435" y="157"/>
                  </a:cubicBezTo>
                  <a:cubicBezTo>
                    <a:pt x="382" y="69"/>
                    <a:pt x="277" y="0"/>
                    <a:pt x="182"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7" name="Google Shape;1001;p43"/>
            <p:cNvSpPr/>
            <p:nvPr/>
          </p:nvSpPr>
          <p:spPr>
            <a:xfrm>
              <a:off x="2750025" y="2358125"/>
              <a:ext cx="343500" cy="216100"/>
            </a:xfrm>
            <a:custGeom>
              <a:avLst/>
              <a:gdLst/>
              <a:ahLst/>
              <a:cxnLst/>
              <a:rect l="l" t="t" r="r" b="b"/>
              <a:pathLst>
                <a:path w="13740" h="8644" extrusionOk="0">
                  <a:moveTo>
                    <a:pt x="13374" y="1"/>
                  </a:moveTo>
                  <a:cubicBezTo>
                    <a:pt x="13304" y="1"/>
                    <a:pt x="13229" y="13"/>
                    <a:pt x="13160" y="26"/>
                  </a:cubicBezTo>
                  <a:cubicBezTo>
                    <a:pt x="12773" y="106"/>
                    <a:pt x="12387" y="284"/>
                    <a:pt x="12000" y="380"/>
                  </a:cubicBezTo>
                  <a:cubicBezTo>
                    <a:pt x="9890" y="1057"/>
                    <a:pt x="7699" y="1620"/>
                    <a:pt x="5815" y="2586"/>
                  </a:cubicBezTo>
                  <a:cubicBezTo>
                    <a:pt x="4252" y="3391"/>
                    <a:pt x="2867" y="4326"/>
                    <a:pt x="1643" y="5534"/>
                  </a:cubicBezTo>
                  <a:cubicBezTo>
                    <a:pt x="951" y="6275"/>
                    <a:pt x="468" y="7209"/>
                    <a:pt x="65" y="8159"/>
                  </a:cubicBezTo>
                  <a:cubicBezTo>
                    <a:pt x="17" y="8240"/>
                    <a:pt x="0" y="8305"/>
                    <a:pt x="33" y="8369"/>
                  </a:cubicBezTo>
                  <a:cubicBezTo>
                    <a:pt x="0" y="8481"/>
                    <a:pt x="33" y="8610"/>
                    <a:pt x="146" y="8642"/>
                  </a:cubicBezTo>
                  <a:cubicBezTo>
                    <a:pt x="156" y="8643"/>
                    <a:pt x="166" y="8644"/>
                    <a:pt x="176" y="8644"/>
                  </a:cubicBezTo>
                  <a:cubicBezTo>
                    <a:pt x="320" y="8644"/>
                    <a:pt x="526" y="8542"/>
                    <a:pt x="661" y="8498"/>
                  </a:cubicBezTo>
                  <a:cubicBezTo>
                    <a:pt x="887" y="8369"/>
                    <a:pt x="1128" y="8337"/>
                    <a:pt x="1353" y="8272"/>
                  </a:cubicBezTo>
                  <a:cubicBezTo>
                    <a:pt x="1692" y="8159"/>
                    <a:pt x="1982" y="8191"/>
                    <a:pt x="2416" y="8143"/>
                  </a:cubicBezTo>
                  <a:cubicBezTo>
                    <a:pt x="2561" y="8154"/>
                    <a:pt x="2713" y="8173"/>
                    <a:pt x="2867" y="8173"/>
                  </a:cubicBezTo>
                  <a:cubicBezTo>
                    <a:pt x="2937" y="8173"/>
                    <a:pt x="3007" y="8169"/>
                    <a:pt x="3077" y="8159"/>
                  </a:cubicBezTo>
                  <a:cubicBezTo>
                    <a:pt x="4832" y="7837"/>
                    <a:pt x="6507" y="7016"/>
                    <a:pt x="8038" y="5889"/>
                  </a:cubicBezTo>
                  <a:cubicBezTo>
                    <a:pt x="9198" y="5099"/>
                    <a:pt x="10325" y="4246"/>
                    <a:pt x="11371" y="3279"/>
                  </a:cubicBezTo>
                  <a:cubicBezTo>
                    <a:pt x="12129" y="2635"/>
                    <a:pt x="12789" y="1862"/>
                    <a:pt x="13353" y="1025"/>
                  </a:cubicBezTo>
                  <a:cubicBezTo>
                    <a:pt x="13514" y="767"/>
                    <a:pt x="13740" y="460"/>
                    <a:pt x="13643" y="138"/>
                  </a:cubicBezTo>
                  <a:cubicBezTo>
                    <a:pt x="13584" y="31"/>
                    <a:pt x="13484" y="1"/>
                    <a:pt x="13374"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8" name="Google Shape;1002;p43"/>
            <p:cNvSpPr/>
            <p:nvPr/>
          </p:nvSpPr>
          <p:spPr>
            <a:xfrm>
              <a:off x="3002900" y="2434450"/>
              <a:ext cx="25" cy="25"/>
            </a:xfrm>
            <a:custGeom>
              <a:avLst/>
              <a:gdLst/>
              <a:ahLst/>
              <a:cxnLst/>
              <a:rect l="l" t="t" r="r" b="b"/>
              <a:pathLst>
                <a:path w="1" h="1" extrusionOk="0">
                  <a:moveTo>
                    <a:pt x="0" y="1"/>
                  </a:moveTo>
                  <a:lnTo>
                    <a:pt x="0" y="1"/>
                  </a:lnTo>
                  <a:close/>
                </a:path>
              </a:pathLst>
            </a:custGeom>
            <a:solidFill>
              <a:srgbClr val="6A6B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9" name="Google Shape;1003;p43"/>
            <p:cNvSpPr/>
            <p:nvPr/>
          </p:nvSpPr>
          <p:spPr>
            <a:xfrm>
              <a:off x="2532050" y="1718600"/>
              <a:ext cx="609800" cy="960275"/>
            </a:xfrm>
            <a:custGeom>
              <a:avLst/>
              <a:gdLst/>
              <a:ahLst/>
              <a:cxnLst/>
              <a:rect l="l" t="t" r="r" b="b"/>
              <a:pathLst>
                <a:path w="24392" h="38411" extrusionOk="0">
                  <a:moveTo>
                    <a:pt x="10040" y="1"/>
                  </a:moveTo>
                  <a:cubicBezTo>
                    <a:pt x="9982" y="1"/>
                    <a:pt x="9933" y="44"/>
                    <a:pt x="9943" y="110"/>
                  </a:cubicBezTo>
                  <a:cubicBezTo>
                    <a:pt x="10089" y="1399"/>
                    <a:pt x="10250" y="2687"/>
                    <a:pt x="10443" y="3960"/>
                  </a:cubicBezTo>
                  <a:cubicBezTo>
                    <a:pt x="10845" y="5732"/>
                    <a:pt x="11329" y="7568"/>
                    <a:pt x="11828" y="9387"/>
                  </a:cubicBezTo>
                  <a:cubicBezTo>
                    <a:pt x="12134" y="10177"/>
                    <a:pt x="12424" y="10982"/>
                    <a:pt x="12778" y="11771"/>
                  </a:cubicBezTo>
                  <a:cubicBezTo>
                    <a:pt x="12956" y="12415"/>
                    <a:pt x="13293" y="13270"/>
                    <a:pt x="13504" y="13753"/>
                  </a:cubicBezTo>
                  <a:cubicBezTo>
                    <a:pt x="13504" y="13768"/>
                    <a:pt x="13519" y="13800"/>
                    <a:pt x="13519" y="13833"/>
                  </a:cubicBezTo>
                  <a:cubicBezTo>
                    <a:pt x="13471" y="14251"/>
                    <a:pt x="13390" y="14702"/>
                    <a:pt x="13197" y="15508"/>
                  </a:cubicBezTo>
                  <a:cubicBezTo>
                    <a:pt x="13068" y="16072"/>
                    <a:pt x="12649" y="16942"/>
                    <a:pt x="12392" y="17601"/>
                  </a:cubicBezTo>
                  <a:cubicBezTo>
                    <a:pt x="12198" y="18117"/>
                    <a:pt x="12069" y="18793"/>
                    <a:pt x="11908" y="19180"/>
                  </a:cubicBezTo>
                  <a:cubicBezTo>
                    <a:pt x="11796" y="19470"/>
                    <a:pt x="11683" y="19776"/>
                    <a:pt x="11571" y="20082"/>
                  </a:cubicBezTo>
                  <a:cubicBezTo>
                    <a:pt x="11088" y="19615"/>
                    <a:pt x="10733" y="19019"/>
                    <a:pt x="10298" y="18359"/>
                  </a:cubicBezTo>
                  <a:cubicBezTo>
                    <a:pt x="10089" y="17956"/>
                    <a:pt x="9782" y="17264"/>
                    <a:pt x="9525" y="16748"/>
                  </a:cubicBezTo>
                  <a:cubicBezTo>
                    <a:pt x="8607" y="14767"/>
                    <a:pt x="7785" y="12754"/>
                    <a:pt x="7029" y="10708"/>
                  </a:cubicBezTo>
                  <a:cubicBezTo>
                    <a:pt x="6625" y="9613"/>
                    <a:pt x="6239" y="8518"/>
                    <a:pt x="5852" y="7422"/>
                  </a:cubicBezTo>
                  <a:cubicBezTo>
                    <a:pt x="5772" y="7278"/>
                    <a:pt x="5772" y="7085"/>
                    <a:pt x="5644" y="6971"/>
                  </a:cubicBezTo>
                  <a:cubicBezTo>
                    <a:pt x="5629" y="6963"/>
                    <a:pt x="5613" y="6959"/>
                    <a:pt x="5597" y="6959"/>
                  </a:cubicBezTo>
                  <a:cubicBezTo>
                    <a:pt x="5526" y="6959"/>
                    <a:pt x="5456" y="7038"/>
                    <a:pt x="5483" y="7117"/>
                  </a:cubicBezTo>
                  <a:cubicBezTo>
                    <a:pt x="6529" y="10128"/>
                    <a:pt x="7641" y="13124"/>
                    <a:pt x="8913" y="16040"/>
                  </a:cubicBezTo>
                  <a:cubicBezTo>
                    <a:pt x="9348" y="16942"/>
                    <a:pt x="9735" y="17876"/>
                    <a:pt x="10233" y="18746"/>
                  </a:cubicBezTo>
                  <a:cubicBezTo>
                    <a:pt x="10443" y="19068"/>
                    <a:pt x="10572" y="19293"/>
                    <a:pt x="10749" y="19566"/>
                  </a:cubicBezTo>
                  <a:cubicBezTo>
                    <a:pt x="10862" y="19680"/>
                    <a:pt x="11023" y="19905"/>
                    <a:pt x="11184" y="20114"/>
                  </a:cubicBezTo>
                  <a:cubicBezTo>
                    <a:pt x="11313" y="20243"/>
                    <a:pt x="11361" y="20275"/>
                    <a:pt x="11457" y="20389"/>
                  </a:cubicBezTo>
                  <a:cubicBezTo>
                    <a:pt x="10974" y="21628"/>
                    <a:pt x="10508" y="22852"/>
                    <a:pt x="10218" y="24157"/>
                  </a:cubicBezTo>
                  <a:cubicBezTo>
                    <a:pt x="9879" y="25575"/>
                    <a:pt x="9847" y="27056"/>
                    <a:pt x="9541" y="28489"/>
                  </a:cubicBezTo>
                  <a:cubicBezTo>
                    <a:pt x="9509" y="28457"/>
                    <a:pt x="9477" y="28425"/>
                    <a:pt x="9460" y="28393"/>
                  </a:cubicBezTo>
                  <a:cubicBezTo>
                    <a:pt x="9187" y="28167"/>
                    <a:pt x="8913" y="27862"/>
                    <a:pt x="8752" y="27733"/>
                  </a:cubicBezTo>
                  <a:cubicBezTo>
                    <a:pt x="8317" y="27201"/>
                    <a:pt x="7914" y="26573"/>
                    <a:pt x="7656" y="26041"/>
                  </a:cubicBezTo>
                  <a:cubicBezTo>
                    <a:pt x="7222" y="25236"/>
                    <a:pt x="6868" y="24592"/>
                    <a:pt x="6529" y="23722"/>
                  </a:cubicBezTo>
                  <a:cubicBezTo>
                    <a:pt x="6207" y="22820"/>
                    <a:pt x="5869" y="21918"/>
                    <a:pt x="5450" y="21048"/>
                  </a:cubicBezTo>
                  <a:cubicBezTo>
                    <a:pt x="5079" y="20178"/>
                    <a:pt x="4789" y="19277"/>
                    <a:pt x="4435" y="18407"/>
                  </a:cubicBezTo>
                  <a:cubicBezTo>
                    <a:pt x="4065" y="17376"/>
                    <a:pt x="3679" y="16345"/>
                    <a:pt x="3324" y="15299"/>
                  </a:cubicBezTo>
                  <a:cubicBezTo>
                    <a:pt x="3228" y="15106"/>
                    <a:pt x="3195" y="14799"/>
                    <a:pt x="3050" y="14655"/>
                  </a:cubicBezTo>
                  <a:cubicBezTo>
                    <a:pt x="3032" y="14646"/>
                    <a:pt x="3014" y="14642"/>
                    <a:pt x="2996" y="14642"/>
                  </a:cubicBezTo>
                  <a:cubicBezTo>
                    <a:pt x="2917" y="14642"/>
                    <a:pt x="2850" y="14720"/>
                    <a:pt x="2889" y="14799"/>
                  </a:cubicBezTo>
                  <a:cubicBezTo>
                    <a:pt x="3855" y="17554"/>
                    <a:pt x="4854" y="20292"/>
                    <a:pt x="5998" y="22966"/>
                  </a:cubicBezTo>
                  <a:cubicBezTo>
                    <a:pt x="6497" y="24495"/>
                    <a:pt x="7205" y="25816"/>
                    <a:pt x="7995" y="27153"/>
                  </a:cubicBezTo>
                  <a:cubicBezTo>
                    <a:pt x="8382" y="27813"/>
                    <a:pt x="9009" y="28328"/>
                    <a:pt x="9460" y="28796"/>
                  </a:cubicBezTo>
                  <a:cubicBezTo>
                    <a:pt x="9460" y="28811"/>
                    <a:pt x="9460" y="28844"/>
                    <a:pt x="9445" y="28860"/>
                  </a:cubicBezTo>
                  <a:cubicBezTo>
                    <a:pt x="9187" y="30197"/>
                    <a:pt x="8478" y="31421"/>
                    <a:pt x="7914" y="32758"/>
                  </a:cubicBezTo>
                  <a:cubicBezTo>
                    <a:pt x="7753" y="33128"/>
                    <a:pt x="7609" y="33499"/>
                    <a:pt x="7463" y="33886"/>
                  </a:cubicBezTo>
                  <a:cubicBezTo>
                    <a:pt x="7319" y="33772"/>
                    <a:pt x="7190" y="33660"/>
                    <a:pt x="7125" y="33596"/>
                  </a:cubicBezTo>
                  <a:cubicBezTo>
                    <a:pt x="6368" y="32823"/>
                    <a:pt x="5885" y="31856"/>
                    <a:pt x="5337" y="30954"/>
                  </a:cubicBezTo>
                  <a:cubicBezTo>
                    <a:pt x="4242" y="29118"/>
                    <a:pt x="3195" y="27265"/>
                    <a:pt x="2116" y="25414"/>
                  </a:cubicBezTo>
                  <a:cubicBezTo>
                    <a:pt x="1504" y="24463"/>
                    <a:pt x="941" y="23481"/>
                    <a:pt x="280" y="22562"/>
                  </a:cubicBezTo>
                  <a:cubicBezTo>
                    <a:pt x="253" y="22527"/>
                    <a:pt x="219" y="22512"/>
                    <a:pt x="184" y="22512"/>
                  </a:cubicBezTo>
                  <a:cubicBezTo>
                    <a:pt x="92" y="22512"/>
                    <a:pt x="0" y="22618"/>
                    <a:pt x="71" y="22723"/>
                  </a:cubicBezTo>
                  <a:cubicBezTo>
                    <a:pt x="2358" y="26026"/>
                    <a:pt x="4097" y="29666"/>
                    <a:pt x="6256" y="33031"/>
                  </a:cubicBezTo>
                  <a:cubicBezTo>
                    <a:pt x="6529" y="33370"/>
                    <a:pt x="6787" y="33708"/>
                    <a:pt x="7109" y="33998"/>
                  </a:cubicBezTo>
                  <a:cubicBezTo>
                    <a:pt x="7190" y="34062"/>
                    <a:pt x="7286" y="34126"/>
                    <a:pt x="7366" y="34191"/>
                  </a:cubicBezTo>
                  <a:cubicBezTo>
                    <a:pt x="7125" y="34916"/>
                    <a:pt x="6915" y="35640"/>
                    <a:pt x="6722" y="36334"/>
                  </a:cubicBezTo>
                  <a:cubicBezTo>
                    <a:pt x="6625" y="36752"/>
                    <a:pt x="6578" y="37187"/>
                    <a:pt x="6707" y="37605"/>
                  </a:cubicBezTo>
                  <a:cubicBezTo>
                    <a:pt x="6739" y="37734"/>
                    <a:pt x="6754" y="37880"/>
                    <a:pt x="6868" y="37977"/>
                  </a:cubicBezTo>
                  <a:cubicBezTo>
                    <a:pt x="6915" y="38041"/>
                    <a:pt x="6980" y="38089"/>
                    <a:pt x="7044" y="38153"/>
                  </a:cubicBezTo>
                  <a:cubicBezTo>
                    <a:pt x="7066" y="38164"/>
                    <a:pt x="7109" y="38196"/>
                    <a:pt x="7121" y="38202"/>
                  </a:cubicBezTo>
                  <a:lnTo>
                    <a:pt x="7121" y="38202"/>
                  </a:lnTo>
                  <a:cubicBezTo>
                    <a:pt x="7221" y="38335"/>
                    <a:pt x="7406" y="38380"/>
                    <a:pt x="7576" y="38411"/>
                  </a:cubicBezTo>
                  <a:cubicBezTo>
                    <a:pt x="7641" y="38411"/>
                    <a:pt x="7705" y="38363"/>
                    <a:pt x="7737" y="38299"/>
                  </a:cubicBezTo>
                  <a:cubicBezTo>
                    <a:pt x="7753" y="38250"/>
                    <a:pt x="7753" y="38202"/>
                    <a:pt x="7737" y="38153"/>
                  </a:cubicBezTo>
                  <a:cubicBezTo>
                    <a:pt x="7737" y="38138"/>
                    <a:pt x="7705" y="38073"/>
                    <a:pt x="7688" y="38041"/>
                  </a:cubicBezTo>
                  <a:cubicBezTo>
                    <a:pt x="7560" y="37766"/>
                    <a:pt x="7641" y="37412"/>
                    <a:pt x="7705" y="36993"/>
                  </a:cubicBezTo>
                  <a:cubicBezTo>
                    <a:pt x="7817" y="36285"/>
                    <a:pt x="7963" y="35608"/>
                    <a:pt x="8124" y="34949"/>
                  </a:cubicBezTo>
                  <a:cubicBezTo>
                    <a:pt x="8204" y="34884"/>
                    <a:pt x="8285" y="34803"/>
                    <a:pt x="8365" y="34739"/>
                  </a:cubicBezTo>
                  <a:cubicBezTo>
                    <a:pt x="8833" y="34240"/>
                    <a:pt x="9187" y="33740"/>
                    <a:pt x="9686" y="33402"/>
                  </a:cubicBezTo>
                  <a:cubicBezTo>
                    <a:pt x="10669" y="32451"/>
                    <a:pt x="11747" y="31856"/>
                    <a:pt x="12939" y="31356"/>
                  </a:cubicBezTo>
                  <a:cubicBezTo>
                    <a:pt x="13616" y="31099"/>
                    <a:pt x="14421" y="30729"/>
                    <a:pt x="14936" y="30439"/>
                  </a:cubicBezTo>
                  <a:cubicBezTo>
                    <a:pt x="15999" y="29923"/>
                    <a:pt x="17030" y="29359"/>
                    <a:pt x="18045" y="28764"/>
                  </a:cubicBezTo>
                  <a:cubicBezTo>
                    <a:pt x="18851" y="28313"/>
                    <a:pt x="19592" y="27926"/>
                    <a:pt x="20348" y="27507"/>
                  </a:cubicBezTo>
                  <a:cubicBezTo>
                    <a:pt x="20455" y="27427"/>
                    <a:pt x="20374" y="27258"/>
                    <a:pt x="20260" y="27258"/>
                  </a:cubicBezTo>
                  <a:cubicBezTo>
                    <a:pt x="20237" y="27258"/>
                    <a:pt x="20212" y="27266"/>
                    <a:pt x="20187" y="27282"/>
                  </a:cubicBezTo>
                  <a:cubicBezTo>
                    <a:pt x="18078" y="28409"/>
                    <a:pt x="15709" y="29810"/>
                    <a:pt x="13665" y="30712"/>
                  </a:cubicBezTo>
                  <a:cubicBezTo>
                    <a:pt x="12778" y="31066"/>
                    <a:pt x="11876" y="31421"/>
                    <a:pt x="11055" y="31921"/>
                  </a:cubicBezTo>
                  <a:cubicBezTo>
                    <a:pt x="10330" y="32339"/>
                    <a:pt x="9735" y="32919"/>
                    <a:pt x="9090" y="33450"/>
                  </a:cubicBezTo>
                  <a:cubicBezTo>
                    <a:pt x="8784" y="33724"/>
                    <a:pt x="8543" y="34062"/>
                    <a:pt x="8285" y="34336"/>
                  </a:cubicBezTo>
                  <a:cubicBezTo>
                    <a:pt x="8478" y="33660"/>
                    <a:pt x="8687" y="33016"/>
                    <a:pt x="8929" y="32339"/>
                  </a:cubicBezTo>
                  <a:cubicBezTo>
                    <a:pt x="9058" y="31856"/>
                    <a:pt x="9331" y="31421"/>
                    <a:pt x="9460" y="30937"/>
                  </a:cubicBezTo>
                  <a:cubicBezTo>
                    <a:pt x="9477" y="30858"/>
                    <a:pt x="9509" y="30776"/>
                    <a:pt x="9525" y="30680"/>
                  </a:cubicBezTo>
                  <a:cubicBezTo>
                    <a:pt x="9621" y="30486"/>
                    <a:pt x="9686" y="30278"/>
                    <a:pt x="9718" y="30068"/>
                  </a:cubicBezTo>
                  <a:cubicBezTo>
                    <a:pt x="9767" y="29891"/>
                    <a:pt x="9815" y="29713"/>
                    <a:pt x="9831" y="29537"/>
                  </a:cubicBezTo>
                  <a:cubicBezTo>
                    <a:pt x="9911" y="29183"/>
                    <a:pt x="9992" y="28876"/>
                    <a:pt x="10057" y="28554"/>
                  </a:cubicBezTo>
                  <a:cubicBezTo>
                    <a:pt x="10121" y="28474"/>
                    <a:pt x="10186" y="28393"/>
                    <a:pt x="10265" y="28313"/>
                  </a:cubicBezTo>
                  <a:cubicBezTo>
                    <a:pt x="10508" y="28038"/>
                    <a:pt x="10798" y="27830"/>
                    <a:pt x="11135" y="27540"/>
                  </a:cubicBezTo>
                  <a:cubicBezTo>
                    <a:pt x="11603" y="27089"/>
                    <a:pt x="12069" y="26621"/>
                    <a:pt x="12440" y="26234"/>
                  </a:cubicBezTo>
                  <a:cubicBezTo>
                    <a:pt x="13053" y="25800"/>
                    <a:pt x="13568" y="25268"/>
                    <a:pt x="14180" y="24834"/>
                  </a:cubicBezTo>
                  <a:cubicBezTo>
                    <a:pt x="15258" y="24012"/>
                    <a:pt x="16370" y="23271"/>
                    <a:pt x="17449" y="22450"/>
                  </a:cubicBezTo>
                  <a:cubicBezTo>
                    <a:pt x="18432" y="21709"/>
                    <a:pt x="19463" y="21033"/>
                    <a:pt x="20461" y="20307"/>
                  </a:cubicBezTo>
                  <a:cubicBezTo>
                    <a:pt x="20719" y="20114"/>
                    <a:pt x="20960" y="19921"/>
                    <a:pt x="21218" y="19728"/>
                  </a:cubicBezTo>
                  <a:cubicBezTo>
                    <a:pt x="21250" y="19712"/>
                    <a:pt x="21267" y="19695"/>
                    <a:pt x="21267" y="19663"/>
                  </a:cubicBezTo>
                  <a:cubicBezTo>
                    <a:pt x="21278" y="19591"/>
                    <a:pt x="21218" y="19528"/>
                    <a:pt x="21153" y="19528"/>
                  </a:cubicBezTo>
                  <a:cubicBezTo>
                    <a:pt x="21132" y="19528"/>
                    <a:pt x="21109" y="19535"/>
                    <a:pt x="21089" y="19551"/>
                  </a:cubicBezTo>
                  <a:cubicBezTo>
                    <a:pt x="19302" y="20887"/>
                    <a:pt x="17433" y="22111"/>
                    <a:pt x="15662" y="23464"/>
                  </a:cubicBezTo>
                  <a:cubicBezTo>
                    <a:pt x="14438" y="24254"/>
                    <a:pt x="13326" y="25204"/>
                    <a:pt x="12198" y="26106"/>
                  </a:cubicBezTo>
                  <a:cubicBezTo>
                    <a:pt x="11812" y="26524"/>
                    <a:pt x="11329" y="26960"/>
                    <a:pt x="10991" y="27314"/>
                  </a:cubicBezTo>
                  <a:cubicBezTo>
                    <a:pt x="10701" y="27540"/>
                    <a:pt x="10411" y="27765"/>
                    <a:pt x="10153" y="28023"/>
                  </a:cubicBezTo>
                  <a:lnTo>
                    <a:pt x="10201" y="27684"/>
                  </a:lnTo>
                  <a:cubicBezTo>
                    <a:pt x="10233" y="26992"/>
                    <a:pt x="10379" y="26331"/>
                    <a:pt x="10443" y="25655"/>
                  </a:cubicBezTo>
                  <a:cubicBezTo>
                    <a:pt x="10540" y="25010"/>
                    <a:pt x="10637" y="24366"/>
                    <a:pt x="10798" y="23739"/>
                  </a:cubicBezTo>
                  <a:cubicBezTo>
                    <a:pt x="10894" y="23223"/>
                    <a:pt x="10942" y="22676"/>
                    <a:pt x="11103" y="22289"/>
                  </a:cubicBezTo>
                  <a:cubicBezTo>
                    <a:pt x="11377" y="21709"/>
                    <a:pt x="11539" y="21145"/>
                    <a:pt x="11715" y="20597"/>
                  </a:cubicBezTo>
                  <a:cubicBezTo>
                    <a:pt x="11747" y="20582"/>
                    <a:pt x="11764" y="20565"/>
                    <a:pt x="11779" y="20550"/>
                  </a:cubicBezTo>
                  <a:cubicBezTo>
                    <a:pt x="11893" y="20550"/>
                    <a:pt x="11861" y="20533"/>
                    <a:pt x="11990" y="20468"/>
                  </a:cubicBezTo>
                  <a:cubicBezTo>
                    <a:pt x="12440" y="20163"/>
                    <a:pt x="12859" y="19824"/>
                    <a:pt x="13326" y="19534"/>
                  </a:cubicBezTo>
                  <a:cubicBezTo>
                    <a:pt x="13906" y="19309"/>
                    <a:pt x="14743" y="18729"/>
                    <a:pt x="15387" y="18359"/>
                  </a:cubicBezTo>
                  <a:cubicBezTo>
                    <a:pt x="17176" y="17086"/>
                    <a:pt x="18898" y="15733"/>
                    <a:pt x="20670" y="14461"/>
                  </a:cubicBezTo>
                  <a:cubicBezTo>
                    <a:pt x="21847" y="13414"/>
                    <a:pt x="23103" y="12432"/>
                    <a:pt x="24230" y="11305"/>
                  </a:cubicBezTo>
                  <a:cubicBezTo>
                    <a:pt x="24278" y="11223"/>
                    <a:pt x="24391" y="11176"/>
                    <a:pt x="24391" y="11062"/>
                  </a:cubicBezTo>
                  <a:cubicBezTo>
                    <a:pt x="24380" y="11000"/>
                    <a:pt x="24322" y="10958"/>
                    <a:pt x="24265" y="10958"/>
                  </a:cubicBezTo>
                  <a:cubicBezTo>
                    <a:pt x="24235" y="10958"/>
                    <a:pt x="24204" y="10970"/>
                    <a:pt x="24181" y="10998"/>
                  </a:cubicBezTo>
                  <a:cubicBezTo>
                    <a:pt x="23071" y="12158"/>
                    <a:pt x="21685" y="13253"/>
                    <a:pt x="20397" y="14365"/>
                  </a:cubicBezTo>
                  <a:cubicBezTo>
                    <a:pt x="18690" y="15589"/>
                    <a:pt x="17030" y="16877"/>
                    <a:pt x="15307" y="18101"/>
                  </a:cubicBezTo>
                  <a:cubicBezTo>
                    <a:pt x="14550" y="18536"/>
                    <a:pt x="13970" y="18971"/>
                    <a:pt x="13229" y="19277"/>
                  </a:cubicBezTo>
                  <a:cubicBezTo>
                    <a:pt x="12763" y="19551"/>
                    <a:pt x="12327" y="19905"/>
                    <a:pt x="11876" y="20211"/>
                  </a:cubicBezTo>
                  <a:cubicBezTo>
                    <a:pt x="11861" y="20227"/>
                    <a:pt x="11861" y="20227"/>
                    <a:pt x="11844" y="20227"/>
                  </a:cubicBezTo>
                  <a:cubicBezTo>
                    <a:pt x="11925" y="20002"/>
                    <a:pt x="12005" y="19792"/>
                    <a:pt x="12118" y="19566"/>
                  </a:cubicBezTo>
                  <a:cubicBezTo>
                    <a:pt x="12376" y="18778"/>
                    <a:pt x="12859" y="17891"/>
                    <a:pt x="13004" y="17199"/>
                  </a:cubicBezTo>
                  <a:cubicBezTo>
                    <a:pt x="13342" y="16410"/>
                    <a:pt x="13487" y="15718"/>
                    <a:pt x="13712" y="14960"/>
                  </a:cubicBezTo>
                  <a:cubicBezTo>
                    <a:pt x="13841" y="14735"/>
                    <a:pt x="13970" y="14558"/>
                    <a:pt x="14148" y="14300"/>
                  </a:cubicBezTo>
                  <a:cubicBezTo>
                    <a:pt x="14405" y="13946"/>
                    <a:pt x="14485" y="13721"/>
                    <a:pt x="14792" y="13366"/>
                  </a:cubicBezTo>
                  <a:cubicBezTo>
                    <a:pt x="15340" y="12658"/>
                    <a:pt x="15855" y="11900"/>
                    <a:pt x="16450" y="11240"/>
                  </a:cubicBezTo>
                  <a:cubicBezTo>
                    <a:pt x="17562" y="9709"/>
                    <a:pt x="18673" y="8195"/>
                    <a:pt x="19800" y="6681"/>
                  </a:cubicBezTo>
                  <a:cubicBezTo>
                    <a:pt x="20590" y="5554"/>
                    <a:pt x="21379" y="4411"/>
                    <a:pt x="22088" y="3219"/>
                  </a:cubicBezTo>
                  <a:cubicBezTo>
                    <a:pt x="22120" y="3133"/>
                    <a:pt x="22045" y="3062"/>
                    <a:pt x="21977" y="3062"/>
                  </a:cubicBezTo>
                  <a:cubicBezTo>
                    <a:pt x="21943" y="3062"/>
                    <a:pt x="21911" y="3080"/>
                    <a:pt x="21894" y="3123"/>
                  </a:cubicBezTo>
                  <a:cubicBezTo>
                    <a:pt x="20284" y="5844"/>
                    <a:pt x="18174" y="8470"/>
                    <a:pt x="16289" y="11095"/>
                  </a:cubicBezTo>
                  <a:cubicBezTo>
                    <a:pt x="15677" y="11739"/>
                    <a:pt x="15179" y="12480"/>
                    <a:pt x="14631" y="13173"/>
                  </a:cubicBezTo>
                  <a:cubicBezTo>
                    <a:pt x="14260" y="13639"/>
                    <a:pt x="13873" y="14219"/>
                    <a:pt x="13826" y="14300"/>
                  </a:cubicBezTo>
                  <a:cubicBezTo>
                    <a:pt x="14002" y="12915"/>
                    <a:pt x="13906" y="11707"/>
                    <a:pt x="14067" y="10338"/>
                  </a:cubicBezTo>
                  <a:cubicBezTo>
                    <a:pt x="14180" y="9516"/>
                    <a:pt x="14421" y="8728"/>
                    <a:pt x="14518" y="7906"/>
                  </a:cubicBezTo>
                  <a:cubicBezTo>
                    <a:pt x="14646" y="7149"/>
                    <a:pt x="14646" y="6376"/>
                    <a:pt x="14792" y="5635"/>
                  </a:cubicBezTo>
                  <a:cubicBezTo>
                    <a:pt x="14985" y="4717"/>
                    <a:pt x="15017" y="3782"/>
                    <a:pt x="15194" y="2865"/>
                  </a:cubicBezTo>
                  <a:cubicBezTo>
                    <a:pt x="15323" y="2204"/>
                    <a:pt x="15501" y="1463"/>
                    <a:pt x="15484" y="915"/>
                  </a:cubicBezTo>
                  <a:cubicBezTo>
                    <a:pt x="15484" y="803"/>
                    <a:pt x="15548" y="674"/>
                    <a:pt x="15484" y="561"/>
                  </a:cubicBezTo>
                  <a:cubicBezTo>
                    <a:pt x="15459" y="519"/>
                    <a:pt x="15420" y="499"/>
                    <a:pt x="15380" y="499"/>
                  </a:cubicBezTo>
                  <a:cubicBezTo>
                    <a:pt x="15343" y="499"/>
                    <a:pt x="15306" y="515"/>
                    <a:pt x="15275" y="546"/>
                  </a:cubicBezTo>
                  <a:cubicBezTo>
                    <a:pt x="15211" y="739"/>
                    <a:pt x="15211" y="948"/>
                    <a:pt x="15211" y="1109"/>
                  </a:cubicBezTo>
                  <a:cubicBezTo>
                    <a:pt x="15162" y="1415"/>
                    <a:pt x="15130" y="1721"/>
                    <a:pt x="15082" y="2027"/>
                  </a:cubicBezTo>
                  <a:cubicBezTo>
                    <a:pt x="15017" y="2285"/>
                    <a:pt x="14953" y="2558"/>
                    <a:pt x="14904" y="2833"/>
                  </a:cubicBezTo>
                  <a:cubicBezTo>
                    <a:pt x="14840" y="3187"/>
                    <a:pt x="14792" y="3525"/>
                    <a:pt x="14760" y="3879"/>
                  </a:cubicBezTo>
                  <a:cubicBezTo>
                    <a:pt x="14631" y="4572"/>
                    <a:pt x="14518" y="5264"/>
                    <a:pt x="14405" y="5973"/>
                  </a:cubicBezTo>
                  <a:cubicBezTo>
                    <a:pt x="14099" y="7568"/>
                    <a:pt x="13777" y="9162"/>
                    <a:pt x="13648" y="10789"/>
                  </a:cubicBezTo>
                  <a:cubicBezTo>
                    <a:pt x="13583" y="11401"/>
                    <a:pt x="13568" y="12303"/>
                    <a:pt x="13632" y="12786"/>
                  </a:cubicBezTo>
                  <a:cubicBezTo>
                    <a:pt x="13616" y="12947"/>
                    <a:pt x="13600" y="13108"/>
                    <a:pt x="13583" y="13285"/>
                  </a:cubicBezTo>
                  <a:cubicBezTo>
                    <a:pt x="13390" y="12802"/>
                    <a:pt x="13132" y="12190"/>
                    <a:pt x="13004" y="11674"/>
                  </a:cubicBezTo>
                  <a:cubicBezTo>
                    <a:pt x="12681" y="10998"/>
                    <a:pt x="12440" y="10274"/>
                    <a:pt x="12134" y="9581"/>
                  </a:cubicBezTo>
                  <a:cubicBezTo>
                    <a:pt x="11603" y="7890"/>
                    <a:pt x="11216" y="6183"/>
                    <a:pt x="10798" y="4523"/>
                  </a:cubicBezTo>
                  <a:cubicBezTo>
                    <a:pt x="10491" y="3348"/>
                    <a:pt x="10411" y="1946"/>
                    <a:pt x="10218" y="642"/>
                  </a:cubicBezTo>
                  <a:cubicBezTo>
                    <a:pt x="10169" y="449"/>
                    <a:pt x="10218" y="191"/>
                    <a:pt x="10121" y="30"/>
                  </a:cubicBezTo>
                  <a:cubicBezTo>
                    <a:pt x="10096" y="10"/>
                    <a:pt x="10067" y="1"/>
                    <a:pt x="10040"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20" name="Google Shape;2374;p58"/>
          <p:cNvSpPr/>
          <p:nvPr/>
        </p:nvSpPr>
        <p:spPr>
          <a:xfrm>
            <a:off x="4636659" y="594974"/>
            <a:ext cx="589555" cy="281159"/>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1" name="Google Shape;1200;p44"/>
          <p:cNvGrpSpPr/>
          <p:nvPr/>
        </p:nvGrpSpPr>
        <p:grpSpPr>
          <a:xfrm flipH="1">
            <a:off x="6047224" y="3774221"/>
            <a:ext cx="384843" cy="482015"/>
            <a:chOff x="7170450" y="2903900"/>
            <a:chExt cx="640872" cy="1361625"/>
          </a:xfrm>
        </p:grpSpPr>
        <p:sp>
          <p:nvSpPr>
            <p:cNvPr id="22" name="Google Shape;1201;p44"/>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3" name="Google Shape;1202;p44"/>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4" name="Google Shape;1203;p44"/>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5" name="Google Shape;1204;p44"/>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nvGrpSpPr>
          <p:cNvPr id="26" name="Google Shape;1219;p44"/>
          <p:cNvGrpSpPr/>
          <p:nvPr/>
        </p:nvGrpSpPr>
        <p:grpSpPr>
          <a:xfrm rot="663864" flipH="1">
            <a:off x="3156131" y="3646752"/>
            <a:ext cx="450230" cy="560694"/>
            <a:chOff x="1021924" y="3691123"/>
            <a:chExt cx="855491" cy="1065386"/>
          </a:xfrm>
        </p:grpSpPr>
        <p:sp>
          <p:nvSpPr>
            <p:cNvPr id="27" name="Google Shape;1220;p44"/>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 name="Google Shape;1221;p44"/>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 name="Google Shape;1222;p44"/>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0" name="Google Shape;1223;p44"/>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938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7358" y="437889"/>
            <a:ext cx="1724152" cy="507831"/>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smtClean="0">
                <a:solidFill>
                  <a:schemeClr val="accent4">
                    <a:lumMod val="50000"/>
                  </a:schemeClr>
                </a:solidFill>
                <a:ea typeface="Calibri" panose="020F0502020204030204" pitchFamily="34" charset="0"/>
                <a:cs typeface="Times New Roman" panose="02020603050405020304" pitchFamily="18" charset="0"/>
              </a:rPr>
              <a:t>i</a:t>
            </a:r>
            <a:r>
              <a:rPr lang="en-US" sz="1800" b="1" u="sng" smtClean="0">
                <a:solidFill>
                  <a:schemeClr val="accent4">
                    <a:lumMod val="50000"/>
                  </a:schemeClr>
                </a:solidFill>
                <a:ea typeface="Calibri" panose="020F0502020204030204" pitchFamily="34" charset="0"/>
                <a:cs typeface="Times New Roman" panose="02020603050405020304" pitchFamily="18" charset="0"/>
              </a:rPr>
              <a:t> câu c:</a:t>
            </a:r>
            <a:endParaRPr lang="en-US" sz="1800" b="1" u="sng">
              <a:solidFill>
                <a:schemeClr val="accent4">
                  <a:lumMod val="50000"/>
                </a:schemeClr>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30898048"/>
              </p:ext>
            </p:extLst>
          </p:nvPr>
        </p:nvGraphicFramePr>
        <p:xfrm>
          <a:off x="588668" y="1109924"/>
          <a:ext cx="7909932" cy="2877752"/>
        </p:xfrm>
        <a:graphic>
          <a:graphicData uri="http://schemas.openxmlformats.org/drawingml/2006/table">
            <a:tbl>
              <a:tblPr firstRow="1" bandRow="1">
                <a:tableStyleId>{5940675A-B579-460E-94D1-54222C63F5DA}</a:tableStyleId>
              </a:tblPr>
              <a:tblGrid>
                <a:gridCol w="3954965">
                  <a:extLst>
                    <a:ext uri="{9D8B030D-6E8A-4147-A177-3AD203B41FA5}">
                      <a16:colId xmlns:a16="http://schemas.microsoft.com/office/drawing/2014/main" val="4228984986"/>
                    </a:ext>
                  </a:extLst>
                </a:gridCol>
                <a:gridCol w="3954967">
                  <a:extLst>
                    <a:ext uri="{9D8B030D-6E8A-4147-A177-3AD203B41FA5}">
                      <a16:colId xmlns:a16="http://schemas.microsoft.com/office/drawing/2014/main" val="270504419"/>
                    </a:ext>
                  </a:extLst>
                </a:gridCol>
              </a:tblGrid>
              <a:tr h="705391">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latin typeface="+mn-lt"/>
                          <a:ea typeface="Calibri" panose="020F0502020204030204" pitchFamily="34" charset="0"/>
                          <a:cs typeface="Times New Roman" panose="02020603050405020304" pitchFamily="18" charset="0"/>
                        </a:rPr>
                        <a:t>Hoa sầu riêng</a:t>
                      </a:r>
                      <a:r>
                        <a:rPr lang="en-US" sz="1800" b="1" i="1" smtClean="0">
                          <a:solidFill>
                            <a:schemeClr val="accent6"/>
                          </a:solidFill>
                          <a:latin typeface="+mn-lt"/>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latin typeface="+mn-lt"/>
                          <a:ea typeface="Calibri" panose="020F0502020204030204" pitchFamily="34" charset="0"/>
                          <a:cs typeface="Times New Roman" panose="02020603050405020304" pitchFamily="18" charset="0"/>
                        </a:rPr>
                        <a:t>Mai Văn Tạo</a:t>
                      </a:r>
                      <a:endParaRPr lang="en-US" sz="18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ea typeface="Calibri" panose="020F0502020204030204" pitchFamily="34" charset="0"/>
                          <a:cs typeface="Times New Roman" panose="02020603050405020304" pitchFamily="18" charset="0"/>
                        </a:rPr>
                        <a:t>Lá b</a:t>
                      </a:r>
                      <a:r>
                        <a:rPr lang="en-US" sz="1800" b="1" i="1" smtClean="0">
                          <a:solidFill>
                            <a:schemeClr val="accent6"/>
                          </a:solidFill>
                          <a:ea typeface="Calibri" panose="020F0502020204030204" pitchFamily="34" charset="0"/>
                          <a:cs typeface="Times New Roman" panose="02020603050405020304" pitchFamily="18" charset="0"/>
                        </a:rPr>
                        <a:t>à</a:t>
                      </a:r>
                      <a:r>
                        <a:rPr lang="vi-VN" sz="1800" b="1" i="1" smtClean="0">
                          <a:solidFill>
                            <a:schemeClr val="accent6"/>
                          </a:solidFill>
                          <a:ea typeface="Calibri" panose="020F0502020204030204" pitchFamily="34" charset="0"/>
                          <a:cs typeface="Times New Roman" panose="02020603050405020304" pitchFamily="18" charset="0"/>
                        </a:rPr>
                        <a:t>ng</a:t>
                      </a:r>
                      <a:r>
                        <a:rPr lang="en-US" sz="1800" b="1" i="1" baseline="0" smtClean="0">
                          <a:solidFill>
                            <a:schemeClr val="accent6"/>
                          </a:solidFill>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ea typeface="Calibri" panose="020F0502020204030204" pitchFamily="34" charset="0"/>
                          <a:cs typeface="Times New Roman" panose="02020603050405020304" pitchFamily="18" charset="0"/>
                        </a:rPr>
                        <a:t>Đoàn Giỏi</a:t>
                      </a:r>
                      <a:endParaRPr lang="en-US" sz="1800" b="1" smtClean="0">
                        <a:solidFill>
                          <a:schemeClr val="accent6"/>
                        </a:solidFill>
                        <a:ea typeface="Calibri" panose="020F0502020204030204" pitchFamily="34"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017905610"/>
                  </a:ext>
                </a:extLst>
              </a:tr>
              <a:tr h="1282530">
                <a:tc>
                  <a:txBody>
                    <a:bodyPr/>
                    <a:lstStyle/>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smtClean="0">
                        <a:solidFill>
                          <a:schemeClr val="tx1"/>
                        </a:solidFill>
                      </a:endParaRPr>
                    </a:p>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extLst>
                  <a:ext uri="{0D108BD9-81ED-4DB2-BD59-A6C34878D82A}">
                    <a16:rowId xmlns:a16="http://schemas.microsoft.com/office/drawing/2014/main" val="2650968845"/>
                  </a:ext>
                </a:extLst>
              </a:tr>
              <a:tr h="889831">
                <a:tc>
                  <a:txBody>
                    <a:bodyPr/>
                    <a:lstStyle/>
                    <a:p>
                      <a:pPr marL="285750" indent="-285750">
                        <a:lnSpc>
                          <a:spcPct val="150000"/>
                        </a:lnSpc>
                        <a:buFont typeface="Arial" panose="020B0604020202020204" pitchFamily="34" charset="0"/>
                        <a:buChar char="•"/>
                      </a:pPr>
                      <a:endParaRPr lang="en-US" sz="1800" b="0" i="0" u="none" strike="noStrike" cap="none">
                        <a:solidFill>
                          <a:schemeClr val="tx1"/>
                        </a:solidFill>
                        <a:effectLst/>
                        <a:latin typeface="+mn-lt"/>
                        <a:ea typeface="+mn-ea"/>
                        <a:cs typeface="+mn-cs"/>
                        <a:sym typeface="Aria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b="0" i="0" u="none" strike="noStrike" cap="none">
                        <a:solidFill>
                          <a:schemeClr val="tx1"/>
                        </a:solidFill>
                        <a:effectLst/>
                        <a:latin typeface="+mn-lt"/>
                        <a:ea typeface="+mn-ea"/>
                        <a:cs typeface="+mn-cs"/>
                        <a:sym typeface="Arial"/>
                      </a:endParaRPr>
                    </a:p>
                  </a:txBody>
                  <a:tcPr>
                    <a:solidFill>
                      <a:schemeClr val="accent6"/>
                    </a:solidFill>
                  </a:tcPr>
                </a:tc>
                <a:extLst>
                  <a:ext uri="{0D108BD9-81ED-4DB2-BD59-A6C34878D82A}">
                    <a16:rowId xmlns:a16="http://schemas.microsoft.com/office/drawing/2014/main" val="3981126382"/>
                  </a:ext>
                </a:extLst>
              </a:tr>
            </a:tbl>
          </a:graphicData>
        </a:graphic>
      </p:graphicFrame>
      <p:sp>
        <p:nvSpPr>
          <p:cNvPr id="2" name="Rectangle 1"/>
          <p:cNvSpPr/>
          <p:nvPr/>
        </p:nvSpPr>
        <p:spPr>
          <a:xfrm>
            <a:off x="763096" y="1861550"/>
            <a:ext cx="3671648"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smtClean="0">
                <a:solidFill>
                  <a:schemeClr val="tx1"/>
                </a:solidFill>
                <a:latin typeface="+mn-lt"/>
                <a:ea typeface="+mn-ea"/>
                <a:cs typeface="+mn-cs"/>
              </a:rPr>
              <a:t>Tả từng bộ phận của hoa sầu riêng</a:t>
            </a:r>
            <a:endParaRPr lang="en-US" sz="2000">
              <a:solidFill>
                <a:schemeClr val="tx1"/>
              </a:solidFill>
              <a:latin typeface="+mn-lt"/>
              <a:ea typeface="+mn-ea"/>
              <a:cs typeface="+mn-cs"/>
            </a:endParaRPr>
          </a:p>
        </p:txBody>
      </p:sp>
      <p:sp>
        <p:nvSpPr>
          <p:cNvPr id="5" name="Rectangle 4"/>
          <p:cNvSpPr/>
          <p:nvPr/>
        </p:nvSpPr>
        <p:spPr>
          <a:xfrm>
            <a:off x="4609171" y="1861550"/>
            <a:ext cx="3767348"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Tả vẻ đẹp của lá bàng theo thời gian bốn mùa.</a:t>
            </a:r>
          </a:p>
        </p:txBody>
      </p:sp>
      <p:sp>
        <p:nvSpPr>
          <p:cNvPr id="10" name="Rectangle 9"/>
          <p:cNvSpPr/>
          <p:nvPr/>
        </p:nvSpPr>
        <p:spPr>
          <a:xfrm>
            <a:off x="763096" y="3021952"/>
            <a:ext cx="3895492"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a:t>
            </a:r>
            <a:r>
              <a:rPr lang="vi-VN" sz="2000">
                <a:solidFill>
                  <a:schemeClr val="tx1"/>
                </a:solidFill>
                <a:latin typeface="+mn-lt"/>
                <a:ea typeface="+mn-ea"/>
                <a:cs typeface="+mn-cs"/>
              </a:rPr>
              <a:t>ả hoa ở một thời điểm nhất định</a:t>
            </a:r>
            <a:endParaRPr lang="en-US" sz="2000">
              <a:solidFill>
                <a:schemeClr val="tx1"/>
              </a:solidFill>
              <a:latin typeface="+mn-lt"/>
              <a:ea typeface="+mn-ea"/>
              <a:cs typeface="+mn-cs"/>
            </a:endParaRPr>
          </a:p>
        </p:txBody>
      </p:sp>
      <p:sp>
        <p:nvSpPr>
          <p:cNvPr id="11" name="Rectangle 10"/>
          <p:cNvSpPr/>
          <p:nvPr/>
        </p:nvSpPr>
        <p:spPr>
          <a:xfrm>
            <a:off x="4609171" y="2996982"/>
            <a:ext cx="3449444"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Tả lá bàng thay đổi theo bốn mùa.</a:t>
            </a:r>
          </a:p>
        </p:txBody>
      </p:sp>
    </p:spTree>
    <p:extLst>
      <p:ext uri="{BB962C8B-B14F-4D97-AF65-F5344CB8AC3E}">
        <p14:creationId xmlns:p14="http://schemas.microsoft.com/office/powerpoint/2010/main" val="23794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55" name="Google Shape;1555;p49"/>
          <p:cNvGrpSpPr/>
          <p:nvPr/>
        </p:nvGrpSpPr>
        <p:grpSpPr>
          <a:xfrm flipH="1">
            <a:off x="2392043" y="3949600"/>
            <a:ext cx="477593" cy="362977"/>
            <a:chOff x="1027000" y="3669750"/>
            <a:chExt cx="850415" cy="1086759"/>
          </a:xfrm>
        </p:grpSpPr>
        <p:sp>
          <p:nvSpPr>
            <p:cNvPr id="1556" name="Google Shape;1556;p49"/>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9"/>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9"/>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9"/>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9"/>
          <p:cNvGrpSpPr/>
          <p:nvPr/>
        </p:nvGrpSpPr>
        <p:grpSpPr>
          <a:xfrm>
            <a:off x="15671" y="2587083"/>
            <a:ext cx="1322475" cy="1932510"/>
            <a:chOff x="7403325" y="3027400"/>
            <a:chExt cx="943825" cy="1298425"/>
          </a:xfrm>
        </p:grpSpPr>
        <p:sp>
          <p:nvSpPr>
            <p:cNvPr id="1563" name="Google Shape;1563;p49"/>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9"/>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49"/>
            <p:cNvGrpSpPr/>
            <p:nvPr/>
          </p:nvGrpSpPr>
          <p:grpSpPr>
            <a:xfrm>
              <a:off x="7788950" y="4260825"/>
              <a:ext cx="65000" cy="53175"/>
              <a:chOff x="7788950" y="4260825"/>
              <a:chExt cx="65000" cy="53175"/>
            </a:xfrm>
          </p:grpSpPr>
          <p:sp>
            <p:nvSpPr>
              <p:cNvPr id="1566" name="Google Shape;1566;p49"/>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9"/>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9"/>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49"/>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9"/>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9"/>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9"/>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9"/>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9"/>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9"/>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9"/>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9"/>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9"/>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9"/>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9"/>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9"/>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9"/>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9"/>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9"/>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9"/>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9"/>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9"/>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9"/>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9"/>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9"/>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9"/>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9"/>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9"/>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9"/>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9"/>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9"/>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9"/>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9"/>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9"/>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9"/>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9"/>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9"/>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9"/>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9"/>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9"/>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9"/>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9"/>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9"/>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9"/>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9"/>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9"/>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9"/>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9"/>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9"/>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9"/>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9"/>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9"/>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9"/>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9"/>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9"/>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9"/>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9"/>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9"/>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9"/>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9"/>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9"/>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9"/>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9"/>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9"/>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9"/>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9"/>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9"/>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9"/>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9"/>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9"/>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9"/>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9"/>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9"/>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9"/>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9"/>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49"/>
          <p:cNvGrpSpPr/>
          <p:nvPr/>
        </p:nvGrpSpPr>
        <p:grpSpPr>
          <a:xfrm flipH="1">
            <a:off x="5063327" y="3883214"/>
            <a:ext cx="384843" cy="482015"/>
            <a:chOff x="7170450" y="2903900"/>
            <a:chExt cx="640872" cy="1361625"/>
          </a:xfrm>
        </p:grpSpPr>
        <p:sp>
          <p:nvSpPr>
            <p:cNvPr id="1662" name="Google Shape;1662;p49"/>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9"/>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9"/>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9"/>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9"/>
          <p:cNvSpPr/>
          <p:nvPr/>
        </p:nvSpPr>
        <p:spPr>
          <a:xfrm>
            <a:off x="365927" y="4307050"/>
            <a:ext cx="1104703" cy="281173"/>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49"/>
          <p:cNvGrpSpPr/>
          <p:nvPr/>
        </p:nvGrpSpPr>
        <p:grpSpPr>
          <a:xfrm>
            <a:off x="7465371" y="2865633"/>
            <a:ext cx="1631142" cy="1698060"/>
            <a:chOff x="372150" y="1277550"/>
            <a:chExt cx="2641218" cy="2788396"/>
          </a:xfrm>
        </p:grpSpPr>
        <p:sp>
          <p:nvSpPr>
            <p:cNvPr id="1668" name="Google Shape;1668;p49"/>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9"/>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9"/>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9"/>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9"/>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9"/>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9"/>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9"/>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9"/>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9"/>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9"/>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9"/>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9"/>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9"/>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9"/>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9"/>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9"/>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9"/>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9"/>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9"/>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9"/>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9"/>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9"/>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9"/>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9"/>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9"/>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9"/>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9"/>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9"/>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9"/>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9"/>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9"/>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9"/>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9"/>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9"/>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9"/>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9"/>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9"/>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9"/>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9"/>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9"/>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9"/>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9"/>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9"/>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9"/>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9"/>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9"/>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9"/>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9"/>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9"/>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9"/>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9"/>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9"/>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9"/>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9"/>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9"/>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9"/>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9"/>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Rectangle 200"/>
          <p:cNvSpPr/>
          <p:nvPr/>
        </p:nvSpPr>
        <p:spPr>
          <a:xfrm>
            <a:off x="766006" y="424301"/>
            <a:ext cx="2149948"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2) Viết </a:t>
            </a:r>
            <a:r>
              <a:rPr lang="en-US" sz="2000" b="1">
                <a:solidFill>
                  <a:schemeClr val="tx1">
                    <a:lumMod val="75000"/>
                  </a:schemeClr>
                </a:solidFill>
                <a:latin typeface="+mn-lt"/>
                <a:ea typeface="Calibri" panose="020F0502020204030204" pitchFamily="34" charset="0"/>
                <a:cs typeface="Times New Roman" panose="02020603050405020304" pitchFamily="18" charset="0"/>
              </a:rPr>
              <a:t>đoạn văn</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202" name="Rectangle 201"/>
          <p:cNvSpPr/>
          <p:nvPr/>
        </p:nvSpPr>
        <p:spPr>
          <a:xfrm>
            <a:off x="1329491" y="1007084"/>
            <a:ext cx="6508308" cy="2631490"/>
          </a:xfrm>
          <a:prstGeom prst="rect">
            <a:avLst/>
          </a:prstGeom>
        </p:spPr>
        <p:txBody>
          <a:bodyPr wrap="square">
            <a:spAutoFit/>
          </a:bodyPr>
          <a:lstStyle/>
          <a:p>
            <a:pPr algn="just">
              <a:lnSpc>
                <a:spcPct val="150000"/>
              </a:lnSpc>
            </a:pPr>
            <a:r>
              <a:rPr lang="vi-VN" sz="2200">
                <a:solidFill>
                  <a:schemeClr val="tx1">
                    <a:lumMod val="75000"/>
                  </a:schemeClr>
                </a:solidFill>
                <a:latin typeface="+mn-lt"/>
                <a:ea typeface="Calibri" panose="020F0502020204030204" pitchFamily="34" charset="0"/>
                <a:cs typeface="Times New Roman" panose="02020603050405020304" pitchFamily="18" charset="0"/>
              </a:rPr>
              <a:t>Viết một đoạn văn (của bài văn miêu tả cây cối mà em đã lập dàn ý) theo 1 trong 2 trang yêu cầu sau:</a:t>
            </a:r>
          </a:p>
          <a:p>
            <a:pPr algn="just">
              <a:lnSpc>
                <a:spcPct val="150000"/>
              </a:lnSpc>
            </a:pPr>
            <a:r>
              <a:rPr lang="vi-VN" sz="2200" b="1">
                <a:solidFill>
                  <a:schemeClr val="tx1">
                    <a:lumMod val="75000"/>
                  </a:schemeClr>
                </a:solidFill>
                <a:latin typeface="+mn-lt"/>
                <a:ea typeface="Calibri" panose="020F0502020204030204" pitchFamily="34" charset="0"/>
                <a:cs typeface="Times New Roman" panose="02020603050405020304" pitchFamily="18" charset="0"/>
              </a:rPr>
              <a:t>a. </a:t>
            </a:r>
            <a:r>
              <a:rPr lang="vi-VN" sz="2200">
                <a:solidFill>
                  <a:schemeClr val="tx1">
                    <a:lumMod val="75000"/>
                  </a:schemeClr>
                </a:solidFill>
                <a:latin typeface="+mn-lt"/>
                <a:ea typeface="Calibri" panose="020F0502020204030204" pitchFamily="34" charset="0"/>
                <a:cs typeface="Times New Roman" panose="02020603050405020304" pitchFamily="18" charset="0"/>
              </a:rPr>
              <a:t>Tả một bộ phận của cây ở thời điểm nhất định.</a:t>
            </a:r>
          </a:p>
          <a:p>
            <a:pPr algn="just">
              <a:lnSpc>
                <a:spcPct val="150000"/>
              </a:lnSpc>
            </a:pPr>
            <a:r>
              <a:rPr lang="vi-VN" sz="2200" b="1">
                <a:solidFill>
                  <a:schemeClr val="tx1">
                    <a:lumMod val="75000"/>
                  </a:schemeClr>
                </a:solidFill>
                <a:latin typeface="+mn-lt"/>
                <a:ea typeface="Calibri" panose="020F0502020204030204" pitchFamily="34" charset="0"/>
                <a:cs typeface="Times New Roman" panose="02020603050405020304" pitchFamily="18" charset="0"/>
              </a:rPr>
              <a:t>b. </a:t>
            </a:r>
            <a:r>
              <a:rPr lang="vi-VN" sz="2200">
                <a:solidFill>
                  <a:schemeClr val="tx1">
                    <a:lumMod val="75000"/>
                  </a:schemeClr>
                </a:solidFill>
                <a:latin typeface="+mn-lt"/>
                <a:ea typeface="Calibri" panose="020F0502020204030204" pitchFamily="34" charset="0"/>
                <a:cs typeface="Times New Roman" panose="02020603050405020304" pitchFamily="18" charset="0"/>
              </a:rPr>
              <a:t>Tả một bộ phận của cây thay đổi ở những thời điểm khác nhau.</a:t>
            </a:r>
          </a:p>
        </p:txBody>
      </p:sp>
    </p:spTree>
    <p:extLst>
      <p:ext uri="{BB962C8B-B14F-4D97-AF65-F5344CB8AC3E}">
        <p14:creationId xmlns:p14="http://schemas.microsoft.com/office/powerpoint/2010/main" val="3267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anim calcmode="lin" valueType="num">
                                      <p:cBhvr>
                                        <p:cTn id="8" dur="500" fill="hold"/>
                                        <p:tgtEl>
                                          <p:spTgt spid="201"/>
                                        </p:tgtEl>
                                        <p:attrNameLst>
                                          <p:attrName>ppt_x</p:attrName>
                                        </p:attrNameLst>
                                      </p:cBhvr>
                                      <p:tavLst>
                                        <p:tav tm="0">
                                          <p:val>
                                            <p:strVal val="#ppt_x"/>
                                          </p:val>
                                        </p:tav>
                                        <p:tav tm="100000">
                                          <p:val>
                                            <p:strVal val="#ppt_x"/>
                                          </p:val>
                                        </p:tav>
                                      </p:tavLst>
                                    </p:anim>
                                    <p:anim calcmode="lin" valueType="num">
                                      <p:cBhvr>
                                        <p:cTn id="9" dur="500" fill="hold"/>
                                        <p:tgtEl>
                                          <p:spTgt spid="20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2">
                                            <p:txEl>
                                              <p:pRg st="0" end="0"/>
                                            </p:txEl>
                                          </p:spTgt>
                                        </p:tgtEl>
                                        <p:attrNameLst>
                                          <p:attrName>style.visibility</p:attrName>
                                        </p:attrNameLst>
                                      </p:cBhvr>
                                      <p:to>
                                        <p:strVal val="visible"/>
                                      </p:to>
                                    </p:set>
                                    <p:animEffect transition="in" filter="fade">
                                      <p:cBhvr>
                                        <p:cTn id="13" dur="500"/>
                                        <p:tgtEl>
                                          <p:spTgt spid="20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2">
                                            <p:txEl>
                                              <p:pRg st="1" end="1"/>
                                            </p:txEl>
                                          </p:spTgt>
                                        </p:tgtEl>
                                        <p:attrNameLst>
                                          <p:attrName>style.visibility</p:attrName>
                                        </p:attrNameLst>
                                      </p:cBhvr>
                                      <p:to>
                                        <p:strVal val="visible"/>
                                      </p:to>
                                    </p:set>
                                    <p:animEffect transition="in" filter="fade">
                                      <p:cBhvr>
                                        <p:cTn id="17" dur="500"/>
                                        <p:tgtEl>
                                          <p:spTgt spid="202">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2">
                                            <p:txEl>
                                              <p:pRg st="2" end="2"/>
                                            </p:txEl>
                                          </p:spTgt>
                                        </p:tgtEl>
                                        <p:attrNameLst>
                                          <p:attrName>style.visibility</p:attrName>
                                        </p:attrNameLst>
                                      </p:cBhvr>
                                      <p:to>
                                        <p:strVal val="visible"/>
                                      </p:to>
                                    </p:set>
                                    <p:animEffect transition="in" filter="fade">
                                      <p:cBhvr>
                                        <p:cTn id="21" dur="5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55" name="Google Shape;1555;p49"/>
          <p:cNvGrpSpPr/>
          <p:nvPr/>
        </p:nvGrpSpPr>
        <p:grpSpPr>
          <a:xfrm flipH="1">
            <a:off x="2392043" y="3949600"/>
            <a:ext cx="477593" cy="362977"/>
            <a:chOff x="1027000" y="3669750"/>
            <a:chExt cx="850415" cy="1086759"/>
          </a:xfrm>
        </p:grpSpPr>
        <p:sp>
          <p:nvSpPr>
            <p:cNvPr id="1556" name="Google Shape;1556;p49"/>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9"/>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9"/>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9"/>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9"/>
          <p:cNvGrpSpPr/>
          <p:nvPr/>
        </p:nvGrpSpPr>
        <p:grpSpPr>
          <a:xfrm>
            <a:off x="15671" y="2587083"/>
            <a:ext cx="1322475" cy="1932510"/>
            <a:chOff x="7403325" y="3027400"/>
            <a:chExt cx="943825" cy="1298425"/>
          </a:xfrm>
        </p:grpSpPr>
        <p:sp>
          <p:nvSpPr>
            <p:cNvPr id="1563" name="Google Shape;1563;p49"/>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9"/>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49"/>
            <p:cNvGrpSpPr/>
            <p:nvPr/>
          </p:nvGrpSpPr>
          <p:grpSpPr>
            <a:xfrm>
              <a:off x="7788950" y="4260825"/>
              <a:ext cx="65000" cy="53175"/>
              <a:chOff x="7788950" y="4260825"/>
              <a:chExt cx="65000" cy="53175"/>
            </a:xfrm>
          </p:grpSpPr>
          <p:sp>
            <p:nvSpPr>
              <p:cNvPr id="1566" name="Google Shape;1566;p49"/>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9"/>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9"/>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49"/>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9"/>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9"/>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9"/>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9"/>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9"/>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9"/>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9"/>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9"/>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9"/>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9"/>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9"/>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9"/>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9"/>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9"/>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9"/>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9"/>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9"/>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9"/>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9"/>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9"/>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9"/>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9"/>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9"/>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9"/>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9"/>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9"/>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9"/>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9"/>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9"/>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9"/>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9"/>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9"/>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9"/>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9"/>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9"/>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9"/>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9"/>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9"/>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9"/>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9"/>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9"/>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9"/>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9"/>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9"/>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9"/>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9"/>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9"/>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9"/>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9"/>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9"/>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9"/>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9"/>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9"/>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9"/>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9"/>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9"/>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9"/>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9"/>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9"/>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9"/>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9"/>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9"/>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9"/>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9"/>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9"/>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9"/>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9"/>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9"/>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9"/>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9"/>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9"/>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49"/>
          <p:cNvGrpSpPr/>
          <p:nvPr/>
        </p:nvGrpSpPr>
        <p:grpSpPr>
          <a:xfrm flipH="1">
            <a:off x="5063327" y="3883214"/>
            <a:ext cx="384843" cy="482015"/>
            <a:chOff x="7170450" y="2903900"/>
            <a:chExt cx="640872" cy="1361625"/>
          </a:xfrm>
        </p:grpSpPr>
        <p:sp>
          <p:nvSpPr>
            <p:cNvPr id="1662" name="Google Shape;1662;p49"/>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9"/>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9"/>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9"/>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9"/>
          <p:cNvSpPr/>
          <p:nvPr/>
        </p:nvSpPr>
        <p:spPr>
          <a:xfrm>
            <a:off x="365927" y="4307050"/>
            <a:ext cx="1104703" cy="281173"/>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49"/>
          <p:cNvGrpSpPr/>
          <p:nvPr/>
        </p:nvGrpSpPr>
        <p:grpSpPr>
          <a:xfrm>
            <a:off x="7465371" y="2865633"/>
            <a:ext cx="1631142" cy="1698060"/>
            <a:chOff x="372150" y="1277550"/>
            <a:chExt cx="2641218" cy="2788396"/>
          </a:xfrm>
        </p:grpSpPr>
        <p:sp>
          <p:nvSpPr>
            <p:cNvPr id="1668" name="Google Shape;1668;p49"/>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9"/>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9"/>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9"/>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9"/>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9"/>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9"/>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9"/>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9"/>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9"/>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9"/>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9"/>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9"/>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9"/>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9"/>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9"/>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9"/>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9"/>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9"/>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9"/>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9"/>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9"/>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9"/>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9"/>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9"/>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9"/>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9"/>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9"/>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9"/>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9"/>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9"/>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9"/>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9"/>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9"/>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9"/>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9"/>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9"/>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9"/>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9"/>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9"/>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9"/>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9"/>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9"/>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9"/>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9"/>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9"/>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9"/>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9"/>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9"/>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9"/>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9"/>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9"/>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9"/>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9"/>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9"/>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9"/>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9"/>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9"/>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Rectangle 200"/>
          <p:cNvSpPr/>
          <p:nvPr/>
        </p:nvSpPr>
        <p:spPr>
          <a:xfrm>
            <a:off x="424581" y="471577"/>
            <a:ext cx="2542684" cy="577850"/>
          </a:xfrm>
          <a:prstGeom prst="rect">
            <a:avLst/>
          </a:prstGeom>
        </p:spPr>
        <p:txBody>
          <a:bodyPr wrap="none">
            <a:spAutoFit/>
          </a:bodyPr>
          <a:lstStyle/>
          <a:p>
            <a:pPr lvl="0" algn="just">
              <a:lnSpc>
                <a:spcPct val="150000"/>
              </a:lnSpc>
            </a:pPr>
            <a:r>
              <a:rPr lang="en-US" sz="2400" b="1" smtClean="0">
                <a:solidFill>
                  <a:schemeClr val="tx1">
                    <a:lumMod val="75000"/>
                  </a:schemeClr>
                </a:solidFill>
                <a:latin typeface="+mn-lt"/>
                <a:ea typeface="Calibri" panose="020F0502020204030204" pitchFamily="34" charset="0"/>
                <a:cs typeface="Times New Roman" panose="02020603050405020304" pitchFamily="18" charset="0"/>
              </a:rPr>
              <a:t>2) Viết đoạn </a:t>
            </a:r>
            <a:r>
              <a:rPr lang="en-US" sz="2400" b="1">
                <a:solidFill>
                  <a:schemeClr val="tx1">
                    <a:lumMod val="75000"/>
                  </a:schemeClr>
                </a:solidFill>
                <a:latin typeface="+mn-lt"/>
                <a:ea typeface="Calibri" panose="020F0502020204030204" pitchFamily="34" charset="0"/>
                <a:cs typeface="Times New Roman" panose="02020603050405020304" pitchFamily="18" charset="0"/>
              </a:rPr>
              <a:t>văn</a:t>
            </a:r>
            <a:endParaRPr lang="en-US" sz="24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202" name="Rectangle 201"/>
          <p:cNvSpPr/>
          <p:nvPr/>
        </p:nvSpPr>
        <p:spPr>
          <a:xfrm>
            <a:off x="1128872" y="1067329"/>
            <a:ext cx="6679199" cy="2862322"/>
          </a:xfrm>
          <a:prstGeom prst="rect">
            <a:avLst/>
          </a:prstGeom>
        </p:spPr>
        <p:txBody>
          <a:bodyPr wrap="square">
            <a:spAutoFit/>
          </a:bodyPr>
          <a:lstStyle/>
          <a:p>
            <a:pPr algn="just">
              <a:lnSpc>
                <a:spcPct val="150000"/>
              </a:lnSpc>
            </a:pPr>
            <a:r>
              <a:rPr lang="en-US" sz="2400" b="1" smtClean="0">
                <a:solidFill>
                  <a:schemeClr val="tx1">
                    <a:lumMod val="75000"/>
                  </a:schemeClr>
                </a:solidFill>
                <a:latin typeface="+mn-lt"/>
                <a:ea typeface="Calibri" panose="020F0502020204030204" pitchFamily="34" charset="0"/>
                <a:cs typeface="Times New Roman" panose="02020603050405020304" pitchFamily="18" charset="0"/>
              </a:rPr>
              <a:t>Lưu ý:</a:t>
            </a:r>
          </a:p>
          <a:p>
            <a:pPr marL="342900" indent="-342900" algn="just">
              <a:lnSpc>
                <a:spcPct val="150000"/>
              </a:lnSpc>
              <a:buFontTx/>
              <a:buChar char="-"/>
            </a:pPr>
            <a:r>
              <a:rPr lang="en-US" sz="2400" smtClean="0">
                <a:solidFill>
                  <a:schemeClr val="tx1">
                    <a:lumMod val="75000"/>
                  </a:schemeClr>
                </a:solidFill>
                <a:latin typeface="+mn-lt"/>
                <a:ea typeface="Calibri" panose="020F0502020204030204" pitchFamily="34" charset="0"/>
                <a:cs typeface="Times New Roman" panose="02020603050405020304" pitchFamily="18" charset="0"/>
              </a:rPr>
              <a:t>C</a:t>
            </a:r>
            <a:r>
              <a:rPr lang="vi-VN" sz="2400" smtClean="0">
                <a:solidFill>
                  <a:schemeClr val="tx1">
                    <a:lumMod val="75000"/>
                  </a:schemeClr>
                </a:solidFill>
                <a:latin typeface="+mn-lt"/>
                <a:ea typeface="Calibri" panose="020F0502020204030204" pitchFamily="34" charset="0"/>
                <a:cs typeface="Times New Roman" panose="02020603050405020304" pitchFamily="18" charset="0"/>
              </a:rPr>
              <a:t>ách </a:t>
            </a:r>
            <a:r>
              <a:rPr lang="vi-VN" sz="2400">
                <a:solidFill>
                  <a:schemeClr val="tx1">
                    <a:lumMod val="75000"/>
                  </a:schemeClr>
                </a:solidFill>
                <a:latin typeface="+mn-lt"/>
                <a:ea typeface="Calibri" panose="020F0502020204030204" pitchFamily="34" charset="0"/>
                <a:cs typeface="Times New Roman" panose="02020603050405020304" pitchFamily="18" charset="0"/>
              </a:rPr>
              <a:t>trình bày: đầu dòng lùi vào 1 ô, kết thúc đoạn viết dấu chấm</a:t>
            </a:r>
            <a:r>
              <a:rPr lang="vi-VN" sz="2400" smtClean="0">
                <a:solidFill>
                  <a:schemeClr val="tx1">
                    <a:lumMod val="75000"/>
                  </a:schemeClr>
                </a:solidFill>
                <a:latin typeface="+mn-lt"/>
                <a:ea typeface="Calibri" panose="020F0502020204030204" pitchFamily="34" charset="0"/>
                <a:cs typeface="Times New Roman" panose="02020603050405020304" pitchFamily="18" charset="0"/>
              </a:rPr>
              <a:t>,...</a:t>
            </a:r>
            <a:r>
              <a:rPr lang="en-US" sz="2400" smtClean="0">
                <a:solidFill>
                  <a:schemeClr val="tx1">
                    <a:lumMod val="75000"/>
                  </a:schemeClr>
                </a:solidFill>
                <a:latin typeface="+mn-lt"/>
                <a:ea typeface="Calibri" panose="020F0502020204030204" pitchFamily="34" charset="0"/>
                <a:cs typeface="Times New Roman" panose="02020603050405020304" pitchFamily="18" charset="0"/>
              </a:rPr>
              <a:t> </a:t>
            </a:r>
          </a:p>
          <a:p>
            <a:pPr marL="342900" indent="-342900" algn="just">
              <a:lnSpc>
                <a:spcPct val="150000"/>
              </a:lnSpc>
              <a:buFontTx/>
              <a:buChar char="-"/>
            </a:pPr>
            <a:r>
              <a:rPr lang="en-US" sz="2400" smtClean="0">
                <a:solidFill>
                  <a:schemeClr val="tx1">
                    <a:lumMod val="75000"/>
                  </a:schemeClr>
                </a:solidFill>
                <a:latin typeface="+mn-lt"/>
                <a:ea typeface="Calibri" panose="020F0502020204030204" pitchFamily="34" charset="0"/>
                <a:cs typeface="Times New Roman" panose="02020603050405020304" pitchFamily="18" charset="0"/>
              </a:rPr>
              <a:t>C</a:t>
            </a:r>
            <a:r>
              <a:rPr lang="vi-VN" sz="2400" smtClean="0">
                <a:solidFill>
                  <a:schemeClr val="tx1">
                    <a:lumMod val="75000"/>
                  </a:schemeClr>
                </a:solidFill>
                <a:latin typeface="+mn-lt"/>
                <a:ea typeface="Calibri" panose="020F0502020204030204" pitchFamily="34" charset="0"/>
                <a:cs typeface="Times New Roman" panose="02020603050405020304" pitchFamily="18" charset="0"/>
              </a:rPr>
              <a:t>ó </a:t>
            </a:r>
            <a:r>
              <a:rPr lang="vi-VN" sz="2400">
                <a:solidFill>
                  <a:schemeClr val="tx1">
                    <a:lumMod val="75000"/>
                  </a:schemeClr>
                </a:solidFill>
                <a:latin typeface="+mn-lt"/>
                <a:ea typeface="Calibri" panose="020F0502020204030204" pitchFamily="34" charset="0"/>
                <a:cs typeface="Times New Roman" panose="02020603050405020304" pitchFamily="18" charset="0"/>
              </a:rPr>
              <a:t>thể trang trí, tô màu hoặc gắn tranh, ảnh.</a:t>
            </a:r>
          </a:p>
          <a:p>
            <a:pPr algn="just">
              <a:lnSpc>
                <a:spcPct val="150000"/>
              </a:lnSpc>
            </a:pPr>
            <a:endParaRPr lang="vi-VN" sz="2400">
              <a:solidFill>
                <a:schemeClr val="tx1">
                  <a:lumMod val="75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8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5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5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5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8023" y="155852"/>
            <a:ext cx="2762295" cy="523220"/>
          </a:xfrm>
          <a:prstGeom prst="rect">
            <a:avLst/>
          </a:prstGeom>
        </p:spPr>
        <p:txBody>
          <a:bodyPr wrap="none">
            <a:spAutoFit/>
          </a:bodyPr>
          <a:lstStyle/>
          <a:p>
            <a:pPr lvl="0" algn="ctr"/>
            <a:r>
              <a:rPr lang="en-US" sz="2800" b="1">
                <a:solidFill>
                  <a:schemeClr val="bg1">
                    <a:lumMod val="50000"/>
                  </a:schemeClr>
                </a:solidFill>
                <a:latin typeface="+mn-lt"/>
                <a:cs typeface="Arial" panose="020B0604020202020204" pitchFamily="34" charset="0"/>
              </a:rPr>
              <a:t>Đoạn văn mẫu:</a:t>
            </a:r>
          </a:p>
        </p:txBody>
      </p:sp>
      <p:sp>
        <p:nvSpPr>
          <p:cNvPr id="4" name="Rounded Rectangle 3"/>
          <p:cNvSpPr/>
          <p:nvPr/>
        </p:nvSpPr>
        <p:spPr>
          <a:xfrm>
            <a:off x="654205" y="796533"/>
            <a:ext cx="7909932" cy="536126"/>
          </a:xfrm>
          <a:prstGeom prst="round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364627" y="796533"/>
            <a:ext cx="8199510" cy="496996"/>
          </a:xfrm>
          <a:prstGeom prst="rect">
            <a:avLst/>
          </a:prstGeom>
        </p:spPr>
        <p:txBody>
          <a:bodyPr wrap="square">
            <a:spAutoFit/>
          </a:bodyPr>
          <a:lstStyle/>
          <a:p>
            <a:pPr algn="ctr">
              <a:lnSpc>
                <a:spcPct val="150000"/>
              </a:lnSpc>
              <a:spcAft>
                <a:spcPts val="1200"/>
              </a:spcAft>
            </a:pPr>
            <a:r>
              <a:rPr lang="vi-VN" sz="2000" b="1">
                <a:solidFill>
                  <a:schemeClr val="accent4">
                    <a:lumMod val="50000"/>
                  </a:schemeClr>
                </a:solidFill>
                <a:ea typeface="Calibri" panose="020F0502020204030204" pitchFamily="34" charset="0"/>
                <a:cs typeface="Times New Roman" panose="02020603050405020304" pitchFamily="18" charset="0"/>
              </a:rPr>
              <a:t>a. Tả một bộ phận của cây ở thời điểm nhất định.</a:t>
            </a:r>
          </a:p>
        </p:txBody>
      </p:sp>
      <p:sp>
        <p:nvSpPr>
          <p:cNvPr id="6" name="Rectangle 5"/>
          <p:cNvSpPr/>
          <p:nvPr/>
        </p:nvSpPr>
        <p:spPr>
          <a:xfrm>
            <a:off x="654205" y="1450120"/>
            <a:ext cx="7909932" cy="3139321"/>
          </a:xfrm>
          <a:prstGeom prst="rect">
            <a:avLst/>
          </a:prstGeom>
        </p:spPr>
        <p:txBody>
          <a:bodyPr wrap="square">
            <a:spAutoFit/>
          </a:bodyPr>
          <a:lstStyle/>
          <a:p>
            <a:pPr algn="just">
              <a:lnSpc>
                <a:spcPct val="150000"/>
              </a:lnSpc>
            </a:pPr>
            <a:r>
              <a:rPr lang="en-US" sz="2200" smtClean="0">
                <a:solidFill>
                  <a:schemeClr val="tx1">
                    <a:lumMod val="75000"/>
                  </a:schemeClr>
                </a:solidFill>
                <a:latin typeface="+mn-lt"/>
                <a:ea typeface="Calibri" panose="020F0502020204030204" pitchFamily="34" charset="0"/>
                <a:cs typeface="Times New Roman" panose="02020603050405020304" pitchFamily="18" charset="0"/>
              </a:rPr>
              <a:t>       </a:t>
            </a:r>
            <a:r>
              <a:rPr lang="vi-VN" sz="2200" smtClean="0">
                <a:solidFill>
                  <a:schemeClr val="tx1">
                    <a:lumMod val="75000"/>
                  </a:schemeClr>
                </a:solidFill>
                <a:latin typeface="+mn-lt"/>
                <a:ea typeface="Calibri" panose="020F0502020204030204" pitchFamily="34" charset="0"/>
                <a:cs typeface="Times New Roman" panose="02020603050405020304" pitchFamily="18" charset="0"/>
              </a:rPr>
              <a:t>Hoa </a:t>
            </a:r>
            <a:r>
              <a:rPr lang="vi-VN" sz="2200">
                <a:solidFill>
                  <a:schemeClr val="tx1">
                    <a:lumMod val="75000"/>
                  </a:schemeClr>
                </a:solidFill>
                <a:latin typeface="+mn-lt"/>
                <a:ea typeface="Calibri" panose="020F0502020204030204" pitchFamily="34" charset="0"/>
                <a:cs typeface="Times New Roman" panose="02020603050405020304" pitchFamily="18" charset="0"/>
              </a:rPr>
              <a:t>khế thật đặc biệt. Nó không mọc đơn lẻ mà thành từng chùm từ thân cây. Mỗi bông hoa tim tim, trăng trắng, có lúc hồng hồng xinh xinh, như chơi trốn tìm trong tản lá. Hoa khế không thơm nồng nàn như hoa bưởi mà thơm man mát, kin đảo. Mỗi bông khể nhỏ xinh ấy, không ai ngờ có thể tạo thành những quả khế to và mọng nước đến vậy.</a:t>
            </a:r>
            <a:endParaRPr lang="en-US" sz="2200">
              <a:solidFill>
                <a:schemeClr val="tx1">
                  <a:lumMod val="75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5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1796" y="753593"/>
            <a:ext cx="8377929" cy="536126"/>
          </a:xfrm>
          <a:prstGeom prst="round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546585" y="753593"/>
            <a:ext cx="8199510" cy="496996"/>
          </a:xfrm>
          <a:prstGeom prst="rect">
            <a:avLst/>
          </a:prstGeom>
        </p:spPr>
        <p:txBody>
          <a:bodyPr wrap="square">
            <a:spAutoFit/>
          </a:bodyPr>
          <a:lstStyle/>
          <a:p>
            <a:pPr algn="ctr">
              <a:lnSpc>
                <a:spcPct val="150000"/>
              </a:lnSpc>
              <a:spcAft>
                <a:spcPts val="1200"/>
              </a:spcAft>
            </a:pPr>
            <a:r>
              <a:rPr lang="vi-VN" sz="2000" b="1">
                <a:solidFill>
                  <a:schemeClr val="accent4">
                    <a:lumMod val="50000"/>
                  </a:schemeClr>
                </a:solidFill>
                <a:ea typeface="Calibri" panose="020F0502020204030204" pitchFamily="34" charset="0"/>
                <a:cs typeface="Times New Roman" panose="02020603050405020304" pitchFamily="18" charset="0"/>
              </a:rPr>
              <a:t>b. Tả một bộ phận của cây thay đổi ở những thời điểm khác nhau.</a:t>
            </a:r>
          </a:p>
        </p:txBody>
      </p:sp>
      <p:sp>
        <p:nvSpPr>
          <p:cNvPr id="6" name="Rectangle 5"/>
          <p:cNvSpPr/>
          <p:nvPr/>
        </p:nvSpPr>
        <p:spPr>
          <a:xfrm>
            <a:off x="661639" y="1364029"/>
            <a:ext cx="7895062" cy="3485570"/>
          </a:xfrm>
          <a:prstGeom prst="rect">
            <a:avLst/>
          </a:prstGeom>
        </p:spPr>
        <p:txBody>
          <a:bodyPr wrap="square">
            <a:spAutoFit/>
          </a:bodyPr>
          <a:lstStyle/>
          <a:p>
            <a:pPr algn="just">
              <a:lnSpc>
                <a:spcPct val="150000"/>
              </a:lnSpc>
            </a:pPr>
            <a:r>
              <a:rPr lang="en-US" sz="2100" smtClean="0">
                <a:solidFill>
                  <a:schemeClr val="tx1">
                    <a:lumMod val="75000"/>
                  </a:schemeClr>
                </a:solidFill>
                <a:latin typeface="+mn-lt"/>
                <a:ea typeface="Calibri" panose="020F0502020204030204" pitchFamily="34" charset="0"/>
                <a:cs typeface="Times New Roman" panose="02020603050405020304" pitchFamily="18" charset="0"/>
              </a:rPr>
              <a:t>       </a:t>
            </a:r>
            <a:r>
              <a:rPr lang="vi-VN" sz="2100">
                <a:solidFill>
                  <a:schemeClr val="tx1">
                    <a:lumMod val="75000"/>
                  </a:schemeClr>
                </a:solidFill>
                <a:latin typeface="+mn-lt"/>
                <a:ea typeface="Calibri" panose="020F0502020204030204" pitchFamily="34" charset="0"/>
                <a:cs typeface="Times New Roman" panose="02020603050405020304" pitchFamily="18" charset="0"/>
              </a:rPr>
              <a:t>Cũng giống cây bàng, cây phượng thay đổi theo thời gian. Mùa xuân, lá phượng xanh um. Từng tán từng tán lá thi nhau toả ra kín cả một góc sân. Khi cái nắng chói chang của mùa hè bắt đầu, cành phượng đơm những bông hoa đỏ như một ngọn đuốc giữa trời. Thế rồi, ngọn đuốc ấy cũng dịu dần lúc thu sang. Rồi những lớp lá rụng dần trong những ngày đông giả rét để chuẩn bị bộ áo mới cho mùa xuân.</a:t>
            </a:r>
            <a:endParaRPr lang="en-US" sz="21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7" name="Rectangle 6"/>
          <p:cNvSpPr/>
          <p:nvPr/>
        </p:nvSpPr>
        <p:spPr>
          <a:xfrm>
            <a:off x="3228023" y="155852"/>
            <a:ext cx="2762295" cy="523220"/>
          </a:xfrm>
          <a:prstGeom prst="rect">
            <a:avLst/>
          </a:prstGeom>
        </p:spPr>
        <p:txBody>
          <a:bodyPr wrap="none">
            <a:spAutoFit/>
          </a:bodyPr>
          <a:lstStyle/>
          <a:p>
            <a:pPr lvl="0" algn="ctr"/>
            <a:r>
              <a:rPr lang="en-US" sz="2800" b="1">
                <a:solidFill>
                  <a:schemeClr val="bg1">
                    <a:lumMod val="50000"/>
                  </a:schemeClr>
                </a:solidFill>
                <a:latin typeface="+mn-lt"/>
                <a:cs typeface="Arial" panose="020B0604020202020204" pitchFamily="34" charset="0"/>
              </a:rPr>
              <a:t>Đoạn văn mẫu:</a:t>
            </a:r>
          </a:p>
        </p:txBody>
      </p:sp>
    </p:spTree>
    <p:extLst>
      <p:ext uri="{BB962C8B-B14F-4D97-AF65-F5344CB8AC3E}">
        <p14:creationId xmlns:p14="http://schemas.microsoft.com/office/powerpoint/2010/main" val="36374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33492" y="1265715"/>
            <a:ext cx="2906752" cy="57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5">
            <a:extLst>
              <a:ext uri="{FF2B5EF4-FFF2-40B4-BE49-F238E27FC236}">
                <a16:creationId xmlns:a16="http://schemas.microsoft.com/office/drawing/2014/main" id="{B030F64E-D154-7332-C853-4354A2B66AA6}"/>
              </a:ext>
            </a:extLst>
          </p:cNvPr>
          <p:cNvSpPr txBox="1"/>
          <p:nvPr/>
        </p:nvSpPr>
        <p:spPr>
          <a:xfrm>
            <a:off x="2365747" y="355691"/>
            <a:ext cx="4442242"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a:solidFill>
                  <a:schemeClr val="bg1">
                    <a:lumMod val="50000"/>
                  </a:schemeClr>
                </a:solidFill>
                <a:latin typeface="+mn-lt"/>
              </a:rPr>
              <a:t>CỦNG CỐ, DẶN DÒ</a:t>
            </a:r>
            <a:endParaRPr lang="en-US" sz="3600" dirty="0">
              <a:solidFill>
                <a:schemeClr val="bg1">
                  <a:lumMod val="50000"/>
                </a:schemeClr>
              </a:solidFill>
              <a:latin typeface="+mn-lt"/>
            </a:endParaRPr>
          </a:p>
        </p:txBody>
      </p:sp>
      <p:sp>
        <p:nvSpPr>
          <p:cNvPr id="9" name="Rectangle 8"/>
          <p:cNvSpPr/>
          <p:nvPr/>
        </p:nvSpPr>
        <p:spPr>
          <a:xfrm>
            <a:off x="728546" y="1206241"/>
            <a:ext cx="7716644" cy="2516073"/>
          </a:xfrm>
          <a:prstGeom prst="rect">
            <a:avLst/>
          </a:prstGeom>
        </p:spPr>
        <p:txBody>
          <a:bodyPr wrap="square">
            <a:spAutoFit/>
          </a:bodyPr>
          <a:lstStyle/>
          <a:p>
            <a:pPr algn="ctr">
              <a:lnSpc>
                <a:spcPct val="150000"/>
              </a:lnSpc>
            </a:pPr>
            <a:r>
              <a:rPr lang="en-US" sz="2500" b="1">
                <a:solidFill>
                  <a:schemeClr val="bg1"/>
                </a:solidFill>
              </a:rPr>
              <a:t>Chuẩn bị bài sau: </a:t>
            </a:r>
            <a:endParaRPr lang="en-US" sz="2500" b="1" smtClean="0">
              <a:solidFill>
                <a:schemeClr val="bg1"/>
              </a:solidFill>
            </a:endParaRPr>
          </a:p>
          <a:p>
            <a:pPr algn="ctr">
              <a:lnSpc>
                <a:spcPct val="30000"/>
              </a:lnSpc>
            </a:pPr>
            <a:endParaRPr lang="en-US" sz="2500" b="1" smtClean="0">
              <a:solidFill>
                <a:schemeClr val="bg1"/>
              </a:solidFill>
            </a:endParaRPr>
          </a:p>
          <a:p>
            <a:pPr algn="ctr">
              <a:lnSpc>
                <a:spcPct val="150000"/>
              </a:lnSpc>
            </a:pPr>
            <a:r>
              <a:rPr lang="en-US" sz="2500" b="1" smtClean="0">
                <a:solidFill>
                  <a:schemeClr val="bg1">
                    <a:lumMod val="10000"/>
                  </a:schemeClr>
                </a:solidFill>
              </a:rPr>
              <a:t>NÓI </a:t>
            </a:r>
            <a:r>
              <a:rPr lang="en-US" sz="2500" b="1">
                <a:solidFill>
                  <a:schemeClr val="bg1">
                    <a:lumMod val="10000"/>
                  </a:schemeClr>
                </a:solidFill>
              </a:rPr>
              <a:t>VÀ NGHE: </a:t>
            </a:r>
            <a:endParaRPr lang="en-US" sz="2500" b="1" smtClean="0">
              <a:solidFill>
                <a:schemeClr val="bg1">
                  <a:lumMod val="10000"/>
                </a:schemeClr>
              </a:solidFill>
            </a:endParaRPr>
          </a:p>
          <a:p>
            <a:pPr algn="ctr">
              <a:lnSpc>
                <a:spcPct val="150000"/>
              </a:lnSpc>
            </a:pPr>
            <a:r>
              <a:rPr lang="en-US" sz="2500" b="1" smtClean="0">
                <a:solidFill>
                  <a:schemeClr val="bg1">
                    <a:lumMod val="50000"/>
                  </a:schemeClr>
                </a:solidFill>
              </a:rPr>
              <a:t>KỂ </a:t>
            </a:r>
            <a:r>
              <a:rPr lang="en-US" sz="2500" b="1">
                <a:solidFill>
                  <a:schemeClr val="bg1">
                    <a:lumMod val="50000"/>
                  </a:schemeClr>
                </a:solidFill>
              </a:rPr>
              <a:t>CHUYỆN - Ở VƯƠNG QUỐC TƯƠNG LAI </a:t>
            </a:r>
            <a:endParaRPr lang="en-US" sz="2500" b="1" smtClean="0">
              <a:solidFill>
                <a:schemeClr val="bg1">
                  <a:lumMod val="50000"/>
                </a:schemeClr>
              </a:solidFill>
            </a:endParaRPr>
          </a:p>
          <a:p>
            <a:pPr algn="ctr">
              <a:lnSpc>
                <a:spcPct val="150000"/>
              </a:lnSpc>
            </a:pPr>
            <a:r>
              <a:rPr lang="en-US" sz="2500" b="1" i="1" smtClean="0">
                <a:solidFill>
                  <a:schemeClr val="bg1">
                    <a:lumMod val="10000"/>
                  </a:schemeClr>
                </a:solidFill>
              </a:rPr>
              <a:t>(</a:t>
            </a:r>
            <a:r>
              <a:rPr lang="en-US" sz="2500" b="1" i="1">
                <a:solidFill>
                  <a:schemeClr val="bg1">
                    <a:lumMod val="10000"/>
                  </a:schemeClr>
                </a:solidFill>
              </a:rPr>
              <a:t>Luyện tập diễn kịch)</a:t>
            </a:r>
          </a:p>
        </p:txBody>
      </p:sp>
      <p:sp>
        <p:nvSpPr>
          <p:cNvPr id="10" name="Google Shape;3210;p74"/>
          <p:cNvSpPr/>
          <p:nvPr/>
        </p:nvSpPr>
        <p:spPr>
          <a:xfrm flipH="1">
            <a:off x="434652" y="1048116"/>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 name="Google Shape;3210;p74"/>
          <p:cNvSpPr/>
          <p:nvPr/>
        </p:nvSpPr>
        <p:spPr>
          <a:xfrm flipH="1">
            <a:off x="7788916" y="3486380"/>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1347;p45"/>
          <p:cNvSpPr/>
          <p:nvPr/>
        </p:nvSpPr>
        <p:spPr>
          <a:xfrm>
            <a:off x="7907075" y="111314"/>
            <a:ext cx="1076229" cy="992817"/>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 name="Google Shape;1348;p45"/>
          <p:cNvSpPr/>
          <p:nvPr/>
        </p:nvSpPr>
        <p:spPr>
          <a:xfrm>
            <a:off x="8115006" y="259530"/>
            <a:ext cx="791932" cy="736955"/>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368125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210;p74"/>
          <p:cNvSpPr/>
          <p:nvPr/>
        </p:nvSpPr>
        <p:spPr>
          <a:xfrm flipH="1">
            <a:off x="6729580" y="2604190"/>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43DDF99-2854-A81D-863C-9072B4DB7FA5}"/>
              </a:ext>
            </a:extLst>
          </p:cNvPr>
          <p:cNvSpPr txBox="1"/>
          <p:nvPr/>
        </p:nvSpPr>
        <p:spPr>
          <a:xfrm>
            <a:off x="708072" y="1147395"/>
            <a:ext cx="7965920" cy="2079095"/>
          </a:xfrm>
          <a:prstGeom prst="rect">
            <a:avLst/>
          </a:prstGeom>
        </p:spPr>
        <p:txBody>
          <a:bodyPr wrap="square" lIns="0" tIns="0" rIns="0" bIns="0" rtlCol="0" anchor="t">
            <a:spAutoFit/>
          </a:bodyPr>
          <a:lstStyle/>
          <a:p>
            <a:pPr algn="ctr">
              <a:lnSpc>
                <a:spcPct val="150000"/>
              </a:lnSpc>
            </a:pPr>
            <a:r>
              <a:rPr lang="en-US" sz="4800" b="1" smtClean="0">
                <a:solidFill>
                  <a:schemeClr val="accent2">
                    <a:lumMod val="75000"/>
                  </a:schemeClr>
                </a:solidFill>
                <a:latin typeface="Arial" panose="020B0604020202020204" pitchFamily="34" charset="0"/>
                <a:cs typeface="Arial" panose="020B0604020202020204" pitchFamily="34" charset="0"/>
              </a:rPr>
              <a:t>XIN CHÀO TẠM BIỆT </a:t>
            </a:r>
          </a:p>
          <a:p>
            <a:pPr algn="ctr">
              <a:lnSpc>
                <a:spcPct val="150000"/>
              </a:lnSpc>
            </a:pPr>
            <a:r>
              <a:rPr lang="en-US" sz="4800" b="1" smtClean="0">
                <a:solidFill>
                  <a:schemeClr val="accent2">
                    <a:lumMod val="75000"/>
                  </a:schemeClr>
                </a:solidFill>
                <a:latin typeface="Arial" panose="020B0604020202020204" pitchFamily="34" charset="0"/>
                <a:cs typeface="Arial" panose="020B0604020202020204" pitchFamily="34" charset="0"/>
              </a:rPr>
              <a:t>VÀ HẸN GẶP LẠI.</a:t>
            </a:r>
            <a:endParaRPr lang="en-US" sz="4800" b="1" dirty="0">
              <a:solidFill>
                <a:schemeClr val="accent2">
                  <a:lumMod val="75000"/>
                </a:schemeClr>
              </a:solidFill>
              <a:latin typeface="Arial" panose="020B0604020202020204" pitchFamily="34" charset="0"/>
              <a:cs typeface="Arial" panose="020B0604020202020204" pitchFamily="34" charset="0"/>
            </a:endParaRPr>
          </a:p>
        </p:txBody>
      </p:sp>
      <p:grpSp>
        <p:nvGrpSpPr>
          <p:cNvPr id="5" name="Google Shape;1562;p49"/>
          <p:cNvGrpSpPr/>
          <p:nvPr/>
        </p:nvGrpSpPr>
        <p:grpSpPr>
          <a:xfrm>
            <a:off x="7702830" y="2323611"/>
            <a:ext cx="1322475" cy="1932510"/>
            <a:chOff x="7403325" y="3027400"/>
            <a:chExt cx="943825" cy="1298425"/>
          </a:xfrm>
        </p:grpSpPr>
        <p:sp>
          <p:nvSpPr>
            <p:cNvPr id="6" name="Google Shape;1563;p49"/>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4;p49"/>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565;p49"/>
            <p:cNvGrpSpPr/>
            <p:nvPr/>
          </p:nvGrpSpPr>
          <p:grpSpPr>
            <a:xfrm>
              <a:off x="7788950" y="4260825"/>
              <a:ext cx="65000" cy="53175"/>
              <a:chOff x="7788950" y="4260825"/>
              <a:chExt cx="65000" cy="53175"/>
            </a:xfrm>
          </p:grpSpPr>
          <p:sp>
            <p:nvSpPr>
              <p:cNvPr id="101" name="Google Shape;1566;p49"/>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7;p49"/>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8;p49"/>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569;p49"/>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70;p49"/>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71;p49"/>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72;p49"/>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73;p49"/>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74;p49"/>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75;p49"/>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6;p49"/>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77;p49"/>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8;p49"/>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79;p49"/>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80;p49"/>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81;p49"/>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82;p49"/>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83;p49"/>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84;p49"/>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85;p49"/>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86;p49"/>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87;p49"/>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88;p49"/>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9;p49"/>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90;p49"/>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91;p49"/>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92;p49"/>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93;p49"/>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94;p49"/>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95;p49"/>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96;p49"/>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97;p49"/>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98;p49"/>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99;p49"/>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00;p49"/>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01;p49"/>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02;p49"/>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03;p49"/>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04;p49"/>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05;p49"/>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06;p49"/>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07;p49"/>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08;p49"/>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09;p49"/>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0;p49"/>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1;p49"/>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2;p49"/>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3;p49"/>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4;p49"/>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5;p49"/>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6;p49"/>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7;p49"/>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8;p49"/>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9;p49"/>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20;p49"/>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1;p49"/>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2;p49"/>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3;p49"/>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24;p49"/>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25;p49"/>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6;p49"/>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27;p49"/>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28;p49"/>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29;p49"/>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30;p49"/>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31;p49"/>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32;p49"/>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33;p49"/>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34;p49"/>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35;p49"/>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36;p49"/>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37;p49"/>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38;p49"/>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39;p49"/>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40;p49"/>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41;p49"/>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42;p49"/>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43;p49"/>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44;p49"/>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45;p49"/>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46;p49"/>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47;p49"/>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48;p49"/>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49;p49"/>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50;p49"/>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51;p49"/>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52;p49"/>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53;p49"/>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54;p49"/>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5;p49"/>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56;p49"/>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57;p49"/>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58;p49"/>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59;p49"/>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60;p49"/>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3210;p74"/>
          <p:cNvSpPr/>
          <p:nvPr/>
        </p:nvSpPr>
        <p:spPr>
          <a:xfrm flipH="1">
            <a:off x="650070" y="307535"/>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5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32" name="Google Shape;1232;p45"/>
          <p:cNvSpPr/>
          <p:nvPr/>
        </p:nvSpPr>
        <p:spPr>
          <a:xfrm>
            <a:off x="8066714" y="230319"/>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33" name="Google Shape;1233;p45"/>
          <p:cNvGrpSpPr/>
          <p:nvPr/>
        </p:nvGrpSpPr>
        <p:grpSpPr>
          <a:xfrm>
            <a:off x="6511611" y="963582"/>
            <a:ext cx="2435223" cy="2974562"/>
            <a:chOff x="1190100" y="1036674"/>
            <a:chExt cx="2734976" cy="3340703"/>
          </a:xfrm>
        </p:grpSpPr>
        <p:sp>
          <p:nvSpPr>
            <p:cNvPr id="1234" name="Google Shape;1234;p45"/>
            <p:cNvSpPr/>
            <p:nvPr/>
          </p:nvSpPr>
          <p:spPr>
            <a:xfrm>
              <a:off x="2451465" y="3993948"/>
              <a:ext cx="45411" cy="348852"/>
            </a:xfrm>
            <a:custGeom>
              <a:avLst/>
              <a:gdLst/>
              <a:ahLst/>
              <a:cxnLst/>
              <a:rect l="l" t="t" r="r" b="b"/>
              <a:pathLst>
                <a:path w="736" h="5654" extrusionOk="0">
                  <a:moveTo>
                    <a:pt x="566" y="0"/>
                  </a:moveTo>
                  <a:cubicBezTo>
                    <a:pt x="504" y="0"/>
                    <a:pt x="445" y="49"/>
                    <a:pt x="445" y="155"/>
                  </a:cubicBezTo>
                  <a:cubicBezTo>
                    <a:pt x="373" y="1358"/>
                    <a:pt x="87" y="2747"/>
                    <a:pt x="29" y="3893"/>
                  </a:cubicBezTo>
                  <a:cubicBezTo>
                    <a:pt x="1" y="4453"/>
                    <a:pt x="87" y="5011"/>
                    <a:pt x="144" y="5555"/>
                  </a:cubicBezTo>
                  <a:cubicBezTo>
                    <a:pt x="168" y="5622"/>
                    <a:pt x="232" y="5653"/>
                    <a:pt x="295" y="5653"/>
                  </a:cubicBezTo>
                  <a:cubicBezTo>
                    <a:pt x="381" y="5653"/>
                    <a:pt x="468" y="5597"/>
                    <a:pt x="459" y="5498"/>
                  </a:cubicBezTo>
                  <a:cubicBezTo>
                    <a:pt x="445" y="5083"/>
                    <a:pt x="373" y="4682"/>
                    <a:pt x="345" y="4266"/>
                  </a:cubicBezTo>
                  <a:cubicBezTo>
                    <a:pt x="360" y="3908"/>
                    <a:pt x="360" y="3549"/>
                    <a:pt x="360" y="3192"/>
                  </a:cubicBezTo>
                  <a:cubicBezTo>
                    <a:pt x="445" y="2145"/>
                    <a:pt x="675" y="1272"/>
                    <a:pt x="703" y="241"/>
                  </a:cubicBezTo>
                  <a:cubicBezTo>
                    <a:pt x="736" y="85"/>
                    <a:pt x="648"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5" name="Google Shape;1235;p45"/>
            <p:cNvSpPr/>
            <p:nvPr/>
          </p:nvSpPr>
          <p:spPr>
            <a:xfrm>
              <a:off x="2598499" y="4142956"/>
              <a:ext cx="55530" cy="226562"/>
            </a:xfrm>
            <a:custGeom>
              <a:avLst/>
              <a:gdLst/>
              <a:ahLst/>
              <a:cxnLst/>
              <a:rect l="l" t="t" r="r" b="b"/>
              <a:pathLst>
                <a:path w="900" h="3672" extrusionOk="0">
                  <a:moveTo>
                    <a:pt x="204" y="1"/>
                  </a:moveTo>
                  <a:cubicBezTo>
                    <a:pt x="1" y="1"/>
                    <a:pt x="43" y="235"/>
                    <a:pt x="97" y="290"/>
                  </a:cubicBezTo>
                  <a:cubicBezTo>
                    <a:pt x="183" y="475"/>
                    <a:pt x="197" y="561"/>
                    <a:pt x="225" y="733"/>
                  </a:cubicBezTo>
                  <a:cubicBezTo>
                    <a:pt x="355" y="1121"/>
                    <a:pt x="369" y="1178"/>
                    <a:pt x="441" y="1564"/>
                  </a:cubicBezTo>
                  <a:cubicBezTo>
                    <a:pt x="498" y="1793"/>
                    <a:pt x="527" y="1894"/>
                    <a:pt x="527" y="2095"/>
                  </a:cubicBezTo>
                  <a:cubicBezTo>
                    <a:pt x="569" y="2452"/>
                    <a:pt x="512" y="2682"/>
                    <a:pt x="441" y="3098"/>
                  </a:cubicBezTo>
                  <a:cubicBezTo>
                    <a:pt x="441" y="3255"/>
                    <a:pt x="340" y="3442"/>
                    <a:pt x="397" y="3599"/>
                  </a:cubicBezTo>
                  <a:cubicBezTo>
                    <a:pt x="422" y="3649"/>
                    <a:pt x="472" y="3672"/>
                    <a:pt x="524" y="3672"/>
                  </a:cubicBezTo>
                  <a:cubicBezTo>
                    <a:pt x="591" y="3672"/>
                    <a:pt x="660" y="3634"/>
                    <a:pt x="684" y="3570"/>
                  </a:cubicBezTo>
                  <a:cubicBezTo>
                    <a:pt x="798" y="2954"/>
                    <a:pt x="899" y="2281"/>
                    <a:pt x="827" y="1822"/>
                  </a:cubicBezTo>
                  <a:cubicBezTo>
                    <a:pt x="798" y="1608"/>
                    <a:pt x="712" y="1407"/>
                    <a:pt x="699" y="1249"/>
                  </a:cubicBezTo>
                  <a:cubicBezTo>
                    <a:pt x="670" y="1006"/>
                    <a:pt x="555" y="762"/>
                    <a:pt x="512" y="634"/>
                  </a:cubicBezTo>
                  <a:cubicBezTo>
                    <a:pt x="483" y="447"/>
                    <a:pt x="426" y="103"/>
                    <a:pt x="240" y="3"/>
                  </a:cubicBezTo>
                  <a:cubicBezTo>
                    <a:pt x="227" y="2"/>
                    <a:pt x="215"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6" name="Google Shape;1236;p45"/>
            <p:cNvSpPr/>
            <p:nvPr/>
          </p:nvSpPr>
          <p:spPr>
            <a:xfrm>
              <a:off x="2569068" y="3786570"/>
              <a:ext cx="106988" cy="359341"/>
            </a:xfrm>
            <a:custGeom>
              <a:avLst/>
              <a:gdLst/>
              <a:ahLst/>
              <a:cxnLst/>
              <a:rect l="l" t="t" r="r" b="b"/>
              <a:pathLst>
                <a:path w="1734" h="5824" extrusionOk="0">
                  <a:moveTo>
                    <a:pt x="217" y="1"/>
                  </a:moveTo>
                  <a:cubicBezTo>
                    <a:pt x="136" y="1"/>
                    <a:pt x="58" y="62"/>
                    <a:pt x="58" y="148"/>
                  </a:cubicBezTo>
                  <a:cubicBezTo>
                    <a:pt x="1" y="1223"/>
                    <a:pt x="259" y="2255"/>
                    <a:pt x="517" y="3271"/>
                  </a:cubicBezTo>
                  <a:cubicBezTo>
                    <a:pt x="616" y="3529"/>
                    <a:pt x="702" y="3802"/>
                    <a:pt x="788" y="4003"/>
                  </a:cubicBezTo>
                  <a:cubicBezTo>
                    <a:pt x="860" y="4175"/>
                    <a:pt x="960" y="4289"/>
                    <a:pt x="1004" y="4432"/>
                  </a:cubicBezTo>
                  <a:cubicBezTo>
                    <a:pt x="1061" y="4604"/>
                    <a:pt x="1118" y="4690"/>
                    <a:pt x="1176" y="4847"/>
                  </a:cubicBezTo>
                  <a:cubicBezTo>
                    <a:pt x="1218" y="5048"/>
                    <a:pt x="1233" y="5149"/>
                    <a:pt x="1275" y="5334"/>
                  </a:cubicBezTo>
                  <a:cubicBezTo>
                    <a:pt x="1319" y="5449"/>
                    <a:pt x="1376" y="5564"/>
                    <a:pt x="1390" y="5665"/>
                  </a:cubicBezTo>
                  <a:cubicBezTo>
                    <a:pt x="1381" y="5741"/>
                    <a:pt x="1467" y="5823"/>
                    <a:pt x="1555" y="5823"/>
                  </a:cubicBezTo>
                  <a:cubicBezTo>
                    <a:pt x="1599" y="5823"/>
                    <a:pt x="1643" y="5803"/>
                    <a:pt x="1676" y="5751"/>
                  </a:cubicBezTo>
                  <a:cubicBezTo>
                    <a:pt x="1734" y="5621"/>
                    <a:pt x="1648" y="5493"/>
                    <a:pt x="1605" y="5363"/>
                  </a:cubicBezTo>
                  <a:cubicBezTo>
                    <a:pt x="1533" y="5206"/>
                    <a:pt x="1519" y="4948"/>
                    <a:pt x="1433" y="4748"/>
                  </a:cubicBezTo>
                  <a:cubicBezTo>
                    <a:pt x="1361" y="4576"/>
                    <a:pt x="1348" y="4547"/>
                    <a:pt x="1275" y="4375"/>
                  </a:cubicBezTo>
                  <a:cubicBezTo>
                    <a:pt x="1218" y="4188"/>
                    <a:pt x="1161" y="4131"/>
                    <a:pt x="1075" y="3945"/>
                  </a:cubicBezTo>
                  <a:cubicBezTo>
                    <a:pt x="1061" y="3930"/>
                    <a:pt x="1046" y="3902"/>
                    <a:pt x="1032" y="3888"/>
                  </a:cubicBezTo>
                  <a:cubicBezTo>
                    <a:pt x="918" y="3573"/>
                    <a:pt x="760" y="3185"/>
                    <a:pt x="702" y="2813"/>
                  </a:cubicBezTo>
                  <a:cubicBezTo>
                    <a:pt x="588" y="2269"/>
                    <a:pt x="444" y="1739"/>
                    <a:pt x="402" y="1237"/>
                  </a:cubicBezTo>
                  <a:cubicBezTo>
                    <a:pt x="345" y="908"/>
                    <a:pt x="431" y="278"/>
                    <a:pt x="330" y="49"/>
                  </a:cubicBezTo>
                  <a:cubicBezTo>
                    <a:pt x="297" y="15"/>
                    <a:pt x="257" y="1"/>
                    <a:pt x="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7" name="Google Shape;1237;p45"/>
            <p:cNvSpPr/>
            <p:nvPr/>
          </p:nvSpPr>
          <p:spPr>
            <a:xfrm>
              <a:off x="2621205" y="3422904"/>
              <a:ext cx="34552" cy="458863"/>
            </a:xfrm>
            <a:custGeom>
              <a:avLst/>
              <a:gdLst/>
              <a:ahLst/>
              <a:cxnLst/>
              <a:rect l="l" t="t" r="r" b="b"/>
              <a:pathLst>
                <a:path w="560" h="7437" extrusionOk="0">
                  <a:moveTo>
                    <a:pt x="391" y="0"/>
                  </a:moveTo>
                  <a:cubicBezTo>
                    <a:pt x="289" y="0"/>
                    <a:pt x="198" y="117"/>
                    <a:pt x="230" y="226"/>
                  </a:cubicBezTo>
                  <a:cubicBezTo>
                    <a:pt x="273" y="827"/>
                    <a:pt x="115" y="1415"/>
                    <a:pt x="86" y="2002"/>
                  </a:cubicBezTo>
                  <a:cubicBezTo>
                    <a:pt x="86" y="2690"/>
                    <a:pt x="44" y="3364"/>
                    <a:pt x="15" y="4036"/>
                  </a:cubicBezTo>
                  <a:cubicBezTo>
                    <a:pt x="1" y="4896"/>
                    <a:pt x="44" y="5756"/>
                    <a:pt x="115" y="6615"/>
                  </a:cubicBezTo>
                  <a:cubicBezTo>
                    <a:pt x="144" y="6873"/>
                    <a:pt x="115" y="7160"/>
                    <a:pt x="230" y="7389"/>
                  </a:cubicBezTo>
                  <a:cubicBezTo>
                    <a:pt x="258" y="7422"/>
                    <a:pt x="295" y="7436"/>
                    <a:pt x="333" y="7436"/>
                  </a:cubicBezTo>
                  <a:cubicBezTo>
                    <a:pt x="410" y="7436"/>
                    <a:pt x="488" y="7376"/>
                    <a:pt x="488" y="7289"/>
                  </a:cubicBezTo>
                  <a:cubicBezTo>
                    <a:pt x="302" y="5656"/>
                    <a:pt x="316" y="4266"/>
                    <a:pt x="388" y="2647"/>
                  </a:cubicBezTo>
                  <a:cubicBezTo>
                    <a:pt x="344" y="1874"/>
                    <a:pt x="531" y="1114"/>
                    <a:pt x="531" y="340"/>
                  </a:cubicBezTo>
                  <a:cubicBezTo>
                    <a:pt x="531" y="240"/>
                    <a:pt x="560" y="126"/>
                    <a:pt x="488" y="40"/>
                  </a:cubicBezTo>
                  <a:cubicBezTo>
                    <a:pt x="457" y="12"/>
                    <a:pt x="42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8" name="Google Shape;1238;p45"/>
            <p:cNvSpPr/>
            <p:nvPr/>
          </p:nvSpPr>
          <p:spPr>
            <a:xfrm>
              <a:off x="2438260" y="2740242"/>
              <a:ext cx="926" cy="2715"/>
            </a:xfrm>
            <a:custGeom>
              <a:avLst/>
              <a:gdLst/>
              <a:ahLst/>
              <a:cxnLst/>
              <a:rect l="l" t="t" r="r" b="b"/>
              <a:pathLst>
                <a:path w="15" h="44" extrusionOk="0">
                  <a:moveTo>
                    <a:pt x="14" y="0"/>
                  </a:moveTo>
                  <a:cubicBezTo>
                    <a:pt x="0" y="44"/>
                    <a:pt x="0" y="44"/>
                    <a:pt x="14" y="0"/>
                  </a:cubicBezTo>
                  <a:close/>
                </a:path>
              </a:pathLst>
            </a:custGeom>
            <a:solidFill>
              <a:srgbClr val="D68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9" name="Google Shape;1239;p45"/>
            <p:cNvSpPr/>
            <p:nvPr/>
          </p:nvSpPr>
          <p:spPr>
            <a:xfrm>
              <a:off x="2576040" y="2682799"/>
              <a:ext cx="2776" cy="432"/>
            </a:xfrm>
            <a:custGeom>
              <a:avLst/>
              <a:gdLst/>
              <a:ahLst/>
              <a:cxnLst/>
              <a:rect l="l" t="t" r="r" b="b"/>
              <a:pathLst>
                <a:path w="45" h="7" extrusionOk="0">
                  <a:moveTo>
                    <a:pt x="45" y="0"/>
                  </a:moveTo>
                  <a:cubicBezTo>
                    <a:pt x="17" y="0"/>
                    <a:pt x="1" y="7"/>
                    <a:pt x="10" y="7"/>
                  </a:cubicBezTo>
                  <a:cubicBezTo>
                    <a:pt x="15" y="7"/>
                    <a:pt x="26" y="5"/>
                    <a:pt x="45" y="0"/>
                  </a:cubicBezTo>
                  <a:close/>
                </a:path>
              </a:pathLst>
            </a:custGeom>
            <a:solidFill>
              <a:srgbClr val="D68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0" name="Google Shape;1240;p45"/>
            <p:cNvSpPr/>
            <p:nvPr/>
          </p:nvSpPr>
          <p:spPr>
            <a:xfrm>
              <a:off x="1859068" y="1994646"/>
              <a:ext cx="1419840" cy="2382731"/>
            </a:xfrm>
            <a:custGeom>
              <a:avLst/>
              <a:gdLst/>
              <a:ahLst/>
              <a:cxnLst/>
              <a:rect l="l" t="t" r="r" b="b"/>
              <a:pathLst>
                <a:path w="23012" h="38618" extrusionOk="0">
                  <a:moveTo>
                    <a:pt x="15896" y="1"/>
                  </a:moveTo>
                  <a:cubicBezTo>
                    <a:pt x="15851" y="1"/>
                    <a:pt x="15805" y="12"/>
                    <a:pt x="15762" y="36"/>
                  </a:cubicBezTo>
                  <a:cubicBezTo>
                    <a:pt x="15548" y="208"/>
                    <a:pt x="15663" y="222"/>
                    <a:pt x="15519" y="394"/>
                  </a:cubicBezTo>
                  <a:cubicBezTo>
                    <a:pt x="14660" y="1912"/>
                    <a:pt x="14115" y="3545"/>
                    <a:pt x="13485" y="5150"/>
                  </a:cubicBezTo>
                  <a:cubicBezTo>
                    <a:pt x="13155" y="5895"/>
                    <a:pt x="12912" y="6697"/>
                    <a:pt x="12553" y="7586"/>
                  </a:cubicBezTo>
                  <a:cubicBezTo>
                    <a:pt x="12396" y="8015"/>
                    <a:pt x="12123" y="8388"/>
                    <a:pt x="11923" y="8932"/>
                  </a:cubicBezTo>
                  <a:cubicBezTo>
                    <a:pt x="11737" y="9320"/>
                    <a:pt x="11235" y="10065"/>
                    <a:pt x="10791" y="10451"/>
                  </a:cubicBezTo>
                  <a:cubicBezTo>
                    <a:pt x="10734" y="10523"/>
                    <a:pt x="10662" y="10580"/>
                    <a:pt x="10591" y="10651"/>
                  </a:cubicBezTo>
                  <a:lnTo>
                    <a:pt x="10576" y="10651"/>
                  </a:lnTo>
                  <a:cubicBezTo>
                    <a:pt x="10448" y="10523"/>
                    <a:pt x="10318" y="10394"/>
                    <a:pt x="10204" y="10265"/>
                  </a:cubicBezTo>
                  <a:cubicBezTo>
                    <a:pt x="9745" y="9821"/>
                    <a:pt x="9273" y="9090"/>
                    <a:pt x="8671" y="8531"/>
                  </a:cubicBezTo>
                  <a:cubicBezTo>
                    <a:pt x="8069" y="7929"/>
                    <a:pt x="7195" y="7070"/>
                    <a:pt x="6450" y="6296"/>
                  </a:cubicBezTo>
                  <a:cubicBezTo>
                    <a:pt x="6150" y="5723"/>
                    <a:pt x="5749" y="5050"/>
                    <a:pt x="5577" y="4720"/>
                  </a:cubicBezTo>
                  <a:cubicBezTo>
                    <a:pt x="5075" y="3574"/>
                    <a:pt x="4717" y="2399"/>
                    <a:pt x="4473" y="1211"/>
                  </a:cubicBezTo>
                  <a:cubicBezTo>
                    <a:pt x="4444" y="1125"/>
                    <a:pt x="4459" y="1010"/>
                    <a:pt x="4387" y="938"/>
                  </a:cubicBezTo>
                  <a:cubicBezTo>
                    <a:pt x="4347" y="886"/>
                    <a:pt x="4283" y="862"/>
                    <a:pt x="4219" y="862"/>
                  </a:cubicBezTo>
                  <a:cubicBezTo>
                    <a:pt x="4124" y="862"/>
                    <a:pt x="4026" y="916"/>
                    <a:pt x="4001" y="1010"/>
                  </a:cubicBezTo>
                  <a:cubicBezTo>
                    <a:pt x="4144" y="2084"/>
                    <a:pt x="4502" y="3144"/>
                    <a:pt x="4903" y="4176"/>
                  </a:cubicBezTo>
                  <a:cubicBezTo>
                    <a:pt x="5004" y="4434"/>
                    <a:pt x="5118" y="4692"/>
                    <a:pt x="5247" y="4936"/>
                  </a:cubicBezTo>
                  <a:cubicBezTo>
                    <a:pt x="4444" y="3975"/>
                    <a:pt x="3556" y="2873"/>
                    <a:pt x="2539" y="1998"/>
                  </a:cubicBezTo>
                  <a:cubicBezTo>
                    <a:pt x="2377" y="1890"/>
                    <a:pt x="2228" y="1681"/>
                    <a:pt x="2008" y="1681"/>
                  </a:cubicBezTo>
                  <a:cubicBezTo>
                    <a:pt x="1994" y="1681"/>
                    <a:pt x="1980" y="1681"/>
                    <a:pt x="1966" y="1683"/>
                  </a:cubicBezTo>
                  <a:cubicBezTo>
                    <a:pt x="1550" y="1855"/>
                    <a:pt x="1938" y="2113"/>
                    <a:pt x="2138" y="2285"/>
                  </a:cubicBezTo>
                  <a:cubicBezTo>
                    <a:pt x="2310" y="2586"/>
                    <a:pt x="2855" y="3274"/>
                    <a:pt x="3155" y="3732"/>
                  </a:cubicBezTo>
                  <a:cubicBezTo>
                    <a:pt x="3485" y="4133"/>
                    <a:pt x="3671" y="4277"/>
                    <a:pt x="3943" y="4649"/>
                  </a:cubicBezTo>
                  <a:cubicBezTo>
                    <a:pt x="4788" y="5709"/>
                    <a:pt x="5491" y="6583"/>
                    <a:pt x="6335" y="7643"/>
                  </a:cubicBezTo>
                  <a:cubicBezTo>
                    <a:pt x="6708" y="8030"/>
                    <a:pt x="6981" y="8359"/>
                    <a:pt x="7353" y="8947"/>
                  </a:cubicBezTo>
                  <a:cubicBezTo>
                    <a:pt x="7567" y="9190"/>
                    <a:pt x="7726" y="9448"/>
                    <a:pt x="7940" y="9692"/>
                  </a:cubicBezTo>
                  <a:cubicBezTo>
                    <a:pt x="8026" y="9778"/>
                    <a:pt x="8069" y="9821"/>
                    <a:pt x="8140" y="9921"/>
                  </a:cubicBezTo>
                  <a:cubicBezTo>
                    <a:pt x="8356" y="10265"/>
                    <a:pt x="8484" y="10537"/>
                    <a:pt x="8728" y="10896"/>
                  </a:cubicBezTo>
                  <a:cubicBezTo>
                    <a:pt x="8226" y="10795"/>
                    <a:pt x="7726" y="10666"/>
                    <a:pt x="7224" y="10523"/>
                  </a:cubicBezTo>
                  <a:cubicBezTo>
                    <a:pt x="6851" y="10365"/>
                    <a:pt x="6493" y="10193"/>
                    <a:pt x="6135" y="10021"/>
                  </a:cubicBezTo>
                  <a:cubicBezTo>
                    <a:pt x="5892" y="9878"/>
                    <a:pt x="5648" y="9735"/>
                    <a:pt x="5405" y="9606"/>
                  </a:cubicBezTo>
                  <a:cubicBezTo>
                    <a:pt x="5290" y="9505"/>
                    <a:pt x="5175" y="9419"/>
                    <a:pt x="5061" y="9320"/>
                  </a:cubicBezTo>
                  <a:cubicBezTo>
                    <a:pt x="4301" y="8789"/>
                    <a:pt x="3714" y="8159"/>
                    <a:pt x="3227" y="7614"/>
                  </a:cubicBezTo>
                  <a:cubicBezTo>
                    <a:pt x="2954" y="7328"/>
                    <a:pt x="2597" y="6913"/>
                    <a:pt x="2224" y="6497"/>
                  </a:cubicBezTo>
                  <a:cubicBezTo>
                    <a:pt x="2095" y="6311"/>
                    <a:pt x="1980" y="6124"/>
                    <a:pt x="1852" y="5939"/>
                  </a:cubicBezTo>
                  <a:cubicBezTo>
                    <a:pt x="1820" y="5916"/>
                    <a:pt x="1784" y="5907"/>
                    <a:pt x="1749" y="5907"/>
                  </a:cubicBezTo>
                  <a:cubicBezTo>
                    <a:pt x="1623" y="5907"/>
                    <a:pt x="1501" y="6027"/>
                    <a:pt x="1579" y="6139"/>
                  </a:cubicBezTo>
                  <a:cubicBezTo>
                    <a:pt x="1594" y="6153"/>
                    <a:pt x="1594" y="6168"/>
                    <a:pt x="1608" y="6182"/>
                  </a:cubicBezTo>
                  <a:cubicBezTo>
                    <a:pt x="1579" y="6225"/>
                    <a:pt x="1579" y="6282"/>
                    <a:pt x="1622" y="6325"/>
                  </a:cubicBezTo>
                  <a:lnTo>
                    <a:pt x="1923" y="6669"/>
                  </a:lnTo>
                  <a:cubicBezTo>
                    <a:pt x="2167" y="7056"/>
                    <a:pt x="2425" y="7442"/>
                    <a:pt x="2725" y="7786"/>
                  </a:cubicBezTo>
                  <a:cubicBezTo>
                    <a:pt x="3198" y="8273"/>
                    <a:pt x="3542" y="8674"/>
                    <a:pt x="4014" y="9090"/>
                  </a:cubicBezTo>
                  <a:cubicBezTo>
                    <a:pt x="4301" y="9305"/>
                    <a:pt x="4602" y="9520"/>
                    <a:pt x="4918" y="9721"/>
                  </a:cubicBezTo>
                  <a:cubicBezTo>
                    <a:pt x="5385" y="10089"/>
                    <a:pt x="5853" y="10458"/>
                    <a:pt x="6348" y="10812"/>
                  </a:cubicBezTo>
                  <a:lnTo>
                    <a:pt x="6348" y="10812"/>
                  </a:lnTo>
                  <a:cubicBezTo>
                    <a:pt x="6202" y="10758"/>
                    <a:pt x="6064" y="10701"/>
                    <a:pt x="5863" y="10580"/>
                  </a:cubicBezTo>
                  <a:cubicBezTo>
                    <a:pt x="5519" y="10380"/>
                    <a:pt x="5132" y="10237"/>
                    <a:pt x="4788" y="10021"/>
                  </a:cubicBezTo>
                  <a:cubicBezTo>
                    <a:pt x="3943" y="9620"/>
                    <a:pt x="3714" y="9477"/>
                    <a:pt x="3126" y="9047"/>
                  </a:cubicBezTo>
                  <a:cubicBezTo>
                    <a:pt x="2840" y="8875"/>
                    <a:pt x="2367" y="8417"/>
                    <a:pt x="2196" y="8231"/>
                  </a:cubicBezTo>
                  <a:cubicBezTo>
                    <a:pt x="1823" y="7858"/>
                    <a:pt x="1751" y="7729"/>
                    <a:pt x="1292" y="7328"/>
                  </a:cubicBezTo>
                  <a:cubicBezTo>
                    <a:pt x="1049" y="7070"/>
                    <a:pt x="805" y="6783"/>
                    <a:pt x="547" y="6411"/>
                  </a:cubicBezTo>
                  <a:cubicBezTo>
                    <a:pt x="505" y="6340"/>
                    <a:pt x="448" y="6254"/>
                    <a:pt x="347" y="6225"/>
                  </a:cubicBezTo>
                  <a:cubicBezTo>
                    <a:pt x="328" y="6221"/>
                    <a:pt x="310" y="6219"/>
                    <a:pt x="291" y="6219"/>
                  </a:cubicBezTo>
                  <a:cubicBezTo>
                    <a:pt x="129" y="6219"/>
                    <a:pt x="1" y="6383"/>
                    <a:pt x="104" y="6512"/>
                  </a:cubicBezTo>
                  <a:cubicBezTo>
                    <a:pt x="118" y="6512"/>
                    <a:pt x="118" y="6540"/>
                    <a:pt x="132" y="6540"/>
                  </a:cubicBezTo>
                  <a:cubicBezTo>
                    <a:pt x="132" y="6598"/>
                    <a:pt x="247" y="6783"/>
                    <a:pt x="304" y="6869"/>
                  </a:cubicBezTo>
                  <a:cubicBezTo>
                    <a:pt x="448" y="7070"/>
                    <a:pt x="448" y="7142"/>
                    <a:pt x="633" y="7385"/>
                  </a:cubicBezTo>
                  <a:cubicBezTo>
                    <a:pt x="748" y="7557"/>
                    <a:pt x="791" y="7600"/>
                    <a:pt x="863" y="7672"/>
                  </a:cubicBezTo>
                  <a:cubicBezTo>
                    <a:pt x="877" y="7686"/>
                    <a:pt x="877" y="7700"/>
                    <a:pt x="891" y="7715"/>
                  </a:cubicBezTo>
                  <a:cubicBezTo>
                    <a:pt x="1336" y="8317"/>
                    <a:pt x="1622" y="8689"/>
                    <a:pt x="2181" y="9205"/>
                  </a:cubicBezTo>
                  <a:cubicBezTo>
                    <a:pt x="3040" y="9878"/>
                    <a:pt x="3671" y="10365"/>
                    <a:pt x="4660" y="10781"/>
                  </a:cubicBezTo>
                  <a:cubicBezTo>
                    <a:pt x="5290" y="11125"/>
                    <a:pt x="5978" y="11368"/>
                    <a:pt x="6479" y="11511"/>
                  </a:cubicBezTo>
                  <a:cubicBezTo>
                    <a:pt x="6665" y="11591"/>
                    <a:pt x="7098" y="11671"/>
                    <a:pt x="7148" y="11671"/>
                  </a:cubicBezTo>
                  <a:cubicBezTo>
                    <a:pt x="7152" y="11671"/>
                    <a:pt x="7154" y="11670"/>
                    <a:pt x="7153" y="11669"/>
                  </a:cubicBezTo>
                  <a:lnTo>
                    <a:pt x="7153" y="11669"/>
                  </a:lnTo>
                  <a:cubicBezTo>
                    <a:pt x="7252" y="11698"/>
                    <a:pt x="7682" y="11870"/>
                    <a:pt x="7898" y="12042"/>
                  </a:cubicBezTo>
                  <a:cubicBezTo>
                    <a:pt x="7969" y="12099"/>
                    <a:pt x="8055" y="12199"/>
                    <a:pt x="8169" y="12328"/>
                  </a:cubicBezTo>
                  <a:cubicBezTo>
                    <a:pt x="8471" y="13045"/>
                    <a:pt x="8728" y="13962"/>
                    <a:pt x="8958" y="14864"/>
                  </a:cubicBezTo>
                  <a:cubicBezTo>
                    <a:pt x="9172" y="15551"/>
                    <a:pt x="9130" y="16382"/>
                    <a:pt x="9130" y="17371"/>
                  </a:cubicBezTo>
                  <a:cubicBezTo>
                    <a:pt x="9201" y="18015"/>
                    <a:pt x="9244" y="18661"/>
                    <a:pt x="9302" y="19305"/>
                  </a:cubicBezTo>
                  <a:cubicBezTo>
                    <a:pt x="9373" y="19792"/>
                    <a:pt x="9359" y="20279"/>
                    <a:pt x="9416" y="20766"/>
                  </a:cubicBezTo>
                  <a:cubicBezTo>
                    <a:pt x="9487" y="21368"/>
                    <a:pt x="9688" y="21970"/>
                    <a:pt x="9688" y="22371"/>
                  </a:cubicBezTo>
                  <a:cubicBezTo>
                    <a:pt x="9731" y="24835"/>
                    <a:pt x="9487" y="26856"/>
                    <a:pt x="9229" y="29205"/>
                  </a:cubicBezTo>
                  <a:cubicBezTo>
                    <a:pt x="9258" y="31125"/>
                    <a:pt x="9401" y="33045"/>
                    <a:pt x="9101" y="34950"/>
                  </a:cubicBezTo>
                  <a:cubicBezTo>
                    <a:pt x="9044" y="35394"/>
                    <a:pt x="9044" y="35824"/>
                    <a:pt x="9101" y="36268"/>
                  </a:cubicBezTo>
                  <a:cubicBezTo>
                    <a:pt x="9101" y="36684"/>
                    <a:pt x="9101" y="37400"/>
                    <a:pt x="9158" y="37572"/>
                  </a:cubicBezTo>
                  <a:cubicBezTo>
                    <a:pt x="9115" y="38617"/>
                    <a:pt x="9703" y="38575"/>
                    <a:pt x="10476" y="38589"/>
                  </a:cubicBezTo>
                  <a:cubicBezTo>
                    <a:pt x="10590" y="38590"/>
                    <a:pt x="10704" y="38591"/>
                    <a:pt x="10818" y="38591"/>
                  </a:cubicBezTo>
                  <a:cubicBezTo>
                    <a:pt x="11566" y="38591"/>
                    <a:pt x="12293" y="38550"/>
                    <a:pt x="12654" y="38489"/>
                  </a:cubicBezTo>
                  <a:cubicBezTo>
                    <a:pt x="13269" y="38460"/>
                    <a:pt x="13886" y="38474"/>
                    <a:pt x="13842" y="37872"/>
                  </a:cubicBezTo>
                  <a:cubicBezTo>
                    <a:pt x="13613" y="37056"/>
                    <a:pt x="13800" y="36010"/>
                    <a:pt x="13685" y="34978"/>
                  </a:cubicBezTo>
                  <a:cubicBezTo>
                    <a:pt x="13514" y="33245"/>
                    <a:pt x="13342" y="30652"/>
                    <a:pt x="13327" y="28603"/>
                  </a:cubicBezTo>
                  <a:cubicBezTo>
                    <a:pt x="13012" y="25824"/>
                    <a:pt x="13256" y="23474"/>
                    <a:pt x="13198" y="20737"/>
                  </a:cubicBezTo>
                  <a:cubicBezTo>
                    <a:pt x="13126" y="19534"/>
                    <a:pt x="13097" y="18317"/>
                    <a:pt x="13183" y="17113"/>
                  </a:cubicBezTo>
                  <a:cubicBezTo>
                    <a:pt x="13198" y="16540"/>
                    <a:pt x="13399" y="16153"/>
                    <a:pt x="13399" y="15452"/>
                  </a:cubicBezTo>
                  <a:cubicBezTo>
                    <a:pt x="13413" y="15150"/>
                    <a:pt x="13642" y="14434"/>
                    <a:pt x="13757" y="13889"/>
                  </a:cubicBezTo>
                  <a:cubicBezTo>
                    <a:pt x="13829" y="13402"/>
                    <a:pt x="13829" y="13102"/>
                    <a:pt x="13986" y="12500"/>
                  </a:cubicBezTo>
                  <a:cubicBezTo>
                    <a:pt x="13986" y="12342"/>
                    <a:pt x="14072" y="12084"/>
                    <a:pt x="14100" y="11813"/>
                  </a:cubicBezTo>
                  <a:cubicBezTo>
                    <a:pt x="14244" y="11784"/>
                    <a:pt x="14488" y="11798"/>
                    <a:pt x="14817" y="11755"/>
                  </a:cubicBezTo>
                  <a:cubicBezTo>
                    <a:pt x="14903" y="11727"/>
                    <a:pt x="14989" y="11712"/>
                    <a:pt x="15075" y="11683"/>
                  </a:cubicBezTo>
                  <a:cubicBezTo>
                    <a:pt x="15433" y="11641"/>
                    <a:pt x="15777" y="11583"/>
                    <a:pt x="16135" y="11526"/>
                  </a:cubicBezTo>
                  <a:cubicBezTo>
                    <a:pt x="16780" y="11325"/>
                    <a:pt x="17410" y="11110"/>
                    <a:pt x="18055" y="10909"/>
                  </a:cubicBezTo>
                  <a:cubicBezTo>
                    <a:pt x="18599" y="10680"/>
                    <a:pt x="19115" y="10394"/>
                    <a:pt x="19630" y="10136"/>
                  </a:cubicBezTo>
                  <a:cubicBezTo>
                    <a:pt x="20289" y="9677"/>
                    <a:pt x="20691" y="9434"/>
                    <a:pt x="21279" y="8961"/>
                  </a:cubicBezTo>
                  <a:cubicBezTo>
                    <a:pt x="21651" y="8646"/>
                    <a:pt x="22281" y="7973"/>
                    <a:pt x="22410" y="7772"/>
                  </a:cubicBezTo>
                  <a:cubicBezTo>
                    <a:pt x="22610" y="7600"/>
                    <a:pt x="23012" y="7242"/>
                    <a:pt x="22582" y="7085"/>
                  </a:cubicBezTo>
                  <a:lnTo>
                    <a:pt x="22511" y="7085"/>
                  </a:lnTo>
                  <a:cubicBezTo>
                    <a:pt x="22468" y="7052"/>
                    <a:pt x="22408" y="7036"/>
                    <a:pt x="22351" y="7036"/>
                  </a:cubicBezTo>
                  <a:cubicBezTo>
                    <a:pt x="22332" y="7036"/>
                    <a:pt x="22313" y="7038"/>
                    <a:pt x="22295" y="7041"/>
                  </a:cubicBezTo>
                  <a:cubicBezTo>
                    <a:pt x="22066" y="7142"/>
                    <a:pt x="21909" y="7328"/>
                    <a:pt x="21737" y="7486"/>
                  </a:cubicBezTo>
                  <a:cubicBezTo>
                    <a:pt x="21436" y="7758"/>
                    <a:pt x="21336" y="7815"/>
                    <a:pt x="21006" y="8059"/>
                  </a:cubicBezTo>
                  <a:cubicBezTo>
                    <a:pt x="20620" y="8388"/>
                    <a:pt x="20218" y="8718"/>
                    <a:pt x="19961" y="8775"/>
                  </a:cubicBezTo>
                  <a:cubicBezTo>
                    <a:pt x="19645" y="8890"/>
                    <a:pt x="19143" y="9176"/>
                    <a:pt x="19044" y="9219"/>
                  </a:cubicBezTo>
                  <a:cubicBezTo>
                    <a:pt x="17711" y="9706"/>
                    <a:pt x="16822" y="10151"/>
                    <a:pt x="15332" y="10508"/>
                  </a:cubicBezTo>
                  <a:cubicBezTo>
                    <a:pt x="14918" y="10651"/>
                    <a:pt x="14459" y="10651"/>
                    <a:pt x="13972" y="10666"/>
                  </a:cubicBezTo>
                  <a:cubicBezTo>
                    <a:pt x="14014" y="10594"/>
                    <a:pt x="14058" y="10523"/>
                    <a:pt x="14115" y="10451"/>
                  </a:cubicBezTo>
                  <a:cubicBezTo>
                    <a:pt x="15103" y="9176"/>
                    <a:pt x="15963" y="8231"/>
                    <a:pt x="16908" y="7270"/>
                  </a:cubicBezTo>
                  <a:cubicBezTo>
                    <a:pt x="17109" y="7098"/>
                    <a:pt x="17310" y="6927"/>
                    <a:pt x="17481" y="6755"/>
                  </a:cubicBezTo>
                  <a:cubicBezTo>
                    <a:pt x="17668" y="6684"/>
                    <a:pt x="17854" y="6611"/>
                    <a:pt x="18041" y="6554"/>
                  </a:cubicBezTo>
                  <a:cubicBezTo>
                    <a:pt x="18757" y="6268"/>
                    <a:pt x="19760" y="5780"/>
                    <a:pt x="20304" y="5609"/>
                  </a:cubicBezTo>
                  <a:cubicBezTo>
                    <a:pt x="20706" y="5523"/>
                    <a:pt x="21063" y="5366"/>
                    <a:pt x="21164" y="5322"/>
                  </a:cubicBezTo>
                  <a:cubicBezTo>
                    <a:pt x="21365" y="5251"/>
                    <a:pt x="21422" y="5280"/>
                    <a:pt x="21708" y="5150"/>
                  </a:cubicBezTo>
                  <a:cubicBezTo>
                    <a:pt x="21935" y="5007"/>
                    <a:pt x="21763" y="4743"/>
                    <a:pt x="21534" y="4743"/>
                  </a:cubicBezTo>
                  <a:cubicBezTo>
                    <a:pt x="21488" y="4743"/>
                    <a:pt x="21441" y="4754"/>
                    <a:pt x="21393" y="4778"/>
                  </a:cubicBezTo>
                  <a:cubicBezTo>
                    <a:pt x="20834" y="4949"/>
                    <a:pt x="20706" y="5050"/>
                    <a:pt x="19888" y="5293"/>
                  </a:cubicBezTo>
                  <a:cubicBezTo>
                    <a:pt x="19344" y="5523"/>
                    <a:pt x="18799" y="5780"/>
                    <a:pt x="18284" y="5996"/>
                  </a:cubicBezTo>
                  <a:cubicBezTo>
                    <a:pt x="18700" y="5609"/>
                    <a:pt x="19115" y="5236"/>
                    <a:pt x="19645" y="4850"/>
                  </a:cubicBezTo>
                  <a:cubicBezTo>
                    <a:pt x="20104" y="4449"/>
                    <a:pt x="20748" y="3975"/>
                    <a:pt x="21206" y="3675"/>
                  </a:cubicBezTo>
                  <a:cubicBezTo>
                    <a:pt x="21350" y="3589"/>
                    <a:pt x="21493" y="3503"/>
                    <a:pt x="21665" y="3402"/>
                  </a:cubicBezTo>
                  <a:cubicBezTo>
                    <a:pt x="21852" y="3316"/>
                    <a:pt x="22138" y="3116"/>
                    <a:pt x="21894" y="2944"/>
                  </a:cubicBezTo>
                  <a:cubicBezTo>
                    <a:pt x="21850" y="2911"/>
                    <a:pt x="21806" y="2899"/>
                    <a:pt x="21762" y="2899"/>
                  </a:cubicBezTo>
                  <a:cubicBezTo>
                    <a:pt x="21649" y="2899"/>
                    <a:pt x="21539" y="2983"/>
                    <a:pt x="21436" y="3045"/>
                  </a:cubicBezTo>
                  <a:cubicBezTo>
                    <a:pt x="21307" y="3116"/>
                    <a:pt x="21178" y="3202"/>
                    <a:pt x="21049" y="3274"/>
                  </a:cubicBezTo>
                  <a:lnTo>
                    <a:pt x="21006" y="3316"/>
                  </a:lnTo>
                  <a:cubicBezTo>
                    <a:pt x="20046" y="3876"/>
                    <a:pt x="19015" y="4592"/>
                    <a:pt x="18055" y="5251"/>
                  </a:cubicBezTo>
                  <a:cubicBezTo>
                    <a:pt x="17869" y="5408"/>
                    <a:pt x="17697" y="5566"/>
                    <a:pt x="17510" y="5723"/>
                  </a:cubicBezTo>
                  <a:cubicBezTo>
                    <a:pt x="17611" y="5551"/>
                    <a:pt x="17739" y="5366"/>
                    <a:pt x="17840" y="5207"/>
                  </a:cubicBezTo>
                  <a:cubicBezTo>
                    <a:pt x="18098" y="4634"/>
                    <a:pt x="18241" y="4305"/>
                    <a:pt x="18528" y="3761"/>
                  </a:cubicBezTo>
                  <a:cubicBezTo>
                    <a:pt x="18685" y="3446"/>
                    <a:pt x="18828" y="3116"/>
                    <a:pt x="18971" y="2800"/>
                  </a:cubicBezTo>
                  <a:cubicBezTo>
                    <a:pt x="18986" y="2758"/>
                    <a:pt x="18986" y="2701"/>
                    <a:pt x="18958" y="2672"/>
                  </a:cubicBezTo>
                  <a:cubicBezTo>
                    <a:pt x="18920" y="2616"/>
                    <a:pt x="18853" y="2589"/>
                    <a:pt x="18785" y="2589"/>
                  </a:cubicBezTo>
                  <a:cubicBezTo>
                    <a:pt x="18697" y="2589"/>
                    <a:pt x="18609" y="2634"/>
                    <a:pt x="18585" y="2715"/>
                  </a:cubicBezTo>
                  <a:cubicBezTo>
                    <a:pt x="18241" y="3488"/>
                    <a:pt x="17797" y="4277"/>
                    <a:pt x="17481" y="5035"/>
                  </a:cubicBezTo>
                  <a:cubicBezTo>
                    <a:pt x="17296" y="5337"/>
                    <a:pt x="17067" y="5609"/>
                    <a:pt x="16923" y="5924"/>
                  </a:cubicBezTo>
                  <a:cubicBezTo>
                    <a:pt x="16895" y="5996"/>
                    <a:pt x="16565" y="6411"/>
                    <a:pt x="16408" y="6669"/>
                  </a:cubicBezTo>
                  <a:cubicBezTo>
                    <a:pt x="15433" y="7515"/>
                    <a:pt x="14502" y="8374"/>
                    <a:pt x="13600" y="9276"/>
                  </a:cubicBezTo>
                  <a:cubicBezTo>
                    <a:pt x="13183" y="9721"/>
                    <a:pt x="12811" y="10093"/>
                    <a:pt x="12367" y="10508"/>
                  </a:cubicBezTo>
                  <a:cubicBezTo>
                    <a:pt x="12912" y="9348"/>
                    <a:pt x="13571" y="7958"/>
                    <a:pt x="14087" y="7041"/>
                  </a:cubicBezTo>
                  <a:cubicBezTo>
                    <a:pt x="14574" y="5881"/>
                    <a:pt x="15118" y="4907"/>
                    <a:pt x="15963" y="3790"/>
                  </a:cubicBezTo>
                  <a:cubicBezTo>
                    <a:pt x="16350" y="3316"/>
                    <a:pt x="16694" y="2829"/>
                    <a:pt x="17124" y="2414"/>
                  </a:cubicBezTo>
                  <a:cubicBezTo>
                    <a:pt x="17310" y="2214"/>
                    <a:pt x="17940" y="1884"/>
                    <a:pt x="17468" y="1669"/>
                  </a:cubicBezTo>
                  <a:cubicBezTo>
                    <a:pt x="17448" y="1665"/>
                    <a:pt x="17429" y="1664"/>
                    <a:pt x="17410" y="1664"/>
                  </a:cubicBezTo>
                  <a:cubicBezTo>
                    <a:pt x="17290" y="1664"/>
                    <a:pt x="17181" y="1736"/>
                    <a:pt x="17095" y="1798"/>
                  </a:cubicBezTo>
                  <a:cubicBezTo>
                    <a:pt x="16293" y="2457"/>
                    <a:pt x="15892" y="3073"/>
                    <a:pt x="15132" y="3775"/>
                  </a:cubicBezTo>
                  <a:cubicBezTo>
                    <a:pt x="14774" y="4147"/>
                    <a:pt x="14444" y="4548"/>
                    <a:pt x="14144" y="4949"/>
                  </a:cubicBezTo>
                  <a:cubicBezTo>
                    <a:pt x="14746" y="3446"/>
                    <a:pt x="15347" y="1784"/>
                    <a:pt x="16163" y="308"/>
                  </a:cubicBezTo>
                  <a:cubicBezTo>
                    <a:pt x="16220" y="150"/>
                    <a:pt x="16063" y="1"/>
                    <a:pt x="15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1" name="Google Shape;1241;p45"/>
            <p:cNvSpPr/>
            <p:nvPr/>
          </p:nvSpPr>
          <p:spPr>
            <a:xfrm>
              <a:off x="2419688" y="2751657"/>
              <a:ext cx="105260" cy="1183900"/>
            </a:xfrm>
            <a:custGeom>
              <a:avLst/>
              <a:gdLst/>
              <a:ahLst/>
              <a:cxnLst/>
              <a:rect l="l" t="t" r="r" b="b"/>
              <a:pathLst>
                <a:path w="1706" h="19188" extrusionOk="0">
                  <a:moveTo>
                    <a:pt x="163" y="1"/>
                  </a:moveTo>
                  <a:cubicBezTo>
                    <a:pt x="82" y="1"/>
                    <a:pt x="0" y="53"/>
                    <a:pt x="0" y="145"/>
                  </a:cubicBezTo>
                  <a:cubicBezTo>
                    <a:pt x="158" y="1349"/>
                    <a:pt x="416" y="2537"/>
                    <a:pt x="703" y="3712"/>
                  </a:cubicBezTo>
                  <a:cubicBezTo>
                    <a:pt x="974" y="4572"/>
                    <a:pt x="1118" y="5574"/>
                    <a:pt x="1218" y="6306"/>
                  </a:cubicBezTo>
                  <a:cubicBezTo>
                    <a:pt x="1318" y="7595"/>
                    <a:pt x="1448" y="8913"/>
                    <a:pt x="1390" y="10216"/>
                  </a:cubicBezTo>
                  <a:cubicBezTo>
                    <a:pt x="1404" y="10948"/>
                    <a:pt x="1375" y="11678"/>
                    <a:pt x="1333" y="12409"/>
                  </a:cubicBezTo>
                  <a:cubicBezTo>
                    <a:pt x="1362" y="12967"/>
                    <a:pt x="1261" y="13526"/>
                    <a:pt x="1247" y="14085"/>
                  </a:cubicBezTo>
                  <a:cubicBezTo>
                    <a:pt x="1190" y="14672"/>
                    <a:pt x="1046" y="15217"/>
                    <a:pt x="903" y="15804"/>
                  </a:cubicBezTo>
                  <a:cubicBezTo>
                    <a:pt x="831" y="16048"/>
                    <a:pt x="817" y="16420"/>
                    <a:pt x="774" y="16535"/>
                  </a:cubicBezTo>
                  <a:cubicBezTo>
                    <a:pt x="731" y="16635"/>
                    <a:pt x="703" y="16749"/>
                    <a:pt x="688" y="16864"/>
                  </a:cubicBezTo>
                  <a:cubicBezTo>
                    <a:pt x="659" y="17022"/>
                    <a:pt x="602" y="17179"/>
                    <a:pt x="588" y="17337"/>
                  </a:cubicBezTo>
                  <a:cubicBezTo>
                    <a:pt x="516" y="17824"/>
                    <a:pt x="416" y="18426"/>
                    <a:pt x="430" y="18784"/>
                  </a:cubicBezTo>
                  <a:cubicBezTo>
                    <a:pt x="445" y="18898"/>
                    <a:pt x="359" y="19042"/>
                    <a:pt x="458" y="19142"/>
                  </a:cubicBezTo>
                  <a:cubicBezTo>
                    <a:pt x="515" y="19174"/>
                    <a:pt x="561" y="19188"/>
                    <a:pt x="600" y="19188"/>
                  </a:cubicBezTo>
                  <a:cubicBezTo>
                    <a:pt x="878" y="19188"/>
                    <a:pt x="752" y="18471"/>
                    <a:pt x="802" y="18383"/>
                  </a:cubicBezTo>
                  <a:cubicBezTo>
                    <a:pt x="875" y="17481"/>
                    <a:pt x="1075" y="16707"/>
                    <a:pt x="1232" y="15890"/>
                  </a:cubicBezTo>
                  <a:cubicBezTo>
                    <a:pt x="1448" y="15087"/>
                    <a:pt x="1576" y="14271"/>
                    <a:pt x="1605" y="13440"/>
                  </a:cubicBezTo>
                  <a:cubicBezTo>
                    <a:pt x="1691" y="12953"/>
                    <a:pt x="1633" y="12466"/>
                    <a:pt x="1648" y="11979"/>
                  </a:cubicBezTo>
                  <a:cubicBezTo>
                    <a:pt x="1705" y="10933"/>
                    <a:pt x="1677" y="9872"/>
                    <a:pt x="1691" y="8827"/>
                  </a:cubicBezTo>
                  <a:cubicBezTo>
                    <a:pt x="1633" y="7710"/>
                    <a:pt x="1648" y="6635"/>
                    <a:pt x="1419" y="5647"/>
                  </a:cubicBezTo>
                  <a:cubicBezTo>
                    <a:pt x="1318" y="5116"/>
                    <a:pt x="1247" y="4457"/>
                    <a:pt x="1046" y="3813"/>
                  </a:cubicBezTo>
                  <a:cubicBezTo>
                    <a:pt x="875" y="3053"/>
                    <a:pt x="688" y="2294"/>
                    <a:pt x="531" y="1534"/>
                  </a:cubicBezTo>
                  <a:cubicBezTo>
                    <a:pt x="445" y="1034"/>
                    <a:pt x="373" y="503"/>
                    <a:pt x="301" y="88"/>
                  </a:cubicBezTo>
                  <a:cubicBezTo>
                    <a:pt x="277" y="28"/>
                    <a:pt x="221"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2" name="Google Shape;1242;p45"/>
            <p:cNvSpPr/>
            <p:nvPr/>
          </p:nvSpPr>
          <p:spPr>
            <a:xfrm>
              <a:off x="2508970" y="2717907"/>
              <a:ext cx="88478" cy="1618021"/>
            </a:xfrm>
            <a:custGeom>
              <a:avLst/>
              <a:gdLst/>
              <a:ahLst/>
              <a:cxnLst/>
              <a:rect l="l" t="t" r="r" b="b"/>
              <a:pathLst>
                <a:path w="1434" h="26224" extrusionOk="0">
                  <a:moveTo>
                    <a:pt x="232" y="1"/>
                  </a:moveTo>
                  <a:cubicBezTo>
                    <a:pt x="222" y="1"/>
                    <a:pt x="211" y="2"/>
                    <a:pt x="201" y="5"/>
                  </a:cubicBezTo>
                  <a:cubicBezTo>
                    <a:pt x="115" y="33"/>
                    <a:pt x="100" y="119"/>
                    <a:pt x="100" y="190"/>
                  </a:cubicBezTo>
                  <a:cubicBezTo>
                    <a:pt x="72" y="434"/>
                    <a:pt x="29" y="664"/>
                    <a:pt x="43" y="907"/>
                  </a:cubicBezTo>
                  <a:cubicBezTo>
                    <a:pt x="29" y="1409"/>
                    <a:pt x="1" y="1909"/>
                    <a:pt x="14" y="2425"/>
                  </a:cubicBezTo>
                  <a:cubicBezTo>
                    <a:pt x="43" y="2669"/>
                    <a:pt x="115" y="2912"/>
                    <a:pt x="158" y="3156"/>
                  </a:cubicBezTo>
                  <a:cubicBezTo>
                    <a:pt x="201" y="3428"/>
                    <a:pt x="215" y="3772"/>
                    <a:pt x="287" y="4131"/>
                  </a:cubicBezTo>
                  <a:cubicBezTo>
                    <a:pt x="459" y="5019"/>
                    <a:pt x="631" y="5892"/>
                    <a:pt x="717" y="6723"/>
                  </a:cubicBezTo>
                  <a:cubicBezTo>
                    <a:pt x="918" y="7755"/>
                    <a:pt x="960" y="8916"/>
                    <a:pt x="1003" y="10119"/>
                  </a:cubicBezTo>
                  <a:cubicBezTo>
                    <a:pt x="1032" y="10692"/>
                    <a:pt x="1003" y="11265"/>
                    <a:pt x="1017" y="11838"/>
                  </a:cubicBezTo>
                  <a:cubicBezTo>
                    <a:pt x="1003" y="12282"/>
                    <a:pt x="1089" y="12740"/>
                    <a:pt x="1046" y="13185"/>
                  </a:cubicBezTo>
                  <a:cubicBezTo>
                    <a:pt x="1017" y="14259"/>
                    <a:pt x="731" y="15176"/>
                    <a:pt x="602" y="16251"/>
                  </a:cubicBezTo>
                  <a:cubicBezTo>
                    <a:pt x="530" y="17096"/>
                    <a:pt x="201" y="17898"/>
                    <a:pt x="330" y="18786"/>
                  </a:cubicBezTo>
                  <a:cubicBezTo>
                    <a:pt x="387" y="19130"/>
                    <a:pt x="402" y="19518"/>
                    <a:pt x="459" y="19732"/>
                  </a:cubicBezTo>
                  <a:cubicBezTo>
                    <a:pt x="587" y="20420"/>
                    <a:pt x="673" y="20979"/>
                    <a:pt x="702" y="21709"/>
                  </a:cubicBezTo>
                  <a:cubicBezTo>
                    <a:pt x="688" y="22110"/>
                    <a:pt x="717" y="22497"/>
                    <a:pt x="746" y="22884"/>
                  </a:cubicBezTo>
                  <a:cubicBezTo>
                    <a:pt x="746" y="23256"/>
                    <a:pt x="731" y="23629"/>
                    <a:pt x="731" y="23987"/>
                  </a:cubicBezTo>
                  <a:cubicBezTo>
                    <a:pt x="731" y="24704"/>
                    <a:pt x="688" y="25434"/>
                    <a:pt x="731" y="26136"/>
                  </a:cubicBezTo>
                  <a:cubicBezTo>
                    <a:pt x="755" y="26196"/>
                    <a:pt x="811" y="26224"/>
                    <a:pt x="869" y="26224"/>
                  </a:cubicBezTo>
                  <a:cubicBezTo>
                    <a:pt x="949" y="26224"/>
                    <a:pt x="1032" y="26171"/>
                    <a:pt x="1032" y="26079"/>
                  </a:cubicBezTo>
                  <a:cubicBezTo>
                    <a:pt x="989" y="24876"/>
                    <a:pt x="1118" y="23657"/>
                    <a:pt x="1003" y="22454"/>
                  </a:cubicBezTo>
                  <a:cubicBezTo>
                    <a:pt x="989" y="21781"/>
                    <a:pt x="989" y="21107"/>
                    <a:pt x="874" y="20448"/>
                  </a:cubicBezTo>
                  <a:cubicBezTo>
                    <a:pt x="860" y="20177"/>
                    <a:pt x="759" y="19818"/>
                    <a:pt x="717" y="19531"/>
                  </a:cubicBezTo>
                  <a:cubicBezTo>
                    <a:pt x="688" y="19260"/>
                    <a:pt x="631" y="18773"/>
                    <a:pt x="587" y="18414"/>
                  </a:cubicBezTo>
                  <a:cubicBezTo>
                    <a:pt x="574" y="18041"/>
                    <a:pt x="673" y="17569"/>
                    <a:pt x="759" y="17168"/>
                  </a:cubicBezTo>
                  <a:cubicBezTo>
                    <a:pt x="845" y="16637"/>
                    <a:pt x="860" y="16093"/>
                    <a:pt x="989" y="15577"/>
                  </a:cubicBezTo>
                  <a:cubicBezTo>
                    <a:pt x="1175" y="14517"/>
                    <a:pt x="1433" y="13443"/>
                    <a:pt x="1332" y="12354"/>
                  </a:cubicBezTo>
                  <a:cubicBezTo>
                    <a:pt x="1347" y="11179"/>
                    <a:pt x="1347" y="10005"/>
                    <a:pt x="1261" y="8830"/>
                  </a:cubicBezTo>
                  <a:cubicBezTo>
                    <a:pt x="1261" y="8113"/>
                    <a:pt x="1118" y="7296"/>
                    <a:pt x="1003" y="6752"/>
                  </a:cubicBezTo>
                  <a:cubicBezTo>
                    <a:pt x="918" y="5964"/>
                    <a:pt x="774" y="5277"/>
                    <a:pt x="660" y="4474"/>
                  </a:cubicBezTo>
                  <a:cubicBezTo>
                    <a:pt x="545" y="3930"/>
                    <a:pt x="516" y="3558"/>
                    <a:pt x="444" y="3113"/>
                  </a:cubicBezTo>
                  <a:cubicBezTo>
                    <a:pt x="358" y="2712"/>
                    <a:pt x="244" y="2397"/>
                    <a:pt x="272" y="1982"/>
                  </a:cubicBezTo>
                  <a:cubicBezTo>
                    <a:pt x="287" y="1552"/>
                    <a:pt x="287" y="1136"/>
                    <a:pt x="301" y="706"/>
                  </a:cubicBezTo>
                  <a:cubicBezTo>
                    <a:pt x="301" y="505"/>
                    <a:pt x="387" y="291"/>
                    <a:pt x="358" y="76"/>
                  </a:cubicBezTo>
                  <a:cubicBezTo>
                    <a:pt x="335" y="28"/>
                    <a:pt x="282"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3" name="Google Shape;1243;p45"/>
            <p:cNvSpPr/>
            <p:nvPr/>
          </p:nvSpPr>
          <p:spPr>
            <a:xfrm>
              <a:off x="2555925" y="2669286"/>
              <a:ext cx="68055" cy="244579"/>
            </a:xfrm>
            <a:custGeom>
              <a:avLst/>
              <a:gdLst/>
              <a:ahLst/>
              <a:cxnLst/>
              <a:rect l="l" t="t" r="r" b="b"/>
              <a:pathLst>
                <a:path w="1103" h="3964" extrusionOk="0">
                  <a:moveTo>
                    <a:pt x="65" y="3746"/>
                  </a:moveTo>
                  <a:cubicBezTo>
                    <a:pt x="58" y="3755"/>
                    <a:pt x="49" y="3775"/>
                    <a:pt x="53" y="3775"/>
                  </a:cubicBezTo>
                  <a:cubicBezTo>
                    <a:pt x="53" y="3775"/>
                    <a:pt x="54" y="3774"/>
                    <a:pt x="56" y="3773"/>
                  </a:cubicBezTo>
                  <a:cubicBezTo>
                    <a:pt x="59" y="3764"/>
                    <a:pt x="62" y="3755"/>
                    <a:pt x="65" y="3746"/>
                  </a:cubicBezTo>
                  <a:close/>
                  <a:moveTo>
                    <a:pt x="887" y="1"/>
                  </a:moveTo>
                  <a:cubicBezTo>
                    <a:pt x="802" y="1"/>
                    <a:pt x="719" y="65"/>
                    <a:pt x="730" y="162"/>
                  </a:cubicBezTo>
                  <a:cubicBezTo>
                    <a:pt x="586" y="993"/>
                    <a:pt x="586" y="1809"/>
                    <a:pt x="342" y="2540"/>
                  </a:cubicBezTo>
                  <a:cubicBezTo>
                    <a:pt x="245" y="2974"/>
                    <a:pt x="188" y="3380"/>
                    <a:pt x="65" y="3746"/>
                  </a:cubicBezTo>
                  <a:lnTo>
                    <a:pt x="65" y="3746"/>
                  </a:lnTo>
                  <a:cubicBezTo>
                    <a:pt x="67" y="3743"/>
                    <a:pt x="68" y="3741"/>
                    <a:pt x="69" y="3741"/>
                  </a:cubicBezTo>
                  <a:cubicBezTo>
                    <a:pt x="70" y="3741"/>
                    <a:pt x="71" y="3742"/>
                    <a:pt x="71" y="3744"/>
                  </a:cubicBezTo>
                  <a:cubicBezTo>
                    <a:pt x="1" y="3875"/>
                    <a:pt x="102" y="3963"/>
                    <a:pt x="204" y="3963"/>
                  </a:cubicBezTo>
                  <a:cubicBezTo>
                    <a:pt x="269" y="3963"/>
                    <a:pt x="335" y="3927"/>
                    <a:pt x="357" y="3844"/>
                  </a:cubicBezTo>
                  <a:cubicBezTo>
                    <a:pt x="443" y="3672"/>
                    <a:pt x="485" y="3543"/>
                    <a:pt x="514" y="3328"/>
                  </a:cubicBezTo>
                  <a:cubicBezTo>
                    <a:pt x="558" y="3171"/>
                    <a:pt x="615" y="2856"/>
                    <a:pt x="629" y="2755"/>
                  </a:cubicBezTo>
                  <a:cubicBezTo>
                    <a:pt x="701" y="2468"/>
                    <a:pt x="844" y="1967"/>
                    <a:pt x="858" y="1580"/>
                  </a:cubicBezTo>
                  <a:cubicBezTo>
                    <a:pt x="873" y="1136"/>
                    <a:pt x="1102" y="434"/>
                    <a:pt x="1001" y="48"/>
                  </a:cubicBezTo>
                  <a:cubicBezTo>
                    <a:pt x="969" y="15"/>
                    <a:pt x="928" y="1"/>
                    <a:pt x="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4" name="Google Shape;1244;p45"/>
            <p:cNvSpPr/>
            <p:nvPr/>
          </p:nvSpPr>
          <p:spPr>
            <a:xfrm>
              <a:off x="2604423" y="2744993"/>
              <a:ext cx="85763" cy="584299"/>
            </a:xfrm>
            <a:custGeom>
              <a:avLst/>
              <a:gdLst/>
              <a:ahLst/>
              <a:cxnLst/>
              <a:rect l="l" t="t" r="r" b="b"/>
              <a:pathLst>
                <a:path w="1390" h="9470" extrusionOk="0">
                  <a:moveTo>
                    <a:pt x="1210" y="1"/>
                  </a:moveTo>
                  <a:cubicBezTo>
                    <a:pt x="1143" y="1"/>
                    <a:pt x="1077" y="37"/>
                    <a:pt x="1061" y="110"/>
                  </a:cubicBezTo>
                  <a:cubicBezTo>
                    <a:pt x="932" y="740"/>
                    <a:pt x="874" y="1371"/>
                    <a:pt x="746" y="1944"/>
                  </a:cubicBezTo>
                  <a:cubicBezTo>
                    <a:pt x="631" y="2416"/>
                    <a:pt x="459" y="2861"/>
                    <a:pt x="402" y="3348"/>
                  </a:cubicBezTo>
                  <a:cubicBezTo>
                    <a:pt x="244" y="4135"/>
                    <a:pt x="58" y="4924"/>
                    <a:pt x="1" y="5740"/>
                  </a:cubicBezTo>
                  <a:lnTo>
                    <a:pt x="43" y="6385"/>
                  </a:lnTo>
                  <a:cubicBezTo>
                    <a:pt x="30" y="6542"/>
                    <a:pt x="15" y="6657"/>
                    <a:pt x="43" y="6800"/>
                  </a:cubicBezTo>
                  <a:cubicBezTo>
                    <a:pt x="58" y="7015"/>
                    <a:pt x="187" y="7445"/>
                    <a:pt x="244" y="7746"/>
                  </a:cubicBezTo>
                  <a:cubicBezTo>
                    <a:pt x="316" y="8204"/>
                    <a:pt x="345" y="8691"/>
                    <a:pt x="473" y="9207"/>
                  </a:cubicBezTo>
                  <a:cubicBezTo>
                    <a:pt x="473" y="9279"/>
                    <a:pt x="459" y="9365"/>
                    <a:pt x="517" y="9422"/>
                  </a:cubicBezTo>
                  <a:cubicBezTo>
                    <a:pt x="549" y="9455"/>
                    <a:pt x="591" y="9469"/>
                    <a:pt x="632" y="9469"/>
                  </a:cubicBezTo>
                  <a:cubicBezTo>
                    <a:pt x="717" y="9469"/>
                    <a:pt x="798" y="9409"/>
                    <a:pt x="788" y="9321"/>
                  </a:cubicBezTo>
                  <a:cubicBezTo>
                    <a:pt x="803" y="9136"/>
                    <a:pt x="731" y="8978"/>
                    <a:pt x="717" y="8849"/>
                  </a:cubicBezTo>
                  <a:cubicBezTo>
                    <a:pt x="631" y="8405"/>
                    <a:pt x="616" y="8104"/>
                    <a:pt x="574" y="7746"/>
                  </a:cubicBezTo>
                  <a:cubicBezTo>
                    <a:pt x="545" y="7503"/>
                    <a:pt x="387" y="7015"/>
                    <a:pt x="387" y="6872"/>
                  </a:cubicBezTo>
                  <a:cubicBezTo>
                    <a:pt x="330" y="6557"/>
                    <a:pt x="387" y="6227"/>
                    <a:pt x="330" y="5841"/>
                  </a:cubicBezTo>
                  <a:cubicBezTo>
                    <a:pt x="330" y="5382"/>
                    <a:pt x="444" y="4880"/>
                    <a:pt x="488" y="4565"/>
                  </a:cubicBezTo>
                  <a:cubicBezTo>
                    <a:pt x="645" y="3921"/>
                    <a:pt x="674" y="3376"/>
                    <a:pt x="846" y="2731"/>
                  </a:cubicBezTo>
                  <a:cubicBezTo>
                    <a:pt x="1090" y="1972"/>
                    <a:pt x="1161" y="1371"/>
                    <a:pt x="1275" y="611"/>
                  </a:cubicBezTo>
                  <a:cubicBezTo>
                    <a:pt x="1290" y="425"/>
                    <a:pt x="1390" y="238"/>
                    <a:pt x="1348" y="66"/>
                  </a:cubicBezTo>
                  <a:cubicBezTo>
                    <a:pt x="1316" y="23"/>
                    <a:pt x="1263"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5" name="Google Shape;1245;p45"/>
            <p:cNvSpPr/>
            <p:nvPr/>
          </p:nvSpPr>
          <p:spPr>
            <a:xfrm>
              <a:off x="1190100" y="1036674"/>
              <a:ext cx="2734976" cy="1614010"/>
            </a:xfrm>
            <a:custGeom>
              <a:avLst/>
              <a:gdLst/>
              <a:ahLst/>
              <a:cxnLst/>
              <a:rect l="l" t="t" r="r" b="b"/>
              <a:pathLst>
                <a:path w="44327" h="26159" extrusionOk="0">
                  <a:moveTo>
                    <a:pt x="24876" y="0"/>
                  </a:moveTo>
                  <a:cubicBezTo>
                    <a:pt x="23721" y="0"/>
                    <a:pt x="22714" y="1211"/>
                    <a:pt x="22080" y="1211"/>
                  </a:cubicBezTo>
                  <a:cubicBezTo>
                    <a:pt x="22060" y="1211"/>
                    <a:pt x="22039" y="1209"/>
                    <a:pt x="22020" y="1207"/>
                  </a:cubicBezTo>
                  <a:cubicBezTo>
                    <a:pt x="21977" y="1207"/>
                    <a:pt x="21934" y="1192"/>
                    <a:pt x="21891" y="1178"/>
                  </a:cubicBezTo>
                  <a:lnTo>
                    <a:pt x="21891" y="1178"/>
                  </a:lnTo>
                  <a:cubicBezTo>
                    <a:pt x="21905" y="1181"/>
                    <a:pt x="21913" y="1183"/>
                    <a:pt x="21917" y="1183"/>
                  </a:cubicBezTo>
                  <a:cubicBezTo>
                    <a:pt x="21965" y="1183"/>
                    <a:pt x="21407" y="969"/>
                    <a:pt x="21275" y="877"/>
                  </a:cubicBezTo>
                  <a:cubicBezTo>
                    <a:pt x="20730" y="634"/>
                    <a:pt x="20115" y="490"/>
                    <a:pt x="19484" y="447"/>
                  </a:cubicBezTo>
                  <a:cubicBezTo>
                    <a:pt x="19354" y="426"/>
                    <a:pt x="19225" y="416"/>
                    <a:pt x="19098" y="416"/>
                  </a:cubicBezTo>
                  <a:cubicBezTo>
                    <a:pt x="18523" y="416"/>
                    <a:pt x="17982" y="618"/>
                    <a:pt x="17536" y="934"/>
                  </a:cubicBezTo>
                  <a:cubicBezTo>
                    <a:pt x="17177" y="1092"/>
                    <a:pt x="16748" y="1551"/>
                    <a:pt x="16533" y="1793"/>
                  </a:cubicBezTo>
                  <a:cubicBezTo>
                    <a:pt x="16361" y="1579"/>
                    <a:pt x="16203" y="1335"/>
                    <a:pt x="15931" y="1192"/>
                  </a:cubicBezTo>
                  <a:cubicBezTo>
                    <a:pt x="15634" y="1008"/>
                    <a:pt x="15309" y="933"/>
                    <a:pt x="14978" y="933"/>
                  </a:cubicBezTo>
                  <a:cubicBezTo>
                    <a:pt x="14431" y="933"/>
                    <a:pt x="13869" y="1139"/>
                    <a:pt x="13395" y="1407"/>
                  </a:cubicBezTo>
                  <a:cubicBezTo>
                    <a:pt x="12392" y="1866"/>
                    <a:pt x="11891" y="2768"/>
                    <a:pt x="11275" y="3556"/>
                  </a:cubicBezTo>
                  <a:lnTo>
                    <a:pt x="11246" y="3585"/>
                  </a:lnTo>
                  <a:cubicBezTo>
                    <a:pt x="11189" y="3528"/>
                    <a:pt x="11060" y="3413"/>
                    <a:pt x="11017" y="3356"/>
                  </a:cubicBezTo>
                  <a:cubicBezTo>
                    <a:pt x="10745" y="3024"/>
                    <a:pt x="10238" y="2829"/>
                    <a:pt x="9744" y="2829"/>
                  </a:cubicBezTo>
                  <a:cubicBezTo>
                    <a:pt x="9404" y="2829"/>
                    <a:pt x="9071" y="2922"/>
                    <a:pt x="8825" y="3126"/>
                  </a:cubicBezTo>
                  <a:cubicBezTo>
                    <a:pt x="8639" y="3283"/>
                    <a:pt x="8495" y="3470"/>
                    <a:pt x="8367" y="3656"/>
                  </a:cubicBezTo>
                  <a:cubicBezTo>
                    <a:pt x="8128" y="3601"/>
                    <a:pt x="7902" y="3574"/>
                    <a:pt x="7691" y="3574"/>
                  </a:cubicBezTo>
                  <a:cubicBezTo>
                    <a:pt x="6531" y="3574"/>
                    <a:pt x="5795" y="4381"/>
                    <a:pt x="5674" y="5763"/>
                  </a:cubicBezTo>
                  <a:cubicBezTo>
                    <a:pt x="5129" y="6206"/>
                    <a:pt x="4742" y="7152"/>
                    <a:pt x="4585" y="7568"/>
                  </a:cubicBezTo>
                  <a:cubicBezTo>
                    <a:pt x="4384" y="7581"/>
                    <a:pt x="4169" y="7610"/>
                    <a:pt x="3968" y="7654"/>
                  </a:cubicBezTo>
                  <a:cubicBezTo>
                    <a:pt x="3324" y="7740"/>
                    <a:pt x="2679" y="8040"/>
                    <a:pt x="2507" y="8599"/>
                  </a:cubicBezTo>
                  <a:cubicBezTo>
                    <a:pt x="2350" y="8943"/>
                    <a:pt x="2450" y="9501"/>
                    <a:pt x="2593" y="9803"/>
                  </a:cubicBezTo>
                  <a:cubicBezTo>
                    <a:pt x="2536" y="9831"/>
                    <a:pt x="2450" y="9860"/>
                    <a:pt x="2364" y="9902"/>
                  </a:cubicBezTo>
                  <a:cubicBezTo>
                    <a:pt x="1275" y="10433"/>
                    <a:pt x="487" y="11593"/>
                    <a:pt x="745" y="12668"/>
                  </a:cubicBezTo>
                  <a:cubicBezTo>
                    <a:pt x="874" y="13112"/>
                    <a:pt x="1060" y="13556"/>
                    <a:pt x="1433" y="13900"/>
                  </a:cubicBezTo>
                  <a:cubicBezTo>
                    <a:pt x="1475" y="13957"/>
                    <a:pt x="1561" y="14028"/>
                    <a:pt x="1634" y="14101"/>
                  </a:cubicBezTo>
                  <a:cubicBezTo>
                    <a:pt x="1462" y="14273"/>
                    <a:pt x="1246" y="14516"/>
                    <a:pt x="1175" y="14659"/>
                  </a:cubicBezTo>
                  <a:cubicBezTo>
                    <a:pt x="659" y="15547"/>
                    <a:pt x="0" y="16521"/>
                    <a:pt x="301" y="17553"/>
                  </a:cubicBezTo>
                  <a:cubicBezTo>
                    <a:pt x="501" y="18083"/>
                    <a:pt x="946" y="18628"/>
                    <a:pt x="1561" y="18871"/>
                  </a:cubicBezTo>
                  <a:cubicBezTo>
                    <a:pt x="1318" y="19230"/>
                    <a:pt x="1217" y="19688"/>
                    <a:pt x="1146" y="20074"/>
                  </a:cubicBezTo>
                  <a:cubicBezTo>
                    <a:pt x="902" y="21278"/>
                    <a:pt x="1834" y="22897"/>
                    <a:pt x="3353" y="23083"/>
                  </a:cubicBezTo>
                  <a:cubicBezTo>
                    <a:pt x="3439" y="23098"/>
                    <a:pt x="3525" y="23098"/>
                    <a:pt x="3611" y="23098"/>
                  </a:cubicBezTo>
                  <a:cubicBezTo>
                    <a:pt x="3653" y="24200"/>
                    <a:pt x="4570" y="25190"/>
                    <a:pt x="5702" y="25677"/>
                  </a:cubicBezTo>
                  <a:cubicBezTo>
                    <a:pt x="5948" y="25784"/>
                    <a:pt x="6252" y="25855"/>
                    <a:pt x="6548" y="25855"/>
                  </a:cubicBezTo>
                  <a:cubicBezTo>
                    <a:pt x="6802" y="25855"/>
                    <a:pt x="7051" y="25802"/>
                    <a:pt x="7250" y="25677"/>
                  </a:cubicBezTo>
                  <a:cubicBezTo>
                    <a:pt x="7321" y="25633"/>
                    <a:pt x="7378" y="25576"/>
                    <a:pt x="7421" y="25518"/>
                  </a:cubicBezTo>
                  <a:cubicBezTo>
                    <a:pt x="8080" y="25791"/>
                    <a:pt x="8467" y="25906"/>
                    <a:pt x="9212" y="26063"/>
                  </a:cubicBezTo>
                  <a:cubicBezTo>
                    <a:pt x="9415" y="26127"/>
                    <a:pt x="9603" y="26158"/>
                    <a:pt x="9775" y="26158"/>
                  </a:cubicBezTo>
                  <a:cubicBezTo>
                    <a:pt x="10331" y="26158"/>
                    <a:pt x="10723" y="25836"/>
                    <a:pt x="10931" y="25289"/>
                  </a:cubicBezTo>
                  <a:cubicBezTo>
                    <a:pt x="10931" y="25261"/>
                    <a:pt x="10946" y="25232"/>
                    <a:pt x="10946" y="25203"/>
                  </a:cubicBezTo>
                  <a:cubicBezTo>
                    <a:pt x="11232" y="25318"/>
                    <a:pt x="11533" y="25404"/>
                    <a:pt x="11834" y="25433"/>
                  </a:cubicBezTo>
                  <a:cubicBezTo>
                    <a:pt x="11854" y="25433"/>
                    <a:pt x="11873" y="25434"/>
                    <a:pt x="11892" y="25434"/>
                  </a:cubicBezTo>
                  <a:cubicBezTo>
                    <a:pt x="12635" y="25434"/>
                    <a:pt x="13159" y="24903"/>
                    <a:pt x="13424" y="24359"/>
                  </a:cubicBezTo>
                  <a:cubicBezTo>
                    <a:pt x="13682" y="23885"/>
                    <a:pt x="13697" y="23369"/>
                    <a:pt x="13639" y="22869"/>
                  </a:cubicBezTo>
                  <a:lnTo>
                    <a:pt x="13639" y="22869"/>
                  </a:lnTo>
                  <a:cubicBezTo>
                    <a:pt x="13668" y="22882"/>
                    <a:pt x="13682" y="22882"/>
                    <a:pt x="13710" y="22897"/>
                  </a:cubicBezTo>
                  <a:cubicBezTo>
                    <a:pt x="13832" y="22930"/>
                    <a:pt x="13947" y="22944"/>
                    <a:pt x="14055" y="22944"/>
                  </a:cubicBezTo>
                  <a:cubicBezTo>
                    <a:pt x="14759" y="22944"/>
                    <a:pt x="15173" y="22312"/>
                    <a:pt x="15372" y="21765"/>
                  </a:cubicBezTo>
                  <a:cubicBezTo>
                    <a:pt x="15817" y="20819"/>
                    <a:pt x="15530" y="19845"/>
                    <a:pt x="15258" y="18900"/>
                  </a:cubicBezTo>
                  <a:lnTo>
                    <a:pt x="15258" y="18900"/>
                  </a:lnTo>
                  <a:cubicBezTo>
                    <a:pt x="15779" y="19269"/>
                    <a:pt x="16394" y="19486"/>
                    <a:pt x="16998" y="19486"/>
                  </a:cubicBezTo>
                  <a:cubicBezTo>
                    <a:pt x="17704" y="19486"/>
                    <a:pt x="18394" y="19188"/>
                    <a:pt x="18897" y="18485"/>
                  </a:cubicBezTo>
                  <a:cubicBezTo>
                    <a:pt x="19026" y="18313"/>
                    <a:pt x="19154" y="18126"/>
                    <a:pt x="19255" y="17940"/>
                  </a:cubicBezTo>
                  <a:cubicBezTo>
                    <a:pt x="19771" y="18565"/>
                    <a:pt x="20738" y="18909"/>
                    <a:pt x="21650" y="18909"/>
                  </a:cubicBezTo>
                  <a:cubicBezTo>
                    <a:pt x="22411" y="18909"/>
                    <a:pt x="23134" y="18670"/>
                    <a:pt x="23525" y="18155"/>
                  </a:cubicBezTo>
                  <a:cubicBezTo>
                    <a:pt x="23768" y="18513"/>
                    <a:pt x="24111" y="18828"/>
                    <a:pt x="24556" y="19029"/>
                  </a:cubicBezTo>
                  <a:cubicBezTo>
                    <a:pt x="24963" y="19238"/>
                    <a:pt x="25506" y="19388"/>
                    <a:pt x="26028" y="19388"/>
                  </a:cubicBezTo>
                  <a:cubicBezTo>
                    <a:pt x="26185" y="19388"/>
                    <a:pt x="26340" y="19374"/>
                    <a:pt x="26490" y="19344"/>
                  </a:cubicBezTo>
                  <a:lnTo>
                    <a:pt x="26490" y="19344"/>
                  </a:lnTo>
                  <a:cubicBezTo>
                    <a:pt x="26432" y="19845"/>
                    <a:pt x="26490" y="20376"/>
                    <a:pt x="26906" y="20748"/>
                  </a:cubicBezTo>
                  <a:cubicBezTo>
                    <a:pt x="27278" y="21106"/>
                    <a:pt x="27851" y="21249"/>
                    <a:pt x="28381" y="21364"/>
                  </a:cubicBezTo>
                  <a:cubicBezTo>
                    <a:pt x="28606" y="21405"/>
                    <a:pt x="28847" y="21439"/>
                    <a:pt x="29086" y="21439"/>
                  </a:cubicBezTo>
                  <a:cubicBezTo>
                    <a:pt x="29181" y="21439"/>
                    <a:pt x="29276" y="21433"/>
                    <a:pt x="29370" y="21421"/>
                  </a:cubicBezTo>
                  <a:lnTo>
                    <a:pt x="29370" y="21421"/>
                  </a:lnTo>
                  <a:cubicBezTo>
                    <a:pt x="29341" y="22066"/>
                    <a:pt x="29399" y="23083"/>
                    <a:pt x="30029" y="23528"/>
                  </a:cubicBezTo>
                  <a:cubicBezTo>
                    <a:pt x="30447" y="23821"/>
                    <a:pt x="31036" y="24026"/>
                    <a:pt x="31602" y="24026"/>
                  </a:cubicBezTo>
                  <a:cubicBezTo>
                    <a:pt x="31946" y="24026"/>
                    <a:pt x="32282" y="23950"/>
                    <a:pt x="32564" y="23771"/>
                  </a:cubicBezTo>
                  <a:cubicBezTo>
                    <a:pt x="32650" y="23843"/>
                    <a:pt x="32751" y="23929"/>
                    <a:pt x="32808" y="23971"/>
                  </a:cubicBezTo>
                  <a:cubicBezTo>
                    <a:pt x="32866" y="24015"/>
                    <a:pt x="32879" y="24028"/>
                    <a:pt x="32879" y="24043"/>
                  </a:cubicBezTo>
                  <a:cubicBezTo>
                    <a:pt x="32894" y="24043"/>
                    <a:pt x="32908" y="24057"/>
                    <a:pt x="32937" y="24086"/>
                  </a:cubicBezTo>
                  <a:cubicBezTo>
                    <a:pt x="33410" y="24688"/>
                    <a:pt x="34184" y="24888"/>
                    <a:pt x="34684" y="25146"/>
                  </a:cubicBezTo>
                  <a:cubicBezTo>
                    <a:pt x="35059" y="25443"/>
                    <a:pt x="35442" y="25574"/>
                    <a:pt x="35811" y="25574"/>
                  </a:cubicBezTo>
                  <a:cubicBezTo>
                    <a:pt x="36673" y="25574"/>
                    <a:pt x="37459" y="24859"/>
                    <a:pt x="37880" y="23857"/>
                  </a:cubicBezTo>
                  <a:cubicBezTo>
                    <a:pt x="37980" y="23656"/>
                    <a:pt x="38037" y="23541"/>
                    <a:pt x="38109" y="23413"/>
                  </a:cubicBezTo>
                  <a:cubicBezTo>
                    <a:pt x="38474" y="23637"/>
                    <a:pt x="38832" y="23734"/>
                    <a:pt x="39173" y="23734"/>
                  </a:cubicBezTo>
                  <a:cubicBezTo>
                    <a:pt x="40666" y="23734"/>
                    <a:pt x="41837" y="21865"/>
                    <a:pt x="41848" y="20548"/>
                  </a:cubicBezTo>
                  <a:cubicBezTo>
                    <a:pt x="41863" y="20475"/>
                    <a:pt x="41863" y="20433"/>
                    <a:pt x="41876" y="20390"/>
                  </a:cubicBezTo>
                  <a:cubicBezTo>
                    <a:pt x="42035" y="20361"/>
                    <a:pt x="42264" y="20332"/>
                    <a:pt x="42350" y="20290"/>
                  </a:cubicBezTo>
                  <a:cubicBezTo>
                    <a:pt x="43696" y="19931"/>
                    <a:pt x="44226" y="18571"/>
                    <a:pt x="44327" y="17482"/>
                  </a:cubicBezTo>
                  <a:cubicBezTo>
                    <a:pt x="44111" y="15992"/>
                    <a:pt x="43439" y="14473"/>
                    <a:pt x="42464" y="13212"/>
                  </a:cubicBezTo>
                  <a:cubicBezTo>
                    <a:pt x="42392" y="13140"/>
                    <a:pt x="42350" y="13083"/>
                    <a:pt x="42321" y="13041"/>
                  </a:cubicBezTo>
                  <a:cubicBezTo>
                    <a:pt x="42980" y="12080"/>
                    <a:pt x="43596" y="11006"/>
                    <a:pt x="43309" y="9860"/>
                  </a:cubicBezTo>
                  <a:cubicBezTo>
                    <a:pt x="43009" y="8928"/>
                    <a:pt x="42364" y="8069"/>
                    <a:pt x="41605" y="7352"/>
                  </a:cubicBezTo>
                  <a:cubicBezTo>
                    <a:pt x="41303" y="7066"/>
                    <a:pt x="40587" y="6808"/>
                    <a:pt x="40287" y="6708"/>
                  </a:cubicBezTo>
                  <a:cubicBezTo>
                    <a:pt x="40287" y="6407"/>
                    <a:pt x="40358" y="6106"/>
                    <a:pt x="40329" y="5805"/>
                  </a:cubicBezTo>
                  <a:cubicBezTo>
                    <a:pt x="40201" y="5031"/>
                    <a:pt x="39670" y="4273"/>
                    <a:pt x="38982" y="3757"/>
                  </a:cubicBezTo>
                  <a:cubicBezTo>
                    <a:pt x="37865" y="3069"/>
                    <a:pt x="36366" y="2648"/>
                    <a:pt x="34988" y="2648"/>
                  </a:cubicBezTo>
                  <a:cubicBezTo>
                    <a:pt x="34901" y="2648"/>
                    <a:pt x="34814" y="2650"/>
                    <a:pt x="34728" y="2653"/>
                  </a:cubicBezTo>
                  <a:cubicBezTo>
                    <a:pt x="34384" y="2682"/>
                    <a:pt x="33739" y="2739"/>
                    <a:pt x="33381" y="2796"/>
                  </a:cubicBezTo>
                  <a:cubicBezTo>
                    <a:pt x="33181" y="2525"/>
                    <a:pt x="32608" y="1450"/>
                    <a:pt x="31977" y="1149"/>
                  </a:cubicBezTo>
                  <a:cubicBezTo>
                    <a:pt x="31455" y="846"/>
                    <a:pt x="30782" y="703"/>
                    <a:pt x="30127" y="703"/>
                  </a:cubicBezTo>
                  <a:cubicBezTo>
                    <a:pt x="29883" y="703"/>
                    <a:pt x="29642" y="723"/>
                    <a:pt x="29412" y="762"/>
                  </a:cubicBezTo>
                  <a:cubicBezTo>
                    <a:pt x="28934" y="895"/>
                    <a:pt x="28749" y="986"/>
                    <a:pt x="28395" y="986"/>
                  </a:cubicBezTo>
                  <a:cubicBezTo>
                    <a:pt x="28293" y="986"/>
                    <a:pt x="28178" y="979"/>
                    <a:pt x="28037" y="963"/>
                  </a:cubicBezTo>
                  <a:lnTo>
                    <a:pt x="28037" y="963"/>
                  </a:lnTo>
                  <a:cubicBezTo>
                    <a:pt x="28039" y="968"/>
                    <a:pt x="28036" y="970"/>
                    <a:pt x="28030" y="970"/>
                  </a:cubicBezTo>
                  <a:cubicBezTo>
                    <a:pt x="27936" y="970"/>
                    <a:pt x="26975" y="394"/>
                    <a:pt x="26518" y="232"/>
                  </a:cubicBezTo>
                  <a:cubicBezTo>
                    <a:pt x="26080" y="64"/>
                    <a:pt x="25594" y="1"/>
                    <a:pt x="25125" y="1"/>
                  </a:cubicBezTo>
                  <a:cubicBezTo>
                    <a:pt x="25074" y="1"/>
                    <a:pt x="25022" y="2"/>
                    <a:pt x="24971" y="3"/>
                  </a:cubicBezTo>
                  <a:cubicBezTo>
                    <a:pt x="24939" y="1"/>
                    <a:pt x="24907" y="0"/>
                    <a:pt x="24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6" name="Google Shape;1246;p45"/>
            <p:cNvSpPr/>
            <p:nvPr/>
          </p:nvSpPr>
          <p:spPr>
            <a:xfrm>
              <a:off x="1388100" y="1361283"/>
              <a:ext cx="1023664" cy="832827"/>
            </a:xfrm>
            <a:custGeom>
              <a:avLst/>
              <a:gdLst/>
              <a:ahLst/>
              <a:cxnLst/>
              <a:rect l="l" t="t" r="r" b="b"/>
              <a:pathLst>
                <a:path w="16591" h="13498" extrusionOk="0">
                  <a:moveTo>
                    <a:pt x="6615" y="0"/>
                  </a:moveTo>
                  <a:cubicBezTo>
                    <a:pt x="6489" y="0"/>
                    <a:pt x="6361" y="18"/>
                    <a:pt x="6232" y="57"/>
                  </a:cubicBezTo>
                  <a:cubicBezTo>
                    <a:pt x="5659" y="301"/>
                    <a:pt x="5215" y="588"/>
                    <a:pt x="4857" y="945"/>
                  </a:cubicBezTo>
                  <a:cubicBezTo>
                    <a:pt x="4169" y="1404"/>
                    <a:pt x="3453" y="2005"/>
                    <a:pt x="3367" y="2808"/>
                  </a:cubicBezTo>
                  <a:cubicBezTo>
                    <a:pt x="3382" y="3008"/>
                    <a:pt x="3453" y="3195"/>
                    <a:pt x="3539" y="3367"/>
                  </a:cubicBezTo>
                  <a:lnTo>
                    <a:pt x="3539" y="3381"/>
                  </a:lnTo>
                  <a:cubicBezTo>
                    <a:pt x="3210" y="3396"/>
                    <a:pt x="2880" y="3539"/>
                    <a:pt x="2723" y="3610"/>
                  </a:cubicBezTo>
                  <a:cubicBezTo>
                    <a:pt x="1304" y="4011"/>
                    <a:pt x="559" y="5487"/>
                    <a:pt x="1404" y="6633"/>
                  </a:cubicBezTo>
                  <a:cubicBezTo>
                    <a:pt x="1447" y="6733"/>
                    <a:pt x="1519" y="6819"/>
                    <a:pt x="1576" y="6905"/>
                  </a:cubicBezTo>
                  <a:cubicBezTo>
                    <a:pt x="1504" y="6934"/>
                    <a:pt x="1433" y="6962"/>
                    <a:pt x="1376" y="7006"/>
                  </a:cubicBezTo>
                  <a:cubicBezTo>
                    <a:pt x="831" y="7335"/>
                    <a:pt x="444" y="7837"/>
                    <a:pt x="258" y="8410"/>
                  </a:cubicBezTo>
                  <a:cubicBezTo>
                    <a:pt x="0" y="9069"/>
                    <a:pt x="157" y="9871"/>
                    <a:pt x="659" y="10416"/>
                  </a:cubicBezTo>
                  <a:cubicBezTo>
                    <a:pt x="1175" y="10874"/>
                    <a:pt x="1390" y="10817"/>
                    <a:pt x="1304" y="10960"/>
                  </a:cubicBezTo>
                  <a:cubicBezTo>
                    <a:pt x="1103" y="11547"/>
                    <a:pt x="975" y="12278"/>
                    <a:pt x="1376" y="12822"/>
                  </a:cubicBezTo>
                  <a:cubicBezTo>
                    <a:pt x="1740" y="13237"/>
                    <a:pt x="2379" y="13497"/>
                    <a:pt x="2975" y="13497"/>
                  </a:cubicBezTo>
                  <a:cubicBezTo>
                    <a:pt x="3059" y="13497"/>
                    <a:pt x="3142" y="13492"/>
                    <a:pt x="3223" y="13482"/>
                  </a:cubicBezTo>
                  <a:cubicBezTo>
                    <a:pt x="4871" y="12908"/>
                    <a:pt x="5502" y="10974"/>
                    <a:pt x="5416" y="9527"/>
                  </a:cubicBezTo>
                  <a:cubicBezTo>
                    <a:pt x="5416" y="9341"/>
                    <a:pt x="5401" y="9241"/>
                    <a:pt x="5387" y="9155"/>
                  </a:cubicBezTo>
                  <a:lnTo>
                    <a:pt x="5387" y="9155"/>
                  </a:lnTo>
                  <a:cubicBezTo>
                    <a:pt x="5598" y="9209"/>
                    <a:pt x="5803" y="9242"/>
                    <a:pt x="5995" y="9242"/>
                  </a:cubicBezTo>
                  <a:cubicBezTo>
                    <a:pt x="6415" y="9242"/>
                    <a:pt x="6779" y="9085"/>
                    <a:pt x="7034" y="8653"/>
                  </a:cubicBezTo>
                  <a:cubicBezTo>
                    <a:pt x="7464" y="7894"/>
                    <a:pt x="7680" y="6977"/>
                    <a:pt x="7837" y="6332"/>
                  </a:cubicBezTo>
                  <a:cubicBezTo>
                    <a:pt x="7909" y="6118"/>
                    <a:pt x="7880" y="6189"/>
                    <a:pt x="7966" y="6017"/>
                  </a:cubicBezTo>
                  <a:lnTo>
                    <a:pt x="7980" y="6017"/>
                  </a:lnTo>
                  <a:cubicBezTo>
                    <a:pt x="8008" y="5988"/>
                    <a:pt x="8037" y="5959"/>
                    <a:pt x="8066" y="5946"/>
                  </a:cubicBezTo>
                  <a:lnTo>
                    <a:pt x="8094" y="5917"/>
                  </a:lnTo>
                  <a:cubicBezTo>
                    <a:pt x="8123" y="5917"/>
                    <a:pt x="8138" y="5902"/>
                    <a:pt x="8167" y="5902"/>
                  </a:cubicBezTo>
                  <a:lnTo>
                    <a:pt x="8180" y="5902"/>
                  </a:lnTo>
                  <a:cubicBezTo>
                    <a:pt x="8625" y="6003"/>
                    <a:pt x="8782" y="6347"/>
                    <a:pt x="9427" y="6576"/>
                  </a:cubicBezTo>
                  <a:cubicBezTo>
                    <a:pt x="9559" y="6625"/>
                    <a:pt x="9692" y="6648"/>
                    <a:pt x="9823" y="6648"/>
                  </a:cubicBezTo>
                  <a:cubicBezTo>
                    <a:pt x="10148" y="6648"/>
                    <a:pt x="10461" y="6512"/>
                    <a:pt x="10717" y="6318"/>
                  </a:cubicBezTo>
                  <a:cubicBezTo>
                    <a:pt x="11418" y="5816"/>
                    <a:pt x="11733" y="5300"/>
                    <a:pt x="12192" y="4957"/>
                  </a:cubicBezTo>
                  <a:cubicBezTo>
                    <a:pt x="12235" y="4943"/>
                    <a:pt x="12249" y="4928"/>
                    <a:pt x="12264" y="4928"/>
                  </a:cubicBezTo>
                  <a:lnTo>
                    <a:pt x="12264" y="4914"/>
                  </a:lnTo>
                  <a:cubicBezTo>
                    <a:pt x="12421" y="5029"/>
                    <a:pt x="12837" y="5287"/>
                    <a:pt x="13080" y="5430"/>
                  </a:cubicBezTo>
                  <a:cubicBezTo>
                    <a:pt x="13454" y="5640"/>
                    <a:pt x="13857" y="5765"/>
                    <a:pt x="14280" y="5765"/>
                  </a:cubicBezTo>
                  <a:cubicBezTo>
                    <a:pt x="14376" y="5765"/>
                    <a:pt x="14473" y="5758"/>
                    <a:pt x="14570" y="5745"/>
                  </a:cubicBezTo>
                  <a:cubicBezTo>
                    <a:pt x="15158" y="5716"/>
                    <a:pt x="15731" y="5501"/>
                    <a:pt x="16089" y="5086"/>
                  </a:cubicBezTo>
                  <a:cubicBezTo>
                    <a:pt x="16375" y="4756"/>
                    <a:pt x="16476" y="4355"/>
                    <a:pt x="16518" y="3954"/>
                  </a:cubicBezTo>
                  <a:cubicBezTo>
                    <a:pt x="16591" y="3567"/>
                    <a:pt x="16518" y="3138"/>
                    <a:pt x="16232" y="2836"/>
                  </a:cubicBezTo>
                  <a:cubicBezTo>
                    <a:pt x="15630" y="2263"/>
                    <a:pt x="14742" y="2020"/>
                    <a:pt x="13882" y="1963"/>
                  </a:cubicBezTo>
                  <a:cubicBezTo>
                    <a:pt x="13728" y="1942"/>
                    <a:pt x="13569" y="1928"/>
                    <a:pt x="13411" y="1928"/>
                  </a:cubicBezTo>
                  <a:cubicBezTo>
                    <a:pt x="13233" y="1928"/>
                    <a:pt x="13054" y="1946"/>
                    <a:pt x="12880" y="1992"/>
                  </a:cubicBezTo>
                  <a:cubicBezTo>
                    <a:pt x="12822" y="1891"/>
                    <a:pt x="12765" y="1648"/>
                    <a:pt x="12694" y="1461"/>
                  </a:cubicBezTo>
                  <a:cubicBezTo>
                    <a:pt x="12608" y="1189"/>
                    <a:pt x="12507" y="916"/>
                    <a:pt x="12293" y="716"/>
                  </a:cubicBezTo>
                  <a:cubicBezTo>
                    <a:pt x="12035" y="502"/>
                    <a:pt x="11676" y="416"/>
                    <a:pt x="11347" y="372"/>
                  </a:cubicBezTo>
                  <a:cubicBezTo>
                    <a:pt x="11208" y="346"/>
                    <a:pt x="11064" y="335"/>
                    <a:pt x="10919" y="335"/>
                  </a:cubicBezTo>
                  <a:cubicBezTo>
                    <a:pt x="10269" y="335"/>
                    <a:pt x="9604" y="562"/>
                    <a:pt x="9370" y="702"/>
                  </a:cubicBezTo>
                  <a:cubicBezTo>
                    <a:pt x="9011" y="817"/>
                    <a:pt x="8682" y="1002"/>
                    <a:pt x="8339" y="1174"/>
                  </a:cubicBezTo>
                  <a:lnTo>
                    <a:pt x="8324" y="1174"/>
                  </a:lnTo>
                  <a:cubicBezTo>
                    <a:pt x="8310" y="1161"/>
                    <a:pt x="8295" y="1132"/>
                    <a:pt x="8281" y="1117"/>
                  </a:cubicBezTo>
                  <a:cubicBezTo>
                    <a:pt x="7965" y="570"/>
                    <a:pt x="7327" y="0"/>
                    <a:pt x="6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7" name="Google Shape;1247;p45"/>
            <p:cNvSpPr/>
            <p:nvPr/>
          </p:nvSpPr>
          <p:spPr>
            <a:xfrm>
              <a:off x="2445418" y="1152425"/>
              <a:ext cx="692089" cy="277835"/>
            </a:xfrm>
            <a:custGeom>
              <a:avLst/>
              <a:gdLst/>
              <a:ahLst/>
              <a:cxnLst/>
              <a:rect l="l" t="t" r="r" b="b"/>
              <a:pathLst>
                <a:path w="11217" h="4503" extrusionOk="0">
                  <a:moveTo>
                    <a:pt x="4667" y="1"/>
                  </a:moveTo>
                  <a:cubicBezTo>
                    <a:pt x="4456" y="1"/>
                    <a:pt x="4242" y="30"/>
                    <a:pt x="4039" y="89"/>
                  </a:cubicBezTo>
                  <a:cubicBezTo>
                    <a:pt x="3552" y="261"/>
                    <a:pt x="3165" y="605"/>
                    <a:pt x="2950" y="1035"/>
                  </a:cubicBezTo>
                  <a:cubicBezTo>
                    <a:pt x="2864" y="1150"/>
                    <a:pt x="2821" y="1236"/>
                    <a:pt x="2778" y="1308"/>
                  </a:cubicBezTo>
                  <a:cubicBezTo>
                    <a:pt x="2664" y="1422"/>
                    <a:pt x="2563" y="1522"/>
                    <a:pt x="2506" y="1594"/>
                  </a:cubicBezTo>
                  <a:cubicBezTo>
                    <a:pt x="2484" y="1597"/>
                    <a:pt x="2464" y="1598"/>
                    <a:pt x="2445" y="1598"/>
                  </a:cubicBezTo>
                  <a:cubicBezTo>
                    <a:pt x="2356" y="1598"/>
                    <a:pt x="2292" y="1572"/>
                    <a:pt x="2091" y="1537"/>
                  </a:cubicBezTo>
                  <a:cubicBezTo>
                    <a:pt x="1954" y="1499"/>
                    <a:pt x="1814" y="1481"/>
                    <a:pt x="1675" y="1481"/>
                  </a:cubicBezTo>
                  <a:cubicBezTo>
                    <a:pt x="823" y="1481"/>
                    <a:pt x="0" y="2153"/>
                    <a:pt x="99" y="2941"/>
                  </a:cubicBezTo>
                  <a:cubicBezTo>
                    <a:pt x="194" y="3440"/>
                    <a:pt x="714" y="3772"/>
                    <a:pt x="1248" y="3772"/>
                  </a:cubicBezTo>
                  <a:cubicBezTo>
                    <a:pt x="1358" y="3772"/>
                    <a:pt x="1468" y="3758"/>
                    <a:pt x="1575" y="3728"/>
                  </a:cubicBezTo>
                  <a:cubicBezTo>
                    <a:pt x="1933" y="3671"/>
                    <a:pt x="2234" y="3485"/>
                    <a:pt x="2448" y="3327"/>
                  </a:cubicBezTo>
                  <a:cubicBezTo>
                    <a:pt x="2664" y="3757"/>
                    <a:pt x="3208" y="4072"/>
                    <a:pt x="3709" y="4130"/>
                  </a:cubicBezTo>
                  <a:cubicBezTo>
                    <a:pt x="3753" y="4133"/>
                    <a:pt x="3795" y="4135"/>
                    <a:pt x="3837" y="4135"/>
                  </a:cubicBezTo>
                  <a:cubicBezTo>
                    <a:pt x="4449" y="4135"/>
                    <a:pt x="4926" y="3758"/>
                    <a:pt x="5329" y="3356"/>
                  </a:cubicBezTo>
                  <a:cubicBezTo>
                    <a:pt x="5342" y="3385"/>
                    <a:pt x="5357" y="3413"/>
                    <a:pt x="5386" y="3442"/>
                  </a:cubicBezTo>
                  <a:cubicBezTo>
                    <a:pt x="5768" y="4129"/>
                    <a:pt x="6381" y="4503"/>
                    <a:pt x="6966" y="4503"/>
                  </a:cubicBezTo>
                  <a:cubicBezTo>
                    <a:pt x="7479" y="4503"/>
                    <a:pt x="7971" y="4216"/>
                    <a:pt x="8265" y="3600"/>
                  </a:cubicBezTo>
                  <a:cubicBezTo>
                    <a:pt x="8752" y="3986"/>
                    <a:pt x="9369" y="4187"/>
                    <a:pt x="10013" y="4244"/>
                  </a:cubicBezTo>
                  <a:cubicBezTo>
                    <a:pt x="10031" y="4245"/>
                    <a:pt x="10049" y="4246"/>
                    <a:pt x="10066" y="4246"/>
                  </a:cubicBezTo>
                  <a:cubicBezTo>
                    <a:pt x="10427" y="4246"/>
                    <a:pt x="10699" y="3976"/>
                    <a:pt x="10945" y="3757"/>
                  </a:cubicBezTo>
                  <a:cubicBezTo>
                    <a:pt x="11203" y="3471"/>
                    <a:pt x="11216" y="3056"/>
                    <a:pt x="11117" y="2712"/>
                  </a:cubicBezTo>
                  <a:cubicBezTo>
                    <a:pt x="11044" y="2496"/>
                    <a:pt x="10859" y="2353"/>
                    <a:pt x="10658" y="2210"/>
                  </a:cubicBezTo>
                  <a:cubicBezTo>
                    <a:pt x="10013" y="1723"/>
                    <a:pt x="9153" y="1680"/>
                    <a:pt x="8351" y="1608"/>
                  </a:cubicBezTo>
                  <a:cubicBezTo>
                    <a:pt x="8259" y="1026"/>
                    <a:pt x="7636" y="626"/>
                    <a:pt x="6947" y="626"/>
                  </a:cubicBezTo>
                  <a:cubicBezTo>
                    <a:pt x="6671" y="626"/>
                    <a:pt x="6383" y="691"/>
                    <a:pt x="6116" y="834"/>
                  </a:cubicBezTo>
                  <a:cubicBezTo>
                    <a:pt x="5943" y="283"/>
                    <a:pt x="5320" y="1"/>
                    <a:pt x="4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8" name="Google Shape;1248;p45"/>
            <p:cNvSpPr/>
            <p:nvPr/>
          </p:nvSpPr>
          <p:spPr>
            <a:xfrm>
              <a:off x="2855486" y="1525779"/>
              <a:ext cx="974181" cy="691225"/>
            </a:xfrm>
            <a:custGeom>
              <a:avLst/>
              <a:gdLst/>
              <a:ahLst/>
              <a:cxnLst/>
              <a:rect l="l" t="t" r="r" b="b"/>
              <a:pathLst>
                <a:path w="15789" h="11203" extrusionOk="0">
                  <a:moveTo>
                    <a:pt x="8899" y="3193"/>
                  </a:moveTo>
                  <a:cubicBezTo>
                    <a:pt x="8902" y="3194"/>
                    <a:pt x="8906" y="3194"/>
                    <a:pt x="8912" y="3194"/>
                  </a:cubicBezTo>
                  <a:cubicBezTo>
                    <a:pt x="8907" y="3193"/>
                    <a:pt x="8903" y="3193"/>
                    <a:pt x="8899" y="3193"/>
                  </a:cubicBezTo>
                  <a:close/>
                  <a:moveTo>
                    <a:pt x="6375" y="0"/>
                  </a:moveTo>
                  <a:cubicBezTo>
                    <a:pt x="6041" y="0"/>
                    <a:pt x="5710" y="61"/>
                    <a:pt x="5401" y="199"/>
                  </a:cubicBezTo>
                  <a:cubicBezTo>
                    <a:pt x="5201" y="328"/>
                    <a:pt x="5086" y="414"/>
                    <a:pt x="4971" y="485"/>
                  </a:cubicBezTo>
                  <a:cubicBezTo>
                    <a:pt x="4861" y="478"/>
                    <a:pt x="4748" y="474"/>
                    <a:pt x="4635" y="474"/>
                  </a:cubicBezTo>
                  <a:cubicBezTo>
                    <a:pt x="3698" y="474"/>
                    <a:pt x="2711" y="738"/>
                    <a:pt x="2020" y="1288"/>
                  </a:cubicBezTo>
                  <a:cubicBezTo>
                    <a:pt x="1619" y="1790"/>
                    <a:pt x="1519" y="2520"/>
                    <a:pt x="1848" y="3064"/>
                  </a:cubicBezTo>
                  <a:cubicBezTo>
                    <a:pt x="1991" y="3322"/>
                    <a:pt x="2178" y="3538"/>
                    <a:pt x="2379" y="3752"/>
                  </a:cubicBezTo>
                  <a:cubicBezTo>
                    <a:pt x="2278" y="3767"/>
                    <a:pt x="2178" y="3767"/>
                    <a:pt x="2077" y="3795"/>
                  </a:cubicBezTo>
                  <a:cubicBezTo>
                    <a:pt x="1519" y="3952"/>
                    <a:pt x="960" y="4197"/>
                    <a:pt x="559" y="4598"/>
                  </a:cubicBezTo>
                  <a:cubicBezTo>
                    <a:pt x="230" y="5041"/>
                    <a:pt x="1" y="5586"/>
                    <a:pt x="72" y="6130"/>
                  </a:cubicBezTo>
                  <a:cubicBezTo>
                    <a:pt x="129" y="6417"/>
                    <a:pt x="316" y="6675"/>
                    <a:pt x="516" y="6919"/>
                  </a:cubicBezTo>
                  <a:cubicBezTo>
                    <a:pt x="931" y="7492"/>
                    <a:pt x="1676" y="7792"/>
                    <a:pt x="2421" y="7864"/>
                  </a:cubicBezTo>
                  <a:cubicBezTo>
                    <a:pt x="2880" y="7864"/>
                    <a:pt x="3338" y="7750"/>
                    <a:pt x="3783" y="7635"/>
                  </a:cubicBezTo>
                  <a:cubicBezTo>
                    <a:pt x="3840" y="7620"/>
                    <a:pt x="3897" y="7591"/>
                    <a:pt x="3969" y="7578"/>
                  </a:cubicBezTo>
                  <a:lnTo>
                    <a:pt x="3969" y="7591"/>
                  </a:lnTo>
                  <a:cubicBezTo>
                    <a:pt x="4155" y="8250"/>
                    <a:pt x="4255" y="8680"/>
                    <a:pt x="4728" y="9167"/>
                  </a:cubicBezTo>
                  <a:cubicBezTo>
                    <a:pt x="5115" y="9497"/>
                    <a:pt x="5731" y="9813"/>
                    <a:pt x="6461" y="9826"/>
                  </a:cubicBezTo>
                  <a:cubicBezTo>
                    <a:pt x="6820" y="9826"/>
                    <a:pt x="7135" y="9683"/>
                    <a:pt x="7450" y="9540"/>
                  </a:cubicBezTo>
                  <a:cubicBezTo>
                    <a:pt x="7622" y="9454"/>
                    <a:pt x="7651" y="9440"/>
                    <a:pt x="7708" y="9425"/>
                  </a:cubicBezTo>
                  <a:lnTo>
                    <a:pt x="7722" y="9425"/>
                  </a:lnTo>
                  <a:cubicBezTo>
                    <a:pt x="7966" y="9612"/>
                    <a:pt x="8138" y="10042"/>
                    <a:pt x="8453" y="10386"/>
                  </a:cubicBezTo>
                  <a:cubicBezTo>
                    <a:pt x="8840" y="10801"/>
                    <a:pt x="9413" y="11131"/>
                    <a:pt x="10014" y="11202"/>
                  </a:cubicBezTo>
                  <a:cubicBezTo>
                    <a:pt x="10036" y="11203"/>
                    <a:pt x="10058" y="11203"/>
                    <a:pt x="10079" y="11203"/>
                  </a:cubicBezTo>
                  <a:cubicBezTo>
                    <a:pt x="10823" y="11203"/>
                    <a:pt x="11418" y="10729"/>
                    <a:pt x="11863" y="10228"/>
                  </a:cubicBezTo>
                  <a:cubicBezTo>
                    <a:pt x="11892" y="10214"/>
                    <a:pt x="11920" y="10185"/>
                    <a:pt x="11934" y="10170"/>
                  </a:cubicBezTo>
                  <a:cubicBezTo>
                    <a:pt x="12150" y="10371"/>
                    <a:pt x="12350" y="10600"/>
                    <a:pt x="12622" y="10758"/>
                  </a:cubicBezTo>
                  <a:cubicBezTo>
                    <a:pt x="12972" y="11004"/>
                    <a:pt x="13468" y="11174"/>
                    <a:pt x="13938" y="11174"/>
                  </a:cubicBezTo>
                  <a:cubicBezTo>
                    <a:pt x="14236" y="11174"/>
                    <a:pt x="14523" y="11105"/>
                    <a:pt x="14757" y="10944"/>
                  </a:cubicBezTo>
                  <a:cubicBezTo>
                    <a:pt x="15000" y="10743"/>
                    <a:pt x="15143" y="10472"/>
                    <a:pt x="15315" y="10228"/>
                  </a:cubicBezTo>
                  <a:cubicBezTo>
                    <a:pt x="15516" y="9956"/>
                    <a:pt x="15731" y="9683"/>
                    <a:pt x="15745" y="9354"/>
                  </a:cubicBezTo>
                  <a:cubicBezTo>
                    <a:pt x="15789" y="8279"/>
                    <a:pt x="14356" y="7177"/>
                    <a:pt x="13496" y="6904"/>
                  </a:cubicBezTo>
                  <a:cubicBezTo>
                    <a:pt x="13883" y="6374"/>
                    <a:pt x="14112" y="5744"/>
                    <a:pt x="13739" y="5156"/>
                  </a:cubicBezTo>
                  <a:cubicBezTo>
                    <a:pt x="13080" y="3853"/>
                    <a:pt x="11376" y="3366"/>
                    <a:pt x="9900" y="3236"/>
                  </a:cubicBezTo>
                  <a:cubicBezTo>
                    <a:pt x="9846" y="3244"/>
                    <a:pt x="9773" y="3247"/>
                    <a:pt x="9691" y="3247"/>
                  </a:cubicBezTo>
                  <a:cubicBezTo>
                    <a:pt x="9351" y="3247"/>
                    <a:pt x="8853" y="3192"/>
                    <a:pt x="8888" y="3192"/>
                  </a:cubicBezTo>
                  <a:cubicBezTo>
                    <a:pt x="8890" y="3192"/>
                    <a:pt x="8894" y="3192"/>
                    <a:pt x="8899" y="3193"/>
                  </a:cubicBezTo>
                  <a:lnTo>
                    <a:pt x="8899" y="3193"/>
                  </a:lnTo>
                  <a:cubicBezTo>
                    <a:pt x="8895" y="3191"/>
                    <a:pt x="8891" y="3188"/>
                    <a:pt x="8883" y="3179"/>
                  </a:cubicBezTo>
                  <a:cubicBezTo>
                    <a:pt x="8811" y="2993"/>
                    <a:pt x="8998" y="2692"/>
                    <a:pt x="9069" y="2233"/>
                  </a:cubicBezTo>
                  <a:cubicBezTo>
                    <a:pt x="9155" y="1832"/>
                    <a:pt x="9084" y="1417"/>
                    <a:pt x="8811" y="1073"/>
                  </a:cubicBezTo>
                  <a:cubicBezTo>
                    <a:pt x="8233" y="464"/>
                    <a:pt x="7293"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49" name="Google Shape;1249;p45"/>
            <p:cNvGrpSpPr/>
            <p:nvPr/>
          </p:nvGrpSpPr>
          <p:grpSpPr>
            <a:xfrm>
              <a:off x="1275803" y="1100288"/>
              <a:ext cx="2613059" cy="1495079"/>
              <a:chOff x="1275803" y="1100288"/>
              <a:chExt cx="2613059" cy="1495079"/>
            </a:xfrm>
          </p:grpSpPr>
          <p:sp>
            <p:nvSpPr>
              <p:cNvPr id="1250" name="Google Shape;1250;p45"/>
              <p:cNvSpPr/>
              <p:nvPr/>
            </p:nvSpPr>
            <p:spPr>
              <a:xfrm>
                <a:off x="3724429" y="2327462"/>
                <a:ext cx="987" cy="3579"/>
              </a:xfrm>
              <a:custGeom>
                <a:avLst/>
                <a:gdLst/>
                <a:ahLst/>
                <a:cxnLst/>
                <a:rect l="l" t="t" r="r" b="b"/>
                <a:pathLst>
                  <a:path w="16" h="58" extrusionOk="0">
                    <a:moveTo>
                      <a:pt x="15" y="0"/>
                    </a:moveTo>
                    <a:cubicBezTo>
                      <a:pt x="15" y="43"/>
                      <a:pt x="0" y="57"/>
                      <a:pt x="15" y="57"/>
                    </a:cubicBezTo>
                    <a:lnTo>
                      <a:pt x="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1" name="Google Shape;1251;p45"/>
              <p:cNvSpPr/>
              <p:nvPr/>
            </p:nvSpPr>
            <p:spPr>
              <a:xfrm>
                <a:off x="2615899" y="2106757"/>
                <a:ext cx="987" cy="2468"/>
              </a:xfrm>
              <a:custGeom>
                <a:avLst/>
                <a:gdLst/>
                <a:ahLst/>
                <a:cxnLst/>
                <a:rect l="l" t="t" r="r" b="b"/>
                <a:pathLst>
                  <a:path w="16" h="40" extrusionOk="0">
                    <a:moveTo>
                      <a:pt x="14" y="0"/>
                    </a:moveTo>
                    <a:cubicBezTo>
                      <a:pt x="10" y="0"/>
                      <a:pt x="1" y="40"/>
                      <a:pt x="3" y="40"/>
                    </a:cubicBezTo>
                    <a:cubicBezTo>
                      <a:pt x="4" y="40"/>
                      <a:pt x="8" y="32"/>
                      <a:pt x="15" y="9"/>
                    </a:cubicBezTo>
                    <a:cubicBezTo>
                      <a:pt x="15" y="3"/>
                      <a:pt x="15" y="0"/>
                      <a:pt x="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2" name="Google Shape;1252;p45"/>
              <p:cNvSpPr/>
              <p:nvPr/>
            </p:nvSpPr>
            <p:spPr>
              <a:xfrm>
                <a:off x="1319982" y="2244720"/>
                <a:ext cx="29925" cy="85886"/>
              </a:xfrm>
              <a:custGeom>
                <a:avLst/>
                <a:gdLst/>
                <a:ahLst/>
                <a:cxnLst/>
                <a:rect l="l" t="t" r="r" b="b"/>
                <a:pathLst>
                  <a:path w="485" h="1392" extrusionOk="0">
                    <a:moveTo>
                      <a:pt x="303" y="0"/>
                    </a:moveTo>
                    <a:cubicBezTo>
                      <a:pt x="251" y="0"/>
                      <a:pt x="196" y="22"/>
                      <a:pt x="159" y="66"/>
                    </a:cubicBezTo>
                    <a:cubicBezTo>
                      <a:pt x="58" y="209"/>
                      <a:pt x="1" y="396"/>
                      <a:pt x="16" y="568"/>
                    </a:cubicBezTo>
                    <a:cubicBezTo>
                      <a:pt x="44" y="825"/>
                      <a:pt x="44" y="1097"/>
                      <a:pt x="144" y="1326"/>
                    </a:cubicBezTo>
                    <a:cubicBezTo>
                      <a:pt x="176" y="1372"/>
                      <a:pt x="224" y="1391"/>
                      <a:pt x="272" y="1391"/>
                    </a:cubicBezTo>
                    <a:cubicBezTo>
                      <a:pt x="377" y="1391"/>
                      <a:pt x="485" y="1300"/>
                      <a:pt x="445" y="1183"/>
                    </a:cubicBezTo>
                    <a:cubicBezTo>
                      <a:pt x="402" y="883"/>
                      <a:pt x="316" y="610"/>
                      <a:pt x="373" y="396"/>
                    </a:cubicBezTo>
                    <a:cubicBezTo>
                      <a:pt x="387" y="355"/>
                      <a:pt x="413" y="251"/>
                      <a:pt x="416" y="251"/>
                    </a:cubicBezTo>
                    <a:cubicBezTo>
                      <a:pt x="417" y="251"/>
                      <a:pt x="417" y="251"/>
                      <a:pt x="417" y="252"/>
                    </a:cubicBezTo>
                    <a:cubicBezTo>
                      <a:pt x="412" y="262"/>
                      <a:pt x="411" y="266"/>
                      <a:pt x="412" y="266"/>
                    </a:cubicBezTo>
                    <a:cubicBezTo>
                      <a:pt x="417" y="266"/>
                      <a:pt x="483" y="157"/>
                      <a:pt x="459" y="109"/>
                    </a:cubicBezTo>
                    <a:cubicBezTo>
                      <a:pt x="435" y="36"/>
                      <a:pt x="370" y="0"/>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3" name="Google Shape;1253;p45"/>
              <p:cNvSpPr/>
              <p:nvPr/>
            </p:nvSpPr>
            <p:spPr>
              <a:xfrm>
                <a:off x="1275803" y="2003839"/>
                <a:ext cx="34552" cy="75706"/>
              </a:xfrm>
              <a:custGeom>
                <a:avLst/>
                <a:gdLst/>
                <a:ahLst/>
                <a:cxnLst/>
                <a:rect l="l" t="t" r="r" b="b"/>
                <a:pathLst>
                  <a:path w="560" h="1227" extrusionOk="0">
                    <a:moveTo>
                      <a:pt x="389" y="1"/>
                    </a:moveTo>
                    <a:cubicBezTo>
                      <a:pt x="282" y="1"/>
                      <a:pt x="173" y="147"/>
                      <a:pt x="144" y="273"/>
                    </a:cubicBezTo>
                    <a:cubicBezTo>
                      <a:pt x="73" y="546"/>
                      <a:pt x="0" y="846"/>
                      <a:pt x="29" y="1133"/>
                    </a:cubicBezTo>
                    <a:cubicBezTo>
                      <a:pt x="53" y="1198"/>
                      <a:pt x="110" y="1227"/>
                      <a:pt x="170" y="1227"/>
                    </a:cubicBezTo>
                    <a:cubicBezTo>
                      <a:pt x="255" y="1227"/>
                      <a:pt x="344" y="1169"/>
                      <a:pt x="344" y="1076"/>
                    </a:cubicBezTo>
                    <a:cubicBezTo>
                      <a:pt x="344" y="775"/>
                      <a:pt x="402" y="546"/>
                      <a:pt x="445" y="359"/>
                    </a:cubicBezTo>
                    <a:cubicBezTo>
                      <a:pt x="474" y="273"/>
                      <a:pt x="560" y="202"/>
                      <a:pt x="531" y="116"/>
                    </a:cubicBezTo>
                    <a:cubicBezTo>
                      <a:pt x="490" y="34"/>
                      <a:pt x="439"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4" name="Google Shape;1254;p45"/>
              <p:cNvSpPr/>
              <p:nvPr/>
            </p:nvSpPr>
            <p:spPr>
              <a:xfrm>
                <a:off x="1383658" y="2075906"/>
                <a:ext cx="33133" cy="87552"/>
              </a:xfrm>
              <a:custGeom>
                <a:avLst/>
                <a:gdLst/>
                <a:ahLst/>
                <a:cxnLst/>
                <a:rect l="l" t="t" r="r" b="b"/>
                <a:pathLst>
                  <a:path w="537" h="1419" extrusionOk="0">
                    <a:moveTo>
                      <a:pt x="245" y="1"/>
                    </a:moveTo>
                    <a:cubicBezTo>
                      <a:pt x="73" y="1"/>
                      <a:pt x="39" y="307"/>
                      <a:pt x="15" y="452"/>
                    </a:cubicBezTo>
                    <a:cubicBezTo>
                      <a:pt x="0" y="696"/>
                      <a:pt x="72" y="925"/>
                      <a:pt x="130" y="1155"/>
                    </a:cubicBezTo>
                    <a:cubicBezTo>
                      <a:pt x="158" y="1240"/>
                      <a:pt x="172" y="1340"/>
                      <a:pt x="258" y="1398"/>
                    </a:cubicBezTo>
                    <a:cubicBezTo>
                      <a:pt x="281" y="1412"/>
                      <a:pt x="306" y="1418"/>
                      <a:pt x="330" y="1418"/>
                    </a:cubicBezTo>
                    <a:cubicBezTo>
                      <a:pt x="432" y="1418"/>
                      <a:pt x="536" y="1312"/>
                      <a:pt x="502" y="1197"/>
                    </a:cubicBezTo>
                    <a:cubicBezTo>
                      <a:pt x="416" y="910"/>
                      <a:pt x="344" y="524"/>
                      <a:pt x="359" y="452"/>
                    </a:cubicBezTo>
                    <a:cubicBezTo>
                      <a:pt x="373" y="324"/>
                      <a:pt x="502" y="137"/>
                      <a:pt x="359" y="37"/>
                    </a:cubicBezTo>
                    <a:cubicBezTo>
                      <a:pt x="316" y="12"/>
                      <a:pt x="27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5" name="Google Shape;1255;p45"/>
              <p:cNvSpPr/>
              <p:nvPr/>
            </p:nvSpPr>
            <p:spPr>
              <a:xfrm>
                <a:off x="1444002" y="2290688"/>
                <a:ext cx="53124" cy="75953"/>
              </a:xfrm>
              <a:custGeom>
                <a:avLst/>
                <a:gdLst/>
                <a:ahLst/>
                <a:cxnLst/>
                <a:rect l="l" t="t" r="r" b="b"/>
                <a:pathLst>
                  <a:path w="861" h="1231" extrusionOk="0">
                    <a:moveTo>
                      <a:pt x="202" y="1"/>
                    </a:moveTo>
                    <a:cubicBezTo>
                      <a:pt x="102" y="1"/>
                      <a:pt x="1" y="91"/>
                      <a:pt x="40" y="209"/>
                    </a:cubicBezTo>
                    <a:cubicBezTo>
                      <a:pt x="155" y="711"/>
                      <a:pt x="269" y="911"/>
                      <a:pt x="527" y="1183"/>
                    </a:cubicBezTo>
                    <a:cubicBezTo>
                      <a:pt x="537" y="1213"/>
                      <a:pt x="584" y="1230"/>
                      <a:pt x="637" y="1230"/>
                    </a:cubicBezTo>
                    <a:cubicBezTo>
                      <a:pt x="738" y="1230"/>
                      <a:pt x="860" y="1166"/>
                      <a:pt x="785" y="997"/>
                    </a:cubicBezTo>
                    <a:cubicBezTo>
                      <a:pt x="655" y="839"/>
                      <a:pt x="598" y="768"/>
                      <a:pt x="541" y="682"/>
                    </a:cubicBezTo>
                    <a:cubicBezTo>
                      <a:pt x="470" y="596"/>
                      <a:pt x="426" y="266"/>
                      <a:pt x="327" y="66"/>
                    </a:cubicBezTo>
                    <a:cubicBezTo>
                      <a:pt x="295" y="20"/>
                      <a:pt x="24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6" name="Google Shape;1256;p45"/>
              <p:cNvSpPr/>
              <p:nvPr/>
            </p:nvSpPr>
            <p:spPr>
              <a:xfrm>
                <a:off x="1471212" y="2488317"/>
                <a:ext cx="83974" cy="57998"/>
              </a:xfrm>
              <a:custGeom>
                <a:avLst/>
                <a:gdLst/>
                <a:ahLst/>
                <a:cxnLst/>
                <a:rect l="l" t="t" r="r" b="b"/>
                <a:pathLst>
                  <a:path w="1361" h="940" extrusionOk="0">
                    <a:moveTo>
                      <a:pt x="214" y="1"/>
                    </a:moveTo>
                    <a:cubicBezTo>
                      <a:pt x="71" y="1"/>
                      <a:pt x="0" y="173"/>
                      <a:pt x="100" y="272"/>
                    </a:cubicBezTo>
                    <a:cubicBezTo>
                      <a:pt x="315" y="488"/>
                      <a:pt x="530" y="702"/>
                      <a:pt x="788" y="860"/>
                    </a:cubicBezTo>
                    <a:cubicBezTo>
                      <a:pt x="834" y="895"/>
                      <a:pt x="891" y="939"/>
                      <a:pt x="956" y="939"/>
                    </a:cubicBezTo>
                    <a:cubicBezTo>
                      <a:pt x="971" y="939"/>
                      <a:pt x="987" y="937"/>
                      <a:pt x="1003" y="931"/>
                    </a:cubicBezTo>
                    <a:cubicBezTo>
                      <a:pt x="1361" y="731"/>
                      <a:pt x="845" y="545"/>
                      <a:pt x="774" y="459"/>
                    </a:cubicBezTo>
                    <a:cubicBezTo>
                      <a:pt x="602" y="330"/>
                      <a:pt x="415" y="43"/>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7" name="Google Shape;1257;p45"/>
              <p:cNvSpPr/>
              <p:nvPr/>
            </p:nvSpPr>
            <p:spPr>
              <a:xfrm>
                <a:off x="1716044" y="2543107"/>
                <a:ext cx="66389" cy="52260"/>
              </a:xfrm>
              <a:custGeom>
                <a:avLst/>
                <a:gdLst/>
                <a:ahLst/>
                <a:cxnLst/>
                <a:rect l="l" t="t" r="r" b="b"/>
                <a:pathLst>
                  <a:path w="1076" h="847" extrusionOk="0">
                    <a:moveTo>
                      <a:pt x="244" y="1"/>
                    </a:moveTo>
                    <a:cubicBezTo>
                      <a:pt x="86" y="1"/>
                      <a:pt x="0" y="201"/>
                      <a:pt x="115" y="301"/>
                    </a:cubicBezTo>
                    <a:cubicBezTo>
                      <a:pt x="258" y="444"/>
                      <a:pt x="401" y="603"/>
                      <a:pt x="573" y="717"/>
                    </a:cubicBezTo>
                    <a:cubicBezTo>
                      <a:pt x="660" y="769"/>
                      <a:pt x="772" y="847"/>
                      <a:pt x="870" y="847"/>
                    </a:cubicBezTo>
                    <a:cubicBezTo>
                      <a:pt x="934" y="847"/>
                      <a:pt x="992" y="813"/>
                      <a:pt x="1032" y="717"/>
                    </a:cubicBezTo>
                    <a:cubicBezTo>
                      <a:pt x="1075" y="545"/>
                      <a:pt x="860" y="473"/>
                      <a:pt x="731" y="402"/>
                    </a:cubicBezTo>
                    <a:lnTo>
                      <a:pt x="716" y="402"/>
                    </a:lnTo>
                    <a:cubicBezTo>
                      <a:pt x="559" y="287"/>
                      <a:pt x="430" y="43"/>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8" name="Google Shape;1258;p45"/>
              <p:cNvSpPr/>
              <p:nvPr/>
            </p:nvSpPr>
            <p:spPr>
              <a:xfrm>
                <a:off x="1605722" y="2392063"/>
                <a:ext cx="52013" cy="68364"/>
              </a:xfrm>
              <a:custGeom>
                <a:avLst/>
                <a:gdLst/>
                <a:ahLst/>
                <a:cxnLst/>
                <a:rect l="l" t="t" r="r" b="b"/>
                <a:pathLst>
                  <a:path w="843" h="1108" extrusionOk="0">
                    <a:moveTo>
                      <a:pt x="209" y="0"/>
                    </a:moveTo>
                    <a:cubicBezTo>
                      <a:pt x="107" y="0"/>
                      <a:pt x="0" y="89"/>
                      <a:pt x="40" y="199"/>
                    </a:cubicBezTo>
                    <a:cubicBezTo>
                      <a:pt x="155" y="486"/>
                      <a:pt x="227" y="844"/>
                      <a:pt x="499" y="1030"/>
                    </a:cubicBezTo>
                    <a:cubicBezTo>
                      <a:pt x="489" y="1020"/>
                      <a:pt x="485" y="1016"/>
                      <a:pt x="487" y="1016"/>
                    </a:cubicBezTo>
                    <a:lnTo>
                      <a:pt x="487" y="1016"/>
                    </a:lnTo>
                    <a:cubicBezTo>
                      <a:pt x="491" y="1016"/>
                      <a:pt x="596" y="1103"/>
                      <a:pt x="648" y="1103"/>
                    </a:cubicBezTo>
                    <a:cubicBezTo>
                      <a:pt x="651" y="1103"/>
                      <a:pt x="654" y="1103"/>
                      <a:pt x="657" y="1102"/>
                    </a:cubicBezTo>
                    <a:cubicBezTo>
                      <a:pt x="668" y="1106"/>
                      <a:pt x="680" y="1108"/>
                      <a:pt x="691" y="1108"/>
                    </a:cubicBezTo>
                    <a:cubicBezTo>
                      <a:pt x="764" y="1108"/>
                      <a:pt x="829" y="1033"/>
                      <a:pt x="829" y="959"/>
                    </a:cubicBezTo>
                    <a:cubicBezTo>
                      <a:pt x="842" y="844"/>
                      <a:pt x="657" y="758"/>
                      <a:pt x="671" y="743"/>
                    </a:cubicBezTo>
                    <a:cubicBezTo>
                      <a:pt x="571" y="672"/>
                      <a:pt x="542" y="600"/>
                      <a:pt x="485" y="472"/>
                    </a:cubicBezTo>
                    <a:cubicBezTo>
                      <a:pt x="428" y="342"/>
                      <a:pt x="399" y="185"/>
                      <a:pt x="327" y="56"/>
                    </a:cubicBezTo>
                    <a:cubicBezTo>
                      <a:pt x="297" y="17"/>
                      <a:pt x="25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9" name="Google Shape;1259;p45"/>
              <p:cNvSpPr/>
              <p:nvPr/>
            </p:nvSpPr>
            <p:spPr>
              <a:xfrm>
                <a:off x="1628366" y="2208502"/>
                <a:ext cx="44856" cy="58183"/>
              </a:xfrm>
              <a:custGeom>
                <a:avLst/>
                <a:gdLst/>
                <a:ahLst/>
                <a:cxnLst/>
                <a:rect l="l" t="t" r="r" b="b"/>
                <a:pathLst>
                  <a:path w="727" h="943" extrusionOk="0">
                    <a:moveTo>
                      <a:pt x="225" y="1"/>
                    </a:moveTo>
                    <a:cubicBezTo>
                      <a:pt x="117" y="1"/>
                      <a:pt x="0" y="103"/>
                      <a:pt x="74" y="223"/>
                    </a:cubicBezTo>
                    <a:cubicBezTo>
                      <a:pt x="189" y="423"/>
                      <a:pt x="290" y="811"/>
                      <a:pt x="490" y="939"/>
                    </a:cubicBezTo>
                    <a:cubicBezTo>
                      <a:pt x="501" y="941"/>
                      <a:pt x="512" y="942"/>
                      <a:pt x="522" y="942"/>
                    </a:cubicBezTo>
                    <a:cubicBezTo>
                      <a:pt x="659" y="942"/>
                      <a:pt x="726" y="775"/>
                      <a:pt x="634" y="681"/>
                    </a:cubicBezTo>
                    <a:cubicBezTo>
                      <a:pt x="519" y="452"/>
                      <a:pt x="418" y="251"/>
                      <a:pt x="361" y="108"/>
                    </a:cubicBezTo>
                    <a:cubicBezTo>
                      <a:pt x="341" y="32"/>
                      <a:pt x="284"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0" name="Google Shape;1260;p45"/>
              <p:cNvSpPr/>
              <p:nvPr/>
            </p:nvSpPr>
            <p:spPr>
              <a:xfrm>
                <a:off x="1750905" y="2358251"/>
                <a:ext cx="76570" cy="54111"/>
              </a:xfrm>
              <a:custGeom>
                <a:avLst/>
                <a:gdLst/>
                <a:ahLst/>
                <a:cxnLst/>
                <a:rect l="l" t="t" r="r" b="b"/>
                <a:pathLst>
                  <a:path w="1241" h="877" extrusionOk="0">
                    <a:moveTo>
                      <a:pt x="247" y="0"/>
                    </a:moveTo>
                    <a:cubicBezTo>
                      <a:pt x="120" y="0"/>
                      <a:pt x="1" y="163"/>
                      <a:pt x="123" y="275"/>
                    </a:cubicBezTo>
                    <a:cubicBezTo>
                      <a:pt x="338" y="460"/>
                      <a:pt x="553" y="647"/>
                      <a:pt x="782" y="833"/>
                    </a:cubicBezTo>
                    <a:cubicBezTo>
                      <a:pt x="810" y="861"/>
                      <a:pt x="849" y="877"/>
                      <a:pt x="889" y="877"/>
                    </a:cubicBezTo>
                    <a:cubicBezTo>
                      <a:pt x="911" y="877"/>
                      <a:pt x="933" y="872"/>
                      <a:pt x="954" y="862"/>
                    </a:cubicBezTo>
                    <a:cubicBezTo>
                      <a:pt x="1240" y="718"/>
                      <a:pt x="868" y="460"/>
                      <a:pt x="596" y="260"/>
                    </a:cubicBezTo>
                    <a:cubicBezTo>
                      <a:pt x="539" y="189"/>
                      <a:pt x="438" y="132"/>
                      <a:pt x="381" y="74"/>
                    </a:cubicBezTo>
                    <a:cubicBezTo>
                      <a:pt x="367" y="74"/>
                      <a:pt x="352" y="59"/>
                      <a:pt x="352" y="46"/>
                    </a:cubicBezTo>
                    <a:cubicBezTo>
                      <a:pt x="320" y="14"/>
                      <a:pt x="283"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1" name="Google Shape;1261;p45"/>
              <p:cNvSpPr/>
              <p:nvPr/>
            </p:nvSpPr>
            <p:spPr>
              <a:xfrm>
                <a:off x="1882144" y="2484491"/>
                <a:ext cx="69968" cy="41031"/>
              </a:xfrm>
              <a:custGeom>
                <a:avLst/>
                <a:gdLst/>
                <a:ahLst/>
                <a:cxnLst/>
                <a:rect l="l" t="t" r="r" b="b"/>
                <a:pathLst>
                  <a:path w="1134" h="665" extrusionOk="0">
                    <a:moveTo>
                      <a:pt x="232" y="1"/>
                    </a:moveTo>
                    <a:cubicBezTo>
                      <a:pt x="62" y="1"/>
                      <a:pt x="0" y="241"/>
                      <a:pt x="160" y="321"/>
                    </a:cubicBezTo>
                    <a:cubicBezTo>
                      <a:pt x="345" y="449"/>
                      <a:pt x="561" y="578"/>
                      <a:pt x="790" y="664"/>
                    </a:cubicBezTo>
                    <a:cubicBezTo>
                      <a:pt x="832" y="664"/>
                      <a:pt x="890" y="649"/>
                      <a:pt x="918" y="621"/>
                    </a:cubicBezTo>
                    <a:cubicBezTo>
                      <a:pt x="1134" y="449"/>
                      <a:pt x="832" y="292"/>
                      <a:pt x="675" y="220"/>
                    </a:cubicBezTo>
                    <a:cubicBezTo>
                      <a:pt x="532" y="177"/>
                      <a:pt x="417" y="48"/>
                      <a:pt x="274" y="5"/>
                    </a:cubicBezTo>
                    <a:cubicBezTo>
                      <a:pt x="260" y="2"/>
                      <a:pt x="246"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2" name="Google Shape;1262;p45"/>
              <p:cNvSpPr/>
              <p:nvPr/>
            </p:nvSpPr>
            <p:spPr>
              <a:xfrm>
                <a:off x="1739922" y="2084668"/>
                <a:ext cx="37205" cy="78853"/>
              </a:xfrm>
              <a:custGeom>
                <a:avLst/>
                <a:gdLst/>
                <a:ahLst/>
                <a:cxnLst/>
                <a:rect l="l" t="t" r="r" b="b"/>
                <a:pathLst>
                  <a:path w="603" h="1278" extrusionOk="0">
                    <a:moveTo>
                      <a:pt x="169" y="1"/>
                    </a:moveTo>
                    <a:cubicBezTo>
                      <a:pt x="84" y="1"/>
                      <a:pt x="0" y="63"/>
                      <a:pt x="0" y="153"/>
                    </a:cubicBezTo>
                    <a:cubicBezTo>
                      <a:pt x="37" y="326"/>
                      <a:pt x="149" y="1277"/>
                      <a:pt x="409" y="1277"/>
                    </a:cubicBezTo>
                    <a:cubicBezTo>
                      <a:pt x="450" y="1277"/>
                      <a:pt x="496" y="1253"/>
                      <a:pt x="545" y="1198"/>
                    </a:cubicBezTo>
                    <a:cubicBezTo>
                      <a:pt x="602" y="1041"/>
                      <a:pt x="459" y="898"/>
                      <a:pt x="444" y="740"/>
                    </a:cubicBezTo>
                    <a:cubicBezTo>
                      <a:pt x="417" y="631"/>
                      <a:pt x="339" y="293"/>
                      <a:pt x="343" y="293"/>
                    </a:cubicBezTo>
                    <a:lnTo>
                      <a:pt x="343" y="293"/>
                    </a:lnTo>
                    <a:cubicBezTo>
                      <a:pt x="343" y="293"/>
                      <a:pt x="343" y="294"/>
                      <a:pt x="344" y="296"/>
                    </a:cubicBezTo>
                    <a:cubicBezTo>
                      <a:pt x="316" y="210"/>
                      <a:pt x="344" y="109"/>
                      <a:pt x="272" y="38"/>
                    </a:cubicBezTo>
                    <a:cubicBezTo>
                      <a:pt x="242" y="12"/>
                      <a:pt x="20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3" name="Google Shape;1263;p45"/>
              <p:cNvSpPr/>
              <p:nvPr/>
            </p:nvSpPr>
            <p:spPr>
              <a:xfrm>
                <a:off x="1889919" y="2289824"/>
                <a:ext cx="60466" cy="61515"/>
              </a:xfrm>
              <a:custGeom>
                <a:avLst/>
                <a:gdLst/>
                <a:ahLst/>
                <a:cxnLst/>
                <a:rect l="l" t="t" r="r" b="b"/>
                <a:pathLst>
                  <a:path w="980" h="997" extrusionOk="0">
                    <a:moveTo>
                      <a:pt x="262" y="0"/>
                    </a:moveTo>
                    <a:cubicBezTo>
                      <a:pt x="134" y="0"/>
                      <a:pt x="0" y="126"/>
                      <a:pt x="91" y="266"/>
                    </a:cubicBezTo>
                    <a:cubicBezTo>
                      <a:pt x="185" y="432"/>
                      <a:pt x="475" y="996"/>
                      <a:pt x="726" y="996"/>
                    </a:cubicBezTo>
                    <a:cubicBezTo>
                      <a:pt x="779" y="996"/>
                      <a:pt x="831" y="971"/>
                      <a:pt x="878" y="910"/>
                    </a:cubicBezTo>
                    <a:cubicBezTo>
                      <a:pt x="979" y="753"/>
                      <a:pt x="779" y="653"/>
                      <a:pt x="693" y="538"/>
                    </a:cubicBezTo>
                    <a:cubicBezTo>
                      <a:pt x="620" y="467"/>
                      <a:pt x="492" y="251"/>
                      <a:pt x="406" y="80"/>
                    </a:cubicBezTo>
                    <a:cubicBezTo>
                      <a:pt x="372" y="24"/>
                      <a:pt x="317"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4" name="Google Shape;1264;p45"/>
              <p:cNvSpPr/>
              <p:nvPr/>
            </p:nvSpPr>
            <p:spPr>
              <a:xfrm>
                <a:off x="2016592" y="2254037"/>
                <a:ext cx="62934" cy="78482"/>
              </a:xfrm>
              <a:custGeom>
                <a:avLst/>
                <a:gdLst/>
                <a:ahLst/>
                <a:cxnLst/>
                <a:rect l="l" t="t" r="r" b="b"/>
                <a:pathLst>
                  <a:path w="1020" h="1272" extrusionOk="0">
                    <a:moveTo>
                      <a:pt x="445" y="0"/>
                    </a:moveTo>
                    <a:cubicBezTo>
                      <a:pt x="0" y="29"/>
                      <a:pt x="359" y="560"/>
                      <a:pt x="401" y="789"/>
                    </a:cubicBezTo>
                    <a:cubicBezTo>
                      <a:pt x="487" y="946"/>
                      <a:pt x="516" y="1190"/>
                      <a:pt x="703" y="1261"/>
                    </a:cubicBezTo>
                    <a:cubicBezTo>
                      <a:pt x="723" y="1268"/>
                      <a:pt x="744" y="1271"/>
                      <a:pt x="763" y="1271"/>
                    </a:cubicBezTo>
                    <a:cubicBezTo>
                      <a:pt x="909" y="1271"/>
                      <a:pt x="1020" y="1101"/>
                      <a:pt x="932" y="975"/>
                    </a:cubicBezTo>
                    <a:cubicBezTo>
                      <a:pt x="774" y="732"/>
                      <a:pt x="731" y="430"/>
                      <a:pt x="573" y="73"/>
                    </a:cubicBezTo>
                    <a:cubicBezTo>
                      <a:pt x="545" y="29"/>
                      <a:pt x="487" y="0"/>
                      <a:pt x="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5" name="Google Shape;1265;p45"/>
              <p:cNvSpPr/>
              <p:nvPr/>
            </p:nvSpPr>
            <p:spPr>
              <a:xfrm>
                <a:off x="1901642" y="2112310"/>
                <a:ext cx="31035" cy="56085"/>
              </a:xfrm>
              <a:custGeom>
                <a:avLst/>
                <a:gdLst/>
                <a:ahLst/>
                <a:cxnLst/>
                <a:rect l="l" t="t" r="r" b="b"/>
                <a:pathLst>
                  <a:path w="503" h="909" extrusionOk="0">
                    <a:moveTo>
                      <a:pt x="231" y="1"/>
                    </a:moveTo>
                    <a:cubicBezTo>
                      <a:pt x="161" y="1"/>
                      <a:pt x="91" y="34"/>
                      <a:pt x="58" y="91"/>
                    </a:cubicBezTo>
                    <a:cubicBezTo>
                      <a:pt x="1" y="307"/>
                      <a:pt x="58" y="565"/>
                      <a:pt x="87" y="779"/>
                    </a:cubicBezTo>
                    <a:cubicBezTo>
                      <a:pt x="117" y="869"/>
                      <a:pt x="195" y="909"/>
                      <a:pt x="274" y="909"/>
                    </a:cubicBezTo>
                    <a:cubicBezTo>
                      <a:pt x="384" y="909"/>
                      <a:pt x="496" y="832"/>
                      <a:pt x="488" y="708"/>
                    </a:cubicBezTo>
                    <a:cubicBezTo>
                      <a:pt x="430" y="492"/>
                      <a:pt x="503" y="234"/>
                      <a:pt x="373" y="63"/>
                    </a:cubicBezTo>
                    <a:cubicBezTo>
                      <a:pt x="336" y="20"/>
                      <a:pt x="283" y="1"/>
                      <a:pt x="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6" name="Google Shape;1266;p45"/>
              <p:cNvSpPr/>
              <p:nvPr/>
            </p:nvSpPr>
            <p:spPr>
              <a:xfrm>
                <a:off x="1848641" y="1907832"/>
                <a:ext cx="31837" cy="88046"/>
              </a:xfrm>
              <a:custGeom>
                <a:avLst/>
                <a:gdLst/>
                <a:ahLst/>
                <a:cxnLst/>
                <a:rect l="l" t="t" r="r" b="b"/>
                <a:pathLst>
                  <a:path w="516" h="1427" extrusionOk="0">
                    <a:moveTo>
                      <a:pt x="305" y="0"/>
                    </a:moveTo>
                    <a:cubicBezTo>
                      <a:pt x="256" y="0"/>
                      <a:pt x="208" y="16"/>
                      <a:pt x="172" y="53"/>
                    </a:cubicBezTo>
                    <a:cubicBezTo>
                      <a:pt x="72" y="167"/>
                      <a:pt x="115" y="326"/>
                      <a:pt x="86" y="454"/>
                    </a:cubicBezTo>
                    <a:cubicBezTo>
                      <a:pt x="72" y="740"/>
                      <a:pt x="0" y="1027"/>
                      <a:pt x="44" y="1313"/>
                    </a:cubicBezTo>
                    <a:cubicBezTo>
                      <a:pt x="73" y="1391"/>
                      <a:pt x="144" y="1426"/>
                      <a:pt x="217" y="1426"/>
                    </a:cubicBezTo>
                    <a:cubicBezTo>
                      <a:pt x="321" y="1426"/>
                      <a:pt x="430" y="1354"/>
                      <a:pt x="430" y="1228"/>
                    </a:cubicBezTo>
                    <a:cubicBezTo>
                      <a:pt x="445" y="884"/>
                      <a:pt x="473" y="540"/>
                      <a:pt x="516" y="182"/>
                    </a:cubicBezTo>
                    <a:cubicBezTo>
                      <a:pt x="516" y="74"/>
                      <a:pt x="409"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7" name="Google Shape;1267;p45"/>
              <p:cNvSpPr/>
              <p:nvPr/>
            </p:nvSpPr>
            <p:spPr>
              <a:xfrm>
                <a:off x="1952052" y="1832372"/>
                <a:ext cx="51334" cy="71819"/>
              </a:xfrm>
              <a:custGeom>
                <a:avLst/>
                <a:gdLst/>
                <a:ahLst/>
                <a:cxnLst/>
                <a:rect l="l" t="t" r="r" b="b"/>
                <a:pathLst>
                  <a:path w="832" h="1164" extrusionOk="0">
                    <a:moveTo>
                      <a:pt x="189" y="1"/>
                    </a:moveTo>
                    <a:cubicBezTo>
                      <a:pt x="89" y="1"/>
                      <a:pt x="1" y="76"/>
                      <a:pt x="15" y="230"/>
                    </a:cubicBezTo>
                    <a:cubicBezTo>
                      <a:pt x="144" y="546"/>
                      <a:pt x="272" y="861"/>
                      <a:pt x="488" y="1119"/>
                    </a:cubicBezTo>
                    <a:cubicBezTo>
                      <a:pt x="519" y="1149"/>
                      <a:pt x="557" y="1164"/>
                      <a:pt x="598" y="1164"/>
                    </a:cubicBezTo>
                    <a:cubicBezTo>
                      <a:pt x="633" y="1164"/>
                      <a:pt x="669" y="1153"/>
                      <a:pt x="702" y="1132"/>
                    </a:cubicBezTo>
                    <a:cubicBezTo>
                      <a:pt x="788" y="1090"/>
                      <a:pt x="832" y="975"/>
                      <a:pt x="774" y="889"/>
                    </a:cubicBezTo>
                    <a:cubicBezTo>
                      <a:pt x="616" y="632"/>
                      <a:pt x="488" y="416"/>
                      <a:pt x="431" y="244"/>
                    </a:cubicBezTo>
                    <a:cubicBezTo>
                      <a:pt x="408" y="83"/>
                      <a:pt x="293" y="1"/>
                      <a:pt x="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8" name="Google Shape;1268;p45"/>
              <p:cNvSpPr/>
              <p:nvPr/>
            </p:nvSpPr>
            <p:spPr>
              <a:xfrm>
                <a:off x="2022577" y="2070291"/>
                <a:ext cx="62132" cy="58985"/>
              </a:xfrm>
              <a:custGeom>
                <a:avLst/>
                <a:gdLst/>
                <a:ahLst/>
                <a:cxnLst/>
                <a:rect l="l" t="t" r="r" b="b"/>
                <a:pathLst>
                  <a:path w="1007" h="956" extrusionOk="0">
                    <a:moveTo>
                      <a:pt x="263" y="1"/>
                    </a:moveTo>
                    <a:cubicBezTo>
                      <a:pt x="128" y="1"/>
                      <a:pt x="1" y="152"/>
                      <a:pt x="90" y="285"/>
                    </a:cubicBezTo>
                    <a:cubicBezTo>
                      <a:pt x="243" y="427"/>
                      <a:pt x="541" y="956"/>
                      <a:pt x="786" y="956"/>
                    </a:cubicBezTo>
                    <a:cubicBezTo>
                      <a:pt x="839" y="956"/>
                      <a:pt x="889" y="931"/>
                      <a:pt x="935" y="873"/>
                    </a:cubicBezTo>
                    <a:cubicBezTo>
                      <a:pt x="1007" y="758"/>
                      <a:pt x="921" y="658"/>
                      <a:pt x="835" y="587"/>
                    </a:cubicBezTo>
                    <a:cubicBezTo>
                      <a:pt x="606" y="357"/>
                      <a:pt x="577" y="271"/>
                      <a:pt x="376" y="42"/>
                    </a:cubicBezTo>
                    <a:cubicBezTo>
                      <a:pt x="341" y="13"/>
                      <a:pt x="302"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9" name="Google Shape;1269;p45"/>
              <p:cNvSpPr/>
              <p:nvPr/>
            </p:nvSpPr>
            <p:spPr>
              <a:xfrm>
                <a:off x="2232362" y="2087259"/>
                <a:ext cx="40413" cy="70461"/>
              </a:xfrm>
              <a:custGeom>
                <a:avLst/>
                <a:gdLst/>
                <a:ahLst/>
                <a:cxnLst/>
                <a:rect l="l" t="t" r="r" b="b"/>
                <a:pathLst>
                  <a:path w="655" h="1142" extrusionOk="0">
                    <a:moveTo>
                      <a:pt x="186" y="1"/>
                    </a:moveTo>
                    <a:cubicBezTo>
                      <a:pt x="0" y="1"/>
                      <a:pt x="9" y="253"/>
                      <a:pt x="71" y="411"/>
                    </a:cubicBezTo>
                    <a:cubicBezTo>
                      <a:pt x="142" y="640"/>
                      <a:pt x="186" y="870"/>
                      <a:pt x="300" y="1070"/>
                    </a:cubicBezTo>
                    <a:cubicBezTo>
                      <a:pt x="332" y="1120"/>
                      <a:pt x="380" y="1141"/>
                      <a:pt x="430" y="1141"/>
                    </a:cubicBezTo>
                    <a:cubicBezTo>
                      <a:pt x="539" y="1141"/>
                      <a:pt x="655" y="1040"/>
                      <a:pt x="615" y="913"/>
                    </a:cubicBezTo>
                    <a:cubicBezTo>
                      <a:pt x="501" y="669"/>
                      <a:pt x="443" y="397"/>
                      <a:pt x="386" y="125"/>
                    </a:cubicBezTo>
                    <a:cubicBezTo>
                      <a:pt x="371" y="82"/>
                      <a:pt x="343" y="39"/>
                      <a:pt x="300" y="25"/>
                    </a:cubicBezTo>
                    <a:cubicBezTo>
                      <a:pt x="256" y="8"/>
                      <a:pt x="21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0" name="Google Shape;1270;p45"/>
              <p:cNvSpPr/>
              <p:nvPr/>
            </p:nvSpPr>
            <p:spPr>
              <a:xfrm>
                <a:off x="2131851" y="1933006"/>
                <a:ext cx="30665" cy="60466"/>
              </a:xfrm>
              <a:custGeom>
                <a:avLst/>
                <a:gdLst/>
                <a:ahLst/>
                <a:cxnLst/>
                <a:rect l="l" t="t" r="r" b="b"/>
                <a:pathLst>
                  <a:path w="497" h="980" extrusionOk="0">
                    <a:moveTo>
                      <a:pt x="272" y="0"/>
                    </a:moveTo>
                    <a:cubicBezTo>
                      <a:pt x="1" y="0"/>
                      <a:pt x="110" y="693"/>
                      <a:pt x="124" y="877"/>
                    </a:cubicBezTo>
                    <a:cubicBezTo>
                      <a:pt x="148" y="948"/>
                      <a:pt x="213" y="980"/>
                      <a:pt x="281" y="980"/>
                    </a:cubicBezTo>
                    <a:cubicBezTo>
                      <a:pt x="378" y="980"/>
                      <a:pt x="482" y="915"/>
                      <a:pt x="482" y="806"/>
                    </a:cubicBezTo>
                    <a:cubicBezTo>
                      <a:pt x="453" y="577"/>
                      <a:pt x="497" y="332"/>
                      <a:pt x="453" y="103"/>
                    </a:cubicBezTo>
                    <a:cubicBezTo>
                      <a:pt x="439" y="75"/>
                      <a:pt x="396" y="32"/>
                      <a:pt x="353" y="17"/>
                    </a:cubicBezTo>
                    <a:cubicBezTo>
                      <a:pt x="323" y="6"/>
                      <a:pt x="296" y="0"/>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1" name="Google Shape;1271;p45"/>
              <p:cNvSpPr/>
              <p:nvPr/>
            </p:nvSpPr>
            <p:spPr>
              <a:xfrm>
                <a:off x="2141229" y="1758145"/>
                <a:ext cx="28382" cy="72683"/>
              </a:xfrm>
              <a:custGeom>
                <a:avLst/>
                <a:gdLst/>
                <a:ahLst/>
                <a:cxnLst/>
                <a:rect l="l" t="t" r="r" b="b"/>
                <a:pathLst>
                  <a:path w="460" h="1178" extrusionOk="0">
                    <a:moveTo>
                      <a:pt x="259" y="1"/>
                    </a:moveTo>
                    <a:cubicBezTo>
                      <a:pt x="115" y="1"/>
                      <a:pt x="58" y="129"/>
                      <a:pt x="58" y="244"/>
                    </a:cubicBezTo>
                    <a:cubicBezTo>
                      <a:pt x="43" y="517"/>
                      <a:pt x="1" y="803"/>
                      <a:pt x="43" y="1075"/>
                    </a:cubicBezTo>
                    <a:cubicBezTo>
                      <a:pt x="67" y="1146"/>
                      <a:pt x="134" y="1178"/>
                      <a:pt x="204" y="1178"/>
                    </a:cubicBezTo>
                    <a:cubicBezTo>
                      <a:pt x="304" y="1178"/>
                      <a:pt x="410" y="1113"/>
                      <a:pt x="402" y="1004"/>
                    </a:cubicBezTo>
                    <a:cubicBezTo>
                      <a:pt x="387" y="702"/>
                      <a:pt x="459" y="402"/>
                      <a:pt x="431" y="115"/>
                    </a:cubicBezTo>
                    <a:cubicBezTo>
                      <a:pt x="402" y="43"/>
                      <a:pt x="330"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2" name="Google Shape;1272;p45"/>
              <p:cNvSpPr/>
              <p:nvPr/>
            </p:nvSpPr>
            <p:spPr>
              <a:xfrm>
                <a:off x="2302147" y="1803557"/>
                <a:ext cx="33503" cy="85208"/>
              </a:xfrm>
              <a:custGeom>
                <a:avLst/>
                <a:gdLst/>
                <a:ahLst/>
                <a:cxnLst/>
                <a:rect l="l" t="t" r="r" b="b"/>
                <a:pathLst>
                  <a:path w="543" h="1381" extrusionOk="0">
                    <a:moveTo>
                      <a:pt x="312" y="0"/>
                    </a:moveTo>
                    <a:cubicBezTo>
                      <a:pt x="267" y="0"/>
                      <a:pt x="222" y="16"/>
                      <a:pt x="186" y="52"/>
                    </a:cubicBezTo>
                    <a:cubicBezTo>
                      <a:pt x="57" y="253"/>
                      <a:pt x="100" y="539"/>
                      <a:pt x="43" y="769"/>
                    </a:cubicBezTo>
                    <a:cubicBezTo>
                      <a:pt x="43" y="940"/>
                      <a:pt x="0" y="1170"/>
                      <a:pt x="115" y="1328"/>
                    </a:cubicBezTo>
                    <a:cubicBezTo>
                      <a:pt x="151" y="1364"/>
                      <a:pt x="198" y="1380"/>
                      <a:pt x="245" y="1380"/>
                    </a:cubicBezTo>
                    <a:cubicBezTo>
                      <a:pt x="349" y="1380"/>
                      <a:pt x="454" y="1303"/>
                      <a:pt x="444" y="1185"/>
                    </a:cubicBezTo>
                    <a:cubicBezTo>
                      <a:pt x="401" y="797"/>
                      <a:pt x="459" y="511"/>
                      <a:pt x="501" y="239"/>
                    </a:cubicBezTo>
                    <a:cubicBezTo>
                      <a:pt x="542" y="105"/>
                      <a:pt x="428"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3" name="Google Shape;1273;p45"/>
              <p:cNvSpPr/>
              <p:nvPr/>
            </p:nvSpPr>
            <p:spPr>
              <a:xfrm>
                <a:off x="2382544" y="2020992"/>
                <a:ext cx="34305" cy="59787"/>
              </a:xfrm>
              <a:custGeom>
                <a:avLst/>
                <a:gdLst/>
                <a:ahLst/>
                <a:cxnLst/>
                <a:rect l="l" t="t" r="r" b="b"/>
                <a:pathLst>
                  <a:path w="556" h="969" extrusionOk="0">
                    <a:moveTo>
                      <a:pt x="186" y="1"/>
                    </a:moveTo>
                    <a:cubicBezTo>
                      <a:pt x="109" y="1"/>
                      <a:pt x="26" y="47"/>
                      <a:pt x="0" y="125"/>
                    </a:cubicBezTo>
                    <a:cubicBezTo>
                      <a:pt x="15" y="253"/>
                      <a:pt x="29" y="383"/>
                      <a:pt x="73" y="511"/>
                    </a:cubicBezTo>
                    <a:cubicBezTo>
                      <a:pt x="58" y="526"/>
                      <a:pt x="44" y="540"/>
                      <a:pt x="29" y="568"/>
                    </a:cubicBezTo>
                    <a:cubicBezTo>
                      <a:pt x="15" y="683"/>
                      <a:pt x="29" y="826"/>
                      <a:pt x="144" y="883"/>
                    </a:cubicBezTo>
                    <a:cubicBezTo>
                      <a:pt x="158" y="898"/>
                      <a:pt x="187" y="898"/>
                      <a:pt x="201" y="898"/>
                    </a:cubicBezTo>
                    <a:cubicBezTo>
                      <a:pt x="237" y="948"/>
                      <a:pt x="287" y="969"/>
                      <a:pt x="337" y="969"/>
                    </a:cubicBezTo>
                    <a:cubicBezTo>
                      <a:pt x="447" y="969"/>
                      <a:pt x="555" y="868"/>
                      <a:pt x="516" y="740"/>
                    </a:cubicBezTo>
                    <a:cubicBezTo>
                      <a:pt x="430" y="526"/>
                      <a:pt x="416" y="282"/>
                      <a:pt x="316" y="67"/>
                    </a:cubicBezTo>
                    <a:cubicBezTo>
                      <a:pt x="287" y="22"/>
                      <a:pt x="23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4" name="Google Shape;1274;p45"/>
              <p:cNvSpPr/>
              <p:nvPr/>
            </p:nvSpPr>
            <p:spPr>
              <a:xfrm>
                <a:off x="2512487" y="2069057"/>
                <a:ext cx="53988" cy="74102"/>
              </a:xfrm>
              <a:custGeom>
                <a:avLst/>
                <a:gdLst/>
                <a:ahLst/>
                <a:cxnLst/>
                <a:rect l="l" t="t" r="r" b="b"/>
                <a:pathLst>
                  <a:path w="875" h="1201" extrusionOk="0">
                    <a:moveTo>
                      <a:pt x="591" y="0"/>
                    </a:moveTo>
                    <a:cubicBezTo>
                      <a:pt x="356" y="0"/>
                      <a:pt x="341" y="427"/>
                      <a:pt x="230" y="563"/>
                    </a:cubicBezTo>
                    <a:cubicBezTo>
                      <a:pt x="187" y="735"/>
                      <a:pt x="1" y="922"/>
                      <a:pt x="87" y="1107"/>
                    </a:cubicBezTo>
                    <a:cubicBezTo>
                      <a:pt x="118" y="1171"/>
                      <a:pt x="180" y="1200"/>
                      <a:pt x="244" y="1200"/>
                    </a:cubicBezTo>
                    <a:cubicBezTo>
                      <a:pt x="324" y="1200"/>
                      <a:pt x="406" y="1153"/>
                      <a:pt x="431" y="1065"/>
                    </a:cubicBezTo>
                    <a:cubicBezTo>
                      <a:pt x="517" y="807"/>
                      <a:pt x="574" y="735"/>
                      <a:pt x="689" y="448"/>
                    </a:cubicBezTo>
                    <a:cubicBezTo>
                      <a:pt x="746" y="320"/>
                      <a:pt x="874" y="148"/>
                      <a:pt x="717" y="33"/>
                    </a:cubicBezTo>
                    <a:cubicBezTo>
                      <a:pt x="669" y="10"/>
                      <a:pt x="628"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5" name="Google Shape;1275;p45"/>
              <p:cNvSpPr/>
              <p:nvPr/>
            </p:nvSpPr>
            <p:spPr>
              <a:xfrm>
                <a:off x="2489534" y="1854461"/>
                <a:ext cx="30110" cy="81567"/>
              </a:xfrm>
              <a:custGeom>
                <a:avLst/>
                <a:gdLst/>
                <a:ahLst/>
                <a:cxnLst/>
                <a:rect l="l" t="t" r="r" b="b"/>
                <a:pathLst>
                  <a:path w="488" h="1322" extrusionOk="0">
                    <a:moveTo>
                      <a:pt x="272" y="1"/>
                    </a:moveTo>
                    <a:cubicBezTo>
                      <a:pt x="71" y="1"/>
                      <a:pt x="86" y="230"/>
                      <a:pt x="86" y="388"/>
                    </a:cubicBezTo>
                    <a:cubicBezTo>
                      <a:pt x="86" y="660"/>
                      <a:pt x="0" y="946"/>
                      <a:pt x="43" y="1219"/>
                    </a:cubicBezTo>
                    <a:cubicBezTo>
                      <a:pt x="66" y="1290"/>
                      <a:pt x="131" y="1322"/>
                      <a:pt x="200" y="1322"/>
                    </a:cubicBezTo>
                    <a:cubicBezTo>
                      <a:pt x="297" y="1322"/>
                      <a:pt x="402" y="1257"/>
                      <a:pt x="402" y="1147"/>
                    </a:cubicBezTo>
                    <a:cubicBezTo>
                      <a:pt x="415" y="803"/>
                      <a:pt x="488" y="446"/>
                      <a:pt x="444" y="115"/>
                    </a:cubicBezTo>
                    <a:cubicBezTo>
                      <a:pt x="430" y="44"/>
                      <a:pt x="358"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6" name="Google Shape;1276;p45"/>
              <p:cNvSpPr/>
              <p:nvPr/>
            </p:nvSpPr>
            <p:spPr>
              <a:xfrm>
                <a:off x="2439124" y="1698912"/>
                <a:ext cx="26593" cy="74472"/>
              </a:xfrm>
              <a:custGeom>
                <a:avLst/>
                <a:gdLst/>
                <a:ahLst/>
                <a:cxnLst/>
                <a:rect l="l" t="t" r="r" b="b"/>
                <a:pathLst>
                  <a:path w="431" h="1207" extrusionOk="0">
                    <a:moveTo>
                      <a:pt x="216" y="0"/>
                    </a:moveTo>
                    <a:cubicBezTo>
                      <a:pt x="72" y="0"/>
                      <a:pt x="0" y="130"/>
                      <a:pt x="29" y="258"/>
                    </a:cubicBezTo>
                    <a:cubicBezTo>
                      <a:pt x="44" y="531"/>
                      <a:pt x="0" y="831"/>
                      <a:pt x="44" y="1104"/>
                    </a:cubicBezTo>
                    <a:cubicBezTo>
                      <a:pt x="73" y="1175"/>
                      <a:pt x="141" y="1207"/>
                      <a:pt x="211" y="1207"/>
                    </a:cubicBezTo>
                    <a:cubicBezTo>
                      <a:pt x="309" y="1207"/>
                      <a:pt x="410" y="1142"/>
                      <a:pt x="401" y="1032"/>
                    </a:cubicBezTo>
                    <a:cubicBezTo>
                      <a:pt x="388" y="732"/>
                      <a:pt x="430" y="416"/>
                      <a:pt x="388" y="115"/>
                    </a:cubicBezTo>
                    <a:cubicBezTo>
                      <a:pt x="359" y="44"/>
                      <a:pt x="28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7" name="Google Shape;1277;p45"/>
              <p:cNvSpPr/>
              <p:nvPr/>
            </p:nvSpPr>
            <p:spPr>
              <a:xfrm>
                <a:off x="2471518" y="1491535"/>
                <a:ext cx="56024" cy="72683"/>
              </a:xfrm>
              <a:custGeom>
                <a:avLst/>
                <a:gdLst/>
                <a:ahLst/>
                <a:cxnLst/>
                <a:rect l="l" t="t" r="r" b="b"/>
                <a:pathLst>
                  <a:path w="908" h="1178" extrusionOk="0">
                    <a:moveTo>
                      <a:pt x="224" y="0"/>
                    </a:moveTo>
                    <a:cubicBezTo>
                      <a:pt x="110" y="0"/>
                      <a:pt x="0" y="128"/>
                      <a:pt x="77" y="238"/>
                    </a:cubicBezTo>
                    <a:cubicBezTo>
                      <a:pt x="220" y="439"/>
                      <a:pt x="335" y="639"/>
                      <a:pt x="449" y="840"/>
                    </a:cubicBezTo>
                    <a:cubicBezTo>
                      <a:pt x="535" y="954"/>
                      <a:pt x="564" y="1126"/>
                      <a:pt x="694" y="1170"/>
                    </a:cubicBezTo>
                    <a:cubicBezTo>
                      <a:pt x="709" y="1175"/>
                      <a:pt x="724" y="1177"/>
                      <a:pt x="740" y="1177"/>
                    </a:cubicBezTo>
                    <a:cubicBezTo>
                      <a:pt x="813" y="1177"/>
                      <a:pt x="884" y="1126"/>
                      <a:pt x="908" y="1055"/>
                    </a:cubicBezTo>
                    <a:cubicBezTo>
                      <a:pt x="865" y="769"/>
                      <a:pt x="507" y="282"/>
                      <a:pt x="321" y="38"/>
                    </a:cubicBezTo>
                    <a:cubicBezTo>
                      <a:pt x="291" y="11"/>
                      <a:pt x="257"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8" name="Google Shape;1278;p45"/>
              <p:cNvSpPr/>
              <p:nvPr/>
            </p:nvSpPr>
            <p:spPr>
              <a:xfrm>
                <a:off x="2660756" y="1513500"/>
                <a:ext cx="55407" cy="72127"/>
              </a:xfrm>
              <a:custGeom>
                <a:avLst/>
                <a:gdLst/>
                <a:ahLst/>
                <a:cxnLst/>
                <a:rect l="l" t="t" r="r" b="b"/>
                <a:pathLst>
                  <a:path w="898" h="1169" extrusionOk="0">
                    <a:moveTo>
                      <a:pt x="269" y="1"/>
                    </a:moveTo>
                    <a:cubicBezTo>
                      <a:pt x="132" y="1"/>
                      <a:pt x="1" y="163"/>
                      <a:pt x="91" y="298"/>
                    </a:cubicBezTo>
                    <a:cubicBezTo>
                      <a:pt x="320" y="598"/>
                      <a:pt x="406" y="942"/>
                      <a:pt x="578" y="1143"/>
                    </a:cubicBezTo>
                    <a:cubicBezTo>
                      <a:pt x="608" y="1161"/>
                      <a:pt x="639" y="1169"/>
                      <a:pt x="670" y="1169"/>
                    </a:cubicBezTo>
                    <a:cubicBezTo>
                      <a:pt x="788" y="1169"/>
                      <a:pt x="898" y="1053"/>
                      <a:pt x="864" y="929"/>
                    </a:cubicBezTo>
                    <a:cubicBezTo>
                      <a:pt x="750" y="627"/>
                      <a:pt x="592" y="312"/>
                      <a:pt x="377" y="40"/>
                    </a:cubicBezTo>
                    <a:cubicBezTo>
                      <a:pt x="344" y="13"/>
                      <a:pt x="30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9" name="Google Shape;1279;p45"/>
              <p:cNvSpPr/>
              <p:nvPr/>
            </p:nvSpPr>
            <p:spPr>
              <a:xfrm>
                <a:off x="2598623" y="1654364"/>
                <a:ext cx="48311" cy="64662"/>
              </a:xfrm>
              <a:custGeom>
                <a:avLst/>
                <a:gdLst/>
                <a:ahLst/>
                <a:cxnLst/>
                <a:rect l="l" t="t" r="r" b="b"/>
                <a:pathLst>
                  <a:path w="783" h="1048" extrusionOk="0">
                    <a:moveTo>
                      <a:pt x="264" y="1"/>
                    </a:moveTo>
                    <a:cubicBezTo>
                      <a:pt x="129" y="1"/>
                      <a:pt x="1" y="153"/>
                      <a:pt x="80" y="279"/>
                    </a:cubicBezTo>
                    <a:cubicBezTo>
                      <a:pt x="252" y="579"/>
                      <a:pt x="252" y="694"/>
                      <a:pt x="395" y="980"/>
                    </a:cubicBezTo>
                    <a:cubicBezTo>
                      <a:pt x="428" y="1026"/>
                      <a:pt x="483" y="1048"/>
                      <a:pt x="539" y="1048"/>
                    </a:cubicBezTo>
                    <a:cubicBezTo>
                      <a:pt x="608" y="1048"/>
                      <a:pt x="679" y="1015"/>
                      <a:pt x="710" y="952"/>
                    </a:cubicBezTo>
                    <a:cubicBezTo>
                      <a:pt x="783" y="823"/>
                      <a:pt x="653" y="680"/>
                      <a:pt x="624" y="550"/>
                    </a:cubicBezTo>
                    <a:cubicBezTo>
                      <a:pt x="538" y="378"/>
                      <a:pt x="496" y="178"/>
                      <a:pt x="367" y="35"/>
                    </a:cubicBezTo>
                    <a:cubicBezTo>
                      <a:pt x="334" y="11"/>
                      <a:pt x="299"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0" name="Google Shape;1280;p45"/>
              <p:cNvSpPr/>
              <p:nvPr/>
            </p:nvSpPr>
            <p:spPr>
              <a:xfrm>
                <a:off x="2761145" y="1688731"/>
                <a:ext cx="46213" cy="56209"/>
              </a:xfrm>
              <a:custGeom>
                <a:avLst/>
                <a:gdLst/>
                <a:ahLst/>
                <a:cxnLst/>
                <a:rect l="l" t="t" r="r" b="b"/>
                <a:pathLst>
                  <a:path w="749" h="911" extrusionOk="0">
                    <a:moveTo>
                      <a:pt x="213" y="1"/>
                    </a:moveTo>
                    <a:cubicBezTo>
                      <a:pt x="108" y="1"/>
                      <a:pt x="1" y="91"/>
                      <a:pt x="40" y="209"/>
                    </a:cubicBezTo>
                    <a:cubicBezTo>
                      <a:pt x="139" y="409"/>
                      <a:pt x="126" y="853"/>
                      <a:pt x="355" y="910"/>
                    </a:cubicBezTo>
                    <a:cubicBezTo>
                      <a:pt x="359" y="910"/>
                      <a:pt x="364" y="911"/>
                      <a:pt x="368" y="911"/>
                    </a:cubicBezTo>
                    <a:cubicBezTo>
                      <a:pt x="748" y="911"/>
                      <a:pt x="397" y="264"/>
                      <a:pt x="340" y="66"/>
                    </a:cubicBezTo>
                    <a:cubicBezTo>
                      <a:pt x="308" y="20"/>
                      <a:pt x="26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1" name="Google Shape;1281;p45"/>
              <p:cNvSpPr/>
              <p:nvPr/>
            </p:nvSpPr>
            <p:spPr>
              <a:xfrm>
                <a:off x="2632682" y="1871367"/>
                <a:ext cx="28382" cy="68055"/>
              </a:xfrm>
              <a:custGeom>
                <a:avLst/>
                <a:gdLst/>
                <a:ahLst/>
                <a:cxnLst/>
                <a:rect l="l" t="t" r="r" b="b"/>
                <a:pathLst>
                  <a:path w="460" h="1103" extrusionOk="0">
                    <a:moveTo>
                      <a:pt x="216" y="1"/>
                    </a:moveTo>
                    <a:cubicBezTo>
                      <a:pt x="111" y="1"/>
                      <a:pt x="1" y="84"/>
                      <a:pt x="44" y="214"/>
                    </a:cubicBezTo>
                    <a:cubicBezTo>
                      <a:pt x="87" y="458"/>
                      <a:pt x="72" y="672"/>
                      <a:pt x="130" y="1002"/>
                    </a:cubicBezTo>
                    <a:cubicBezTo>
                      <a:pt x="158" y="1060"/>
                      <a:pt x="216" y="1102"/>
                      <a:pt x="288" y="1102"/>
                    </a:cubicBezTo>
                    <a:cubicBezTo>
                      <a:pt x="388" y="1102"/>
                      <a:pt x="460" y="1031"/>
                      <a:pt x="460" y="945"/>
                    </a:cubicBezTo>
                    <a:cubicBezTo>
                      <a:pt x="445" y="672"/>
                      <a:pt x="416" y="386"/>
                      <a:pt x="374" y="114"/>
                    </a:cubicBezTo>
                    <a:cubicBezTo>
                      <a:pt x="351" y="35"/>
                      <a:pt x="285"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2" name="Google Shape;1282;p45"/>
              <p:cNvSpPr/>
              <p:nvPr/>
            </p:nvSpPr>
            <p:spPr>
              <a:xfrm>
                <a:off x="2744115" y="1853350"/>
                <a:ext cx="35107" cy="84899"/>
              </a:xfrm>
              <a:custGeom>
                <a:avLst/>
                <a:gdLst/>
                <a:ahLst/>
                <a:cxnLst/>
                <a:rect l="l" t="t" r="r" b="b"/>
                <a:pathLst>
                  <a:path w="569" h="1376" extrusionOk="0">
                    <a:moveTo>
                      <a:pt x="209" y="1"/>
                    </a:moveTo>
                    <a:cubicBezTo>
                      <a:pt x="121" y="1"/>
                      <a:pt x="29" y="62"/>
                      <a:pt x="29" y="162"/>
                    </a:cubicBezTo>
                    <a:cubicBezTo>
                      <a:pt x="72" y="449"/>
                      <a:pt x="100" y="735"/>
                      <a:pt x="72" y="1022"/>
                    </a:cubicBezTo>
                    <a:cubicBezTo>
                      <a:pt x="58" y="1136"/>
                      <a:pt x="0" y="1308"/>
                      <a:pt x="144" y="1366"/>
                    </a:cubicBezTo>
                    <a:cubicBezTo>
                      <a:pt x="167" y="1372"/>
                      <a:pt x="189" y="1376"/>
                      <a:pt x="209" y="1376"/>
                    </a:cubicBezTo>
                    <a:cubicBezTo>
                      <a:pt x="568" y="1376"/>
                      <a:pt x="399" y="322"/>
                      <a:pt x="358" y="105"/>
                    </a:cubicBezTo>
                    <a:cubicBezTo>
                      <a:pt x="334" y="33"/>
                      <a:pt x="272"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3" name="Google Shape;1283;p45"/>
              <p:cNvSpPr/>
              <p:nvPr/>
            </p:nvSpPr>
            <p:spPr>
              <a:xfrm>
                <a:off x="2688090" y="2045611"/>
                <a:ext cx="56085" cy="76508"/>
              </a:xfrm>
              <a:custGeom>
                <a:avLst/>
                <a:gdLst/>
                <a:ahLst/>
                <a:cxnLst/>
                <a:rect l="l" t="t" r="r" b="b"/>
                <a:pathLst>
                  <a:path w="909" h="1240" extrusionOk="0">
                    <a:moveTo>
                      <a:pt x="631" y="1"/>
                    </a:moveTo>
                    <a:cubicBezTo>
                      <a:pt x="540" y="1"/>
                      <a:pt x="461" y="75"/>
                      <a:pt x="450" y="169"/>
                    </a:cubicBezTo>
                    <a:cubicBezTo>
                      <a:pt x="321" y="499"/>
                      <a:pt x="292" y="585"/>
                      <a:pt x="135" y="901"/>
                    </a:cubicBezTo>
                    <a:cubicBezTo>
                      <a:pt x="0" y="1055"/>
                      <a:pt x="126" y="1240"/>
                      <a:pt x="277" y="1240"/>
                    </a:cubicBezTo>
                    <a:cubicBezTo>
                      <a:pt x="335" y="1240"/>
                      <a:pt x="398" y="1212"/>
                      <a:pt x="450" y="1144"/>
                    </a:cubicBezTo>
                    <a:cubicBezTo>
                      <a:pt x="565" y="929"/>
                      <a:pt x="651" y="685"/>
                      <a:pt x="750" y="442"/>
                    </a:cubicBezTo>
                    <a:cubicBezTo>
                      <a:pt x="808" y="299"/>
                      <a:pt x="908" y="70"/>
                      <a:pt x="693" y="12"/>
                    </a:cubicBezTo>
                    <a:cubicBezTo>
                      <a:pt x="672" y="4"/>
                      <a:pt x="652"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4" name="Google Shape;1284;p45"/>
              <p:cNvSpPr/>
              <p:nvPr/>
            </p:nvSpPr>
            <p:spPr>
              <a:xfrm>
                <a:off x="2820563" y="2063628"/>
                <a:ext cx="54419" cy="43684"/>
              </a:xfrm>
              <a:custGeom>
                <a:avLst/>
                <a:gdLst/>
                <a:ahLst/>
                <a:cxnLst/>
                <a:rect l="l" t="t" r="r" b="b"/>
                <a:pathLst>
                  <a:path w="882" h="708" extrusionOk="0">
                    <a:moveTo>
                      <a:pt x="547" y="0"/>
                    </a:moveTo>
                    <a:cubicBezTo>
                      <a:pt x="470" y="0"/>
                      <a:pt x="394" y="57"/>
                      <a:pt x="351" y="121"/>
                    </a:cubicBezTo>
                    <a:cubicBezTo>
                      <a:pt x="265" y="250"/>
                      <a:pt x="151" y="364"/>
                      <a:pt x="65" y="494"/>
                    </a:cubicBezTo>
                    <a:cubicBezTo>
                      <a:pt x="1" y="601"/>
                      <a:pt x="112" y="708"/>
                      <a:pt x="226" y="708"/>
                    </a:cubicBezTo>
                    <a:cubicBezTo>
                      <a:pt x="265" y="708"/>
                      <a:pt x="304" y="695"/>
                      <a:pt x="337" y="666"/>
                    </a:cubicBezTo>
                    <a:cubicBezTo>
                      <a:pt x="437" y="479"/>
                      <a:pt x="882" y="221"/>
                      <a:pt x="624" y="21"/>
                    </a:cubicBezTo>
                    <a:cubicBezTo>
                      <a:pt x="599" y="6"/>
                      <a:pt x="573" y="0"/>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5" name="Google Shape;1285;p45"/>
              <p:cNvSpPr/>
              <p:nvPr/>
            </p:nvSpPr>
            <p:spPr>
              <a:xfrm>
                <a:off x="2856042" y="2201591"/>
                <a:ext cx="44547" cy="32022"/>
              </a:xfrm>
              <a:custGeom>
                <a:avLst/>
                <a:gdLst/>
                <a:ahLst/>
                <a:cxnLst/>
                <a:rect l="l" t="t" r="r" b="b"/>
                <a:pathLst>
                  <a:path w="722" h="519" extrusionOk="0">
                    <a:moveTo>
                      <a:pt x="528" y="0"/>
                    </a:moveTo>
                    <a:cubicBezTo>
                      <a:pt x="338" y="0"/>
                      <a:pt x="54" y="212"/>
                      <a:pt x="34" y="292"/>
                    </a:cubicBezTo>
                    <a:cubicBezTo>
                      <a:pt x="1" y="406"/>
                      <a:pt x="110" y="519"/>
                      <a:pt x="227" y="519"/>
                    </a:cubicBezTo>
                    <a:cubicBezTo>
                      <a:pt x="259" y="519"/>
                      <a:pt x="291" y="511"/>
                      <a:pt x="321" y="493"/>
                    </a:cubicBezTo>
                    <a:cubicBezTo>
                      <a:pt x="435" y="392"/>
                      <a:pt x="722" y="350"/>
                      <a:pt x="693" y="149"/>
                    </a:cubicBezTo>
                    <a:cubicBezTo>
                      <a:pt x="676" y="40"/>
                      <a:pt x="61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6" name="Google Shape;1286;p45"/>
              <p:cNvSpPr/>
              <p:nvPr/>
            </p:nvSpPr>
            <p:spPr>
              <a:xfrm>
                <a:off x="2933107" y="2063689"/>
                <a:ext cx="76261" cy="64106"/>
              </a:xfrm>
              <a:custGeom>
                <a:avLst/>
                <a:gdLst/>
                <a:ahLst/>
                <a:cxnLst/>
                <a:rect l="l" t="t" r="r" b="b"/>
                <a:pathLst>
                  <a:path w="1236" h="1039" extrusionOk="0">
                    <a:moveTo>
                      <a:pt x="999" y="1"/>
                    </a:moveTo>
                    <a:cubicBezTo>
                      <a:pt x="982" y="1"/>
                      <a:pt x="966" y="2"/>
                      <a:pt x="949" y="6"/>
                    </a:cubicBezTo>
                    <a:cubicBezTo>
                      <a:pt x="834" y="48"/>
                      <a:pt x="762" y="163"/>
                      <a:pt x="662" y="220"/>
                    </a:cubicBezTo>
                    <a:cubicBezTo>
                      <a:pt x="476" y="407"/>
                      <a:pt x="233" y="535"/>
                      <a:pt x="74" y="751"/>
                    </a:cubicBezTo>
                    <a:cubicBezTo>
                      <a:pt x="1" y="899"/>
                      <a:pt x="145" y="1039"/>
                      <a:pt x="289" y="1039"/>
                    </a:cubicBezTo>
                    <a:cubicBezTo>
                      <a:pt x="341" y="1039"/>
                      <a:pt x="392" y="1021"/>
                      <a:pt x="433" y="980"/>
                    </a:cubicBezTo>
                    <a:cubicBezTo>
                      <a:pt x="648" y="751"/>
                      <a:pt x="1163" y="493"/>
                      <a:pt x="1235" y="206"/>
                    </a:cubicBezTo>
                    <a:cubicBezTo>
                      <a:pt x="1235" y="92"/>
                      <a:pt x="1124"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7" name="Google Shape;1287;p45"/>
              <p:cNvSpPr/>
              <p:nvPr/>
            </p:nvSpPr>
            <p:spPr>
              <a:xfrm>
                <a:off x="2999436" y="2184562"/>
                <a:ext cx="66513" cy="48311"/>
              </a:xfrm>
              <a:custGeom>
                <a:avLst/>
                <a:gdLst/>
                <a:ahLst/>
                <a:cxnLst/>
                <a:rect l="l" t="t" r="r" b="b"/>
                <a:pathLst>
                  <a:path w="1078" h="783" extrusionOk="0">
                    <a:moveTo>
                      <a:pt x="872" y="1"/>
                    </a:moveTo>
                    <a:cubicBezTo>
                      <a:pt x="768" y="1"/>
                      <a:pt x="657" y="91"/>
                      <a:pt x="575" y="152"/>
                    </a:cubicBezTo>
                    <a:cubicBezTo>
                      <a:pt x="432" y="267"/>
                      <a:pt x="260" y="339"/>
                      <a:pt x="132" y="454"/>
                    </a:cubicBezTo>
                    <a:cubicBezTo>
                      <a:pt x="1" y="584"/>
                      <a:pt x="135" y="782"/>
                      <a:pt x="291" y="782"/>
                    </a:cubicBezTo>
                    <a:cubicBezTo>
                      <a:pt x="324" y="782"/>
                      <a:pt x="357" y="774"/>
                      <a:pt x="390" y="754"/>
                    </a:cubicBezTo>
                    <a:cubicBezTo>
                      <a:pt x="604" y="611"/>
                      <a:pt x="819" y="482"/>
                      <a:pt x="1020" y="324"/>
                    </a:cubicBezTo>
                    <a:cubicBezTo>
                      <a:pt x="1077" y="238"/>
                      <a:pt x="1062" y="124"/>
                      <a:pt x="991" y="53"/>
                    </a:cubicBezTo>
                    <a:cubicBezTo>
                      <a:pt x="954" y="15"/>
                      <a:pt x="913"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8" name="Google Shape;1288;p45"/>
              <p:cNvSpPr/>
              <p:nvPr/>
            </p:nvSpPr>
            <p:spPr>
              <a:xfrm>
                <a:off x="3066752" y="2348749"/>
                <a:ext cx="75212" cy="72621"/>
              </a:xfrm>
              <a:custGeom>
                <a:avLst/>
                <a:gdLst/>
                <a:ahLst/>
                <a:cxnLst/>
                <a:rect l="l" t="t" r="r" b="b"/>
                <a:pathLst>
                  <a:path w="1219" h="1177" extrusionOk="0">
                    <a:moveTo>
                      <a:pt x="997" y="1"/>
                    </a:moveTo>
                    <a:cubicBezTo>
                      <a:pt x="916" y="1"/>
                      <a:pt x="833" y="48"/>
                      <a:pt x="789" y="127"/>
                    </a:cubicBezTo>
                    <a:cubicBezTo>
                      <a:pt x="573" y="372"/>
                      <a:pt x="373" y="614"/>
                      <a:pt x="143" y="844"/>
                    </a:cubicBezTo>
                    <a:cubicBezTo>
                      <a:pt x="0" y="976"/>
                      <a:pt x="138" y="1177"/>
                      <a:pt x="293" y="1177"/>
                    </a:cubicBezTo>
                    <a:cubicBezTo>
                      <a:pt x="339" y="1177"/>
                      <a:pt x="387" y="1159"/>
                      <a:pt x="430" y="1116"/>
                    </a:cubicBezTo>
                    <a:cubicBezTo>
                      <a:pt x="631" y="916"/>
                      <a:pt x="1075" y="400"/>
                      <a:pt x="1133" y="328"/>
                    </a:cubicBezTo>
                    <a:cubicBezTo>
                      <a:pt x="1218" y="257"/>
                      <a:pt x="1218" y="127"/>
                      <a:pt x="1133" y="56"/>
                    </a:cubicBezTo>
                    <a:cubicBezTo>
                      <a:pt x="1094" y="18"/>
                      <a:pt x="1046"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9" name="Google Shape;1289;p45"/>
              <p:cNvSpPr/>
              <p:nvPr/>
            </p:nvSpPr>
            <p:spPr>
              <a:xfrm>
                <a:off x="3162760" y="2205849"/>
                <a:ext cx="108283" cy="68425"/>
              </a:xfrm>
              <a:custGeom>
                <a:avLst/>
                <a:gdLst/>
                <a:ahLst/>
                <a:cxnLst/>
                <a:rect l="l" t="t" r="r" b="b"/>
                <a:pathLst>
                  <a:path w="1755" h="1109" extrusionOk="0">
                    <a:moveTo>
                      <a:pt x="1190" y="1"/>
                    </a:moveTo>
                    <a:cubicBezTo>
                      <a:pt x="1076" y="1"/>
                      <a:pt x="1009" y="124"/>
                      <a:pt x="1009" y="137"/>
                    </a:cubicBezTo>
                    <a:cubicBezTo>
                      <a:pt x="837" y="338"/>
                      <a:pt x="723" y="395"/>
                      <a:pt x="564" y="510"/>
                    </a:cubicBezTo>
                    <a:cubicBezTo>
                      <a:pt x="407" y="638"/>
                      <a:pt x="150" y="696"/>
                      <a:pt x="35" y="882"/>
                    </a:cubicBezTo>
                    <a:cubicBezTo>
                      <a:pt x="1" y="996"/>
                      <a:pt x="110" y="1109"/>
                      <a:pt x="221" y="1109"/>
                    </a:cubicBezTo>
                    <a:cubicBezTo>
                      <a:pt x="250" y="1109"/>
                      <a:pt x="280" y="1101"/>
                      <a:pt x="307" y="1083"/>
                    </a:cubicBezTo>
                    <a:cubicBezTo>
                      <a:pt x="551" y="940"/>
                      <a:pt x="1754" y="266"/>
                      <a:pt x="1238" y="8"/>
                    </a:cubicBezTo>
                    <a:cubicBezTo>
                      <a:pt x="1221" y="3"/>
                      <a:pt x="1205" y="1"/>
                      <a:pt x="1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0" name="Google Shape;1290;p45"/>
              <p:cNvSpPr/>
              <p:nvPr/>
            </p:nvSpPr>
            <p:spPr>
              <a:xfrm>
                <a:off x="3284189" y="2258480"/>
                <a:ext cx="88478" cy="74534"/>
              </a:xfrm>
              <a:custGeom>
                <a:avLst/>
                <a:gdLst/>
                <a:ahLst/>
                <a:cxnLst/>
                <a:rect l="l" t="t" r="r" b="b"/>
                <a:pathLst>
                  <a:path w="1434" h="1208" extrusionOk="0">
                    <a:moveTo>
                      <a:pt x="803" y="1"/>
                    </a:moveTo>
                    <a:cubicBezTo>
                      <a:pt x="660" y="58"/>
                      <a:pt x="646" y="259"/>
                      <a:pt x="545" y="358"/>
                    </a:cubicBezTo>
                    <a:cubicBezTo>
                      <a:pt x="516" y="387"/>
                      <a:pt x="430" y="502"/>
                      <a:pt x="417" y="516"/>
                    </a:cubicBezTo>
                    <a:cubicBezTo>
                      <a:pt x="302" y="702"/>
                      <a:pt x="73" y="845"/>
                      <a:pt x="0" y="1046"/>
                    </a:cubicBezTo>
                    <a:cubicBezTo>
                      <a:pt x="0" y="1143"/>
                      <a:pt x="86" y="1208"/>
                      <a:pt x="173" y="1208"/>
                    </a:cubicBezTo>
                    <a:cubicBezTo>
                      <a:pt x="214" y="1208"/>
                      <a:pt x="255" y="1193"/>
                      <a:pt x="287" y="1161"/>
                    </a:cubicBezTo>
                    <a:cubicBezTo>
                      <a:pt x="430" y="989"/>
                      <a:pt x="1433"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1" name="Google Shape;1291;p45"/>
              <p:cNvSpPr/>
              <p:nvPr/>
            </p:nvSpPr>
            <p:spPr>
              <a:xfrm>
                <a:off x="3168066" y="2394901"/>
                <a:ext cx="60528" cy="56085"/>
              </a:xfrm>
              <a:custGeom>
                <a:avLst/>
                <a:gdLst/>
                <a:ahLst/>
                <a:cxnLst/>
                <a:rect l="l" t="t" r="r" b="b"/>
                <a:pathLst>
                  <a:path w="981" h="909" extrusionOk="0">
                    <a:moveTo>
                      <a:pt x="780" y="1"/>
                    </a:moveTo>
                    <a:cubicBezTo>
                      <a:pt x="734" y="1"/>
                      <a:pt x="687" y="17"/>
                      <a:pt x="650" y="53"/>
                    </a:cubicBezTo>
                    <a:cubicBezTo>
                      <a:pt x="465" y="254"/>
                      <a:pt x="221" y="426"/>
                      <a:pt x="64" y="655"/>
                    </a:cubicBezTo>
                    <a:cubicBezTo>
                      <a:pt x="0" y="782"/>
                      <a:pt x="124" y="909"/>
                      <a:pt x="251" y="909"/>
                    </a:cubicBezTo>
                    <a:cubicBezTo>
                      <a:pt x="296" y="909"/>
                      <a:pt x="341" y="893"/>
                      <a:pt x="379" y="856"/>
                    </a:cubicBezTo>
                    <a:cubicBezTo>
                      <a:pt x="551" y="611"/>
                      <a:pt x="880" y="454"/>
                      <a:pt x="980" y="182"/>
                    </a:cubicBezTo>
                    <a:cubicBezTo>
                      <a:pt x="980" y="75"/>
                      <a:pt x="880" y="1"/>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2" name="Google Shape;1292;p45"/>
              <p:cNvSpPr/>
              <p:nvPr/>
            </p:nvSpPr>
            <p:spPr>
              <a:xfrm>
                <a:off x="3333673" y="2445249"/>
                <a:ext cx="55777" cy="70091"/>
              </a:xfrm>
              <a:custGeom>
                <a:avLst/>
                <a:gdLst/>
                <a:ahLst/>
                <a:cxnLst/>
                <a:rect l="l" t="t" r="r" b="b"/>
                <a:pathLst>
                  <a:path w="904" h="1136" extrusionOk="0">
                    <a:moveTo>
                      <a:pt x="684" y="0"/>
                    </a:moveTo>
                    <a:cubicBezTo>
                      <a:pt x="623" y="0"/>
                      <a:pt x="562" y="26"/>
                      <a:pt x="531" y="82"/>
                    </a:cubicBezTo>
                    <a:cubicBezTo>
                      <a:pt x="373" y="340"/>
                      <a:pt x="201" y="613"/>
                      <a:pt x="44" y="856"/>
                    </a:cubicBezTo>
                    <a:cubicBezTo>
                      <a:pt x="16" y="899"/>
                      <a:pt x="1" y="957"/>
                      <a:pt x="16" y="999"/>
                    </a:cubicBezTo>
                    <a:cubicBezTo>
                      <a:pt x="39" y="1087"/>
                      <a:pt x="122" y="1135"/>
                      <a:pt x="204" y="1135"/>
                    </a:cubicBezTo>
                    <a:cubicBezTo>
                      <a:pt x="270" y="1135"/>
                      <a:pt x="335" y="1106"/>
                      <a:pt x="373" y="1042"/>
                    </a:cubicBezTo>
                    <a:lnTo>
                      <a:pt x="373" y="1028"/>
                    </a:lnTo>
                    <a:cubicBezTo>
                      <a:pt x="388" y="1014"/>
                      <a:pt x="402" y="1014"/>
                      <a:pt x="402" y="1014"/>
                    </a:cubicBezTo>
                    <a:lnTo>
                      <a:pt x="445" y="928"/>
                    </a:lnTo>
                    <a:cubicBezTo>
                      <a:pt x="545" y="756"/>
                      <a:pt x="660" y="598"/>
                      <a:pt x="746" y="426"/>
                    </a:cubicBezTo>
                    <a:cubicBezTo>
                      <a:pt x="803" y="340"/>
                      <a:pt x="904" y="240"/>
                      <a:pt x="860" y="126"/>
                    </a:cubicBezTo>
                    <a:cubicBezTo>
                      <a:pt x="844" y="45"/>
                      <a:pt x="764" y="0"/>
                      <a:pt x="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3" name="Google Shape;1293;p45"/>
              <p:cNvSpPr/>
              <p:nvPr/>
            </p:nvSpPr>
            <p:spPr>
              <a:xfrm>
                <a:off x="3460778" y="2295624"/>
                <a:ext cx="49792" cy="66698"/>
              </a:xfrm>
              <a:custGeom>
                <a:avLst/>
                <a:gdLst/>
                <a:ahLst/>
                <a:cxnLst/>
                <a:rect l="l" t="t" r="r" b="b"/>
                <a:pathLst>
                  <a:path w="807" h="1081" extrusionOk="0">
                    <a:moveTo>
                      <a:pt x="545" y="0"/>
                    </a:moveTo>
                    <a:cubicBezTo>
                      <a:pt x="437" y="0"/>
                      <a:pt x="335" y="122"/>
                      <a:pt x="305" y="243"/>
                    </a:cubicBezTo>
                    <a:cubicBezTo>
                      <a:pt x="219" y="459"/>
                      <a:pt x="105" y="659"/>
                      <a:pt x="19" y="874"/>
                    </a:cubicBezTo>
                    <a:cubicBezTo>
                      <a:pt x="1" y="1000"/>
                      <a:pt x="107" y="1081"/>
                      <a:pt x="213" y="1081"/>
                    </a:cubicBezTo>
                    <a:cubicBezTo>
                      <a:pt x="276" y="1081"/>
                      <a:pt x="339" y="1052"/>
                      <a:pt x="376" y="988"/>
                    </a:cubicBezTo>
                    <a:cubicBezTo>
                      <a:pt x="477" y="673"/>
                      <a:pt x="806" y="287"/>
                      <a:pt x="678" y="71"/>
                    </a:cubicBezTo>
                    <a:cubicBezTo>
                      <a:pt x="636" y="21"/>
                      <a:pt x="590"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4" name="Google Shape;1294;p45"/>
              <p:cNvSpPr/>
              <p:nvPr/>
            </p:nvSpPr>
            <p:spPr>
              <a:xfrm>
                <a:off x="3605098" y="2314690"/>
                <a:ext cx="40722" cy="44547"/>
              </a:xfrm>
              <a:custGeom>
                <a:avLst/>
                <a:gdLst/>
                <a:ahLst/>
                <a:cxnLst/>
                <a:rect l="l" t="t" r="r" b="b"/>
                <a:pathLst>
                  <a:path w="660" h="722" extrusionOk="0">
                    <a:moveTo>
                      <a:pt x="346" y="0"/>
                    </a:moveTo>
                    <a:cubicBezTo>
                      <a:pt x="219" y="0"/>
                      <a:pt x="122" y="147"/>
                      <a:pt x="100" y="278"/>
                    </a:cubicBezTo>
                    <a:cubicBezTo>
                      <a:pt x="72" y="364"/>
                      <a:pt x="1" y="450"/>
                      <a:pt x="14" y="551"/>
                    </a:cubicBezTo>
                    <a:cubicBezTo>
                      <a:pt x="22" y="664"/>
                      <a:pt x="125" y="721"/>
                      <a:pt x="227" y="721"/>
                    </a:cubicBezTo>
                    <a:cubicBezTo>
                      <a:pt x="319" y="721"/>
                      <a:pt x="410" y="675"/>
                      <a:pt x="430" y="580"/>
                    </a:cubicBezTo>
                    <a:cubicBezTo>
                      <a:pt x="473" y="408"/>
                      <a:pt x="660" y="179"/>
                      <a:pt x="473" y="49"/>
                    </a:cubicBezTo>
                    <a:cubicBezTo>
                      <a:pt x="428" y="15"/>
                      <a:pt x="38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5" name="Google Shape;1295;p45"/>
              <p:cNvSpPr/>
              <p:nvPr/>
            </p:nvSpPr>
            <p:spPr>
              <a:xfrm>
                <a:off x="3843821" y="2125390"/>
                <a:ext cx="45041" cy="62194"/>
              </a:xfrm>
              <a:custGeom>
                <a:avLst/>
                <a:gdLst/>
                <a:ahLst/>
                <a:cxnLst/>
                <a:rect l="l" t="t" r="r" b="b"/>
                <a:pathLst>
                  <a:path w="730" h="1008" extrusionOk="0">
                    <a:moveTo>
                      <a:pt x="532" y="0"/>
                    </a:moveTo>
                    <a:cubicBezTo>
                      <a:pt x="424" y="0"/>
                      <a:pt x="366" y="108"/>
                      <a:pt x="329" y="194"/>
                    </a:cubicBezTo>
                    <a:cubicBezTo>
                      <a:pt x="214" y="410"/>
                      <a:pt x="100" y="610"/>
                      <a:pt x="28" y="811"/>
                    </a:cubicBezTo>
                    <a:cubicBezTo>
                      <a:pt x="1" y="930"/>
                      <a:pt x="107" y="1007"/>
                      <a:pt x="211" y="1007"/>
                    </a:cubicBezTo>
                    <a:cubicBezTo>
                      <a:pt x="269" y="1007"/>
                      <a:pt x="326" y="982"/>
                      <a:pt x="357" y="926"/>
                    </a:cubicBezTo>
                    <a:cubicBezTo>
                      <a:pt x="472" y="681"/>
                      <a:pt x="615" y="438"/>
                      <a:pt x="716" y="194"/>
                    </a:cubicBezTo>
                    <a:cubicBezTo>
                      <a:pt x="730" y="108"/>
                      <a:pt x="673" y="37"/>
                      <a:pt x="587" y="9"/>
                    </a:cubicBezTo>
                    <a:cubicBezTo>
                      <a:pt x="567" y="3"/>
                      <a:pt x="549" y="0"/>
                      <a:pt x="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6" name="Google Shape;1296;p45"/>
              <p:cNvSpPr/>
              <p:nvPr/>
            </p:nvSpPr>
            <p:spPr>
              <a:xfrm>
                <a:off x="3485706" y="1632768"/>
                <a:ext cx="93784" cy="34737"/>
              </a:xfrm>
              <a:custGeom>
                <a:avLst/>
                <a:gdLst/>
                <a:ahLst/>
                <a:cxnLst/>
                <a:rect l="l" t="t" r="r" b="b"/>
                <a:pathLst>
                  <a:path w="1520" h="563" extrusionOk="0">
                    <a:moveTo>
                      <a:pt x="361" y="0"/>
                    </a:moveTo>
                    <a:cubicBezTo>
                      <a:pt x="268" y="0"/>
                      <a:pt x="183" y="15"/>
                      <a:pt x="116" y="56"/>
                    </a:cubicBezTo>
                    <a:cubicBezTo>
                      <a:pt x="1" y="155"/>
                      <a:pt x="87" y="356"/>
                      <a:pt x="245" y="356"/>
                    </a:cubicBezTo>
                    <a:cubicBezTo>
                      <a:pt x="560" y="356"/>
                      <a:pt x="861" y="428"/>
                      <a:pt x="1090" y="543"/>
                    </a:cubicBezTo>
                    <a:cubicBezTo>
                      <a:pt x="1115" y="556"/>
                      <a:pt x="1147" y="563"/>
                      <a:pt x="1179" y="563"/>
                    </a:cubicBezTo>
                    <a:cubicBezTo>
                      <a:pt x="1218" y="563"/>
                      <a:pt x="1259" y="552"/>
                      <a:pt x="1290" y="528"/>
                    </a:cubicBezTo>
                    <a:cubicBezTo>
                      <a:pt x="1520" y="314"/>
                      <a:pt x="1147" y="170"/>
                      <a:pt x="961" y="113"/>
                    </a:cubicBezTo>
                    <a:cubicBezTo>
                      <a:pt x="804" y="74"/>
                      <a:pt x="565" y="0"/>
                      <a:pt x="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7" name="Google Shape;1297;p45"/>
              <p:cNvSpPr/>
              <p:nvPr/>
            </p:nvSpPr>
            <p:spPr>
              <a:xfrm>
                <a:off x="3658964" y="1720076"/>
                <a:ext cx="59355" cy="43437"/>
              </a:xfrm>
              <a:custGeom>
                <a:avLst/>
                <a:gdLst/>
                <a:ahLst/>
                <a:cxnLst/>
                <a:rect l="l" t="t" r="r" b="b"/>
                <a:pathLst>
                  <a:path w="962" h="704" extrusionOk="0">
                    <a:moveTo>
                      <a:pt x="189" y="1"/>
                    </a:moveTo>
                    <a:cubicBezTo>
                      <a:pt x="184" y="1"/>
                      <a:pt x="178" y="1"/>
                      <a:pt x="173" y="1"/>
                    </a:cubicBezTo>
                    <a:cubicBezTo>
                      <a:pt x="30" y="30"/>
                      <a:pt x="1" y="230"/>
                      <a:pt x="144" y="303"/>
                    </a:cubicBezTo>
                    <a:cubicBezTo>
                      <a:pt x="302" y="402"/>
                      <a:pt x="288" y="389"/>
                      <a:pt x="446" y="517"/>
                    </a:cubicBezTo>
                    <a:cubicBezTo>
                      <a:pt x="532" y="574"/>
                      <a:pt x="603" y="689"/>
                      <a:pt x="732" y="704"/>
                    </a:cubicBezTo>
                    <a:cubicBezTo>
                      <a:pt x="875" y="704"/>
                      <a:pt x="961" y="517"/>
                      <a:pt x="847" y="417"/>
                    </a:cubicBezTo>
                    <a:cubicBezTo>
                      <a:pt x="664" y="291"/>
                      <a:pt x="428" y="1"/>
                      <a:pt x="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8" name="Google Shape;1298;p45"/>
              <p:cNvSpPr/>
              <p:nvPr/>
            </p:nvSpPr>
            <p:spPr>
              <a:xfrm>
                <a:off x="3735905" y="1626413"/>
                <a:ext cx="70832" cy="62255"/>
              </a:xfrm>
              <a:custGeom>
                <a:avLst/>
                <a:gdLst/>
                <a:ahLst/>
                <a:cxnLst/>
                <a:rect l="l" t="t" r="r" b="b"/>
                <a:pathLst>
                  <a:path w="1148" h="1009" extrusionOk="0">
                    <a:moveTo>
                      <a:pt x="244" y="1"/>
                    </a:moveTo>
                    <a:cubicBezTo>
                      <a:pt x="87" y="1"/>
                      <a:pt x="1" y="201"/>
                      <a:pt x="116" y="302"/>
                    </a:cubicBezTo>
                    <a:cubicBezTo>
                      <a:pt x="345" y="474"/>
                      <a:pt x="517" y="674"/>
                      <a:pt x="631" y="860"/>
                    </a:cubicBezTo>
                    <a:cubicBezTo>
                      <a:pt x="669" y="924"/>
                      <a:pt x="729" y="1008"/>
                      <a:pt x="821" y="1008"/>
                    </a:cubicBezTo>
                    <a:cubicBezTo>
                      <a:pt x="834" y="1008"/>
                      <a:pt x="847" y="1007"/>
                      <a:pt x="861" y="1003"/>
                    </a:cubicBezTo>
                    <a:cubicBezTo>
                      <a:pt x="1147" y="946"/>
                      <a:pt x="947" y="646"/>
                      <a:pt x="832" y="516"/>
                    </a:cubicBezTo>
                    <a:cubicBezTo>
                      <a:pt x="660" y="344"/>
                      <a:pt x="502" y="73"/>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9" name="Google Shape;1299;p45"/>
              <p:cNvSpPr/>
              <p:nvPr/>
            </p:nvSpPr>
            <p:spPr>
              <a:xfrm>
                <a:off x="3603185" y="1531579"/>
                <a:ext cx="62934" cy="46460"/>
              </a:xfrm>
              <a:custGeom>
                <a:avLst/>
                <a:gdLst/>
                <a:ahLst/>
                <a:cxnLst/>
                <a:rect l="l" t="t" r="r" b="b"/>
                <a:pathLst>
                  <a:path w="1020" h="753" extrusionOk="0">
                    <a:moveTo>
                      <a:pt x="249" y="1"/>
                    </a:moveTo>
                    <a:cubicBezTo>
                      <a:pt x="76" y="1"/>
                      <a:pt x="0" y="254"/>
                      <a:pt x="160" y="334"/>
                    </a:cubicBezTo>
                    <a:cubicBezTo>
                      <a:pt x="375" y="477"/>
                      <a:pt x="447" y="563"/>
                      <a:pt x="691" y="735"/>
                    </a:cubicBezTo>
                    <a:cubicBezTo>
                      <a:pt x="714" y="747"/>
                      <a:pt x="739" y="753"/>
                      <a:pt x="764" y="753"/>
                    </a:cubicBezTo>
                    <a:cubicBezTo>
                      <a:pt x="827" y="753"/>
                      <a:pt x="888" y="716"/>
                      <a:pt x="920" y="664"/>
                    </a:cubicBezTo>
                    <a:cubicBezTo>
                      <a:pt x="1020" y="506"/>
                      <a:pt x="834" y="406"/>
                      <a:pt x="733" y="305"/>
                    </a:cubicBezTo>
                    <a:cubicBezTo>
                      <a:pt x="590" y="206"/>
                      <a:pt x="461" y="48"/>
                      <a:pt x="289" y="5"/>
                    </a:cubicBezTo>
                    <a:cubicBezTo>
                      <a:pt x="275" y="2"/>
                      <a:pt x="262"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0" name="Google Shape;1300;p45"/>
              <p:cNvSpPr/>
              <p:nvPr/>
            </p:nvSpPr>
            <p:spPr>
              <a:xfrm>
                <a:off x="3347001" y="1452293"/>
                <a:ext cx="82246" cy="32207"/>
              </a:xfrm>
              <a:custGeom>
                <a:avLst/>
                <a:gdLst/>
                <a:ahLst/>
                <a:cxnLst/>
                <a:rect l="l" t="t" r="r" b="b"/>
                <a:pathLst>
                  <a:path w="1333" h="522" extrusionOk="0">
                    <a:moveTo>
                      <a:pt x="215" y="1"/>
                    </a:moveTo>
                    <a:cubicBezTo>
                      <a:pt x="14" y="15"/>
                      <a:pt x="0" y="301"/>
                      <a:pt x="186" y="345"/>
                    </a:cubicBezTo>
                    <a:cubicBezTo>
                      <a:pt x="415" y="373"/>
                      <a:pt x="917" y="473"/>
                      <a:pt x="974" y="502"/>
                    </a:cubicBezTo>
                    <a:cubicBezTo>
                      <a:pt x="1001" y="515"/>
                      <a:pt x="1031" y="522"/>
                      <a:pt x="1060" y="522"/>
                    </a:cubicBezTo>
                    <a:cubicBezTo>
                      <a:pt x="1125" y="522"/>
                      <a:pt x="1188" y="490"/>
                      <a:pt x="1217" y="431"/>
                    </a:cubicBezTo>
                    <a:cubicBezTo>
                      <a:pt x="1332" y="230"/>
                      <a:pt x="1089" y="144"/>
                      <a:pt x="917" y="115"/>
                    </a:cubicBezTo>
                    <a:cubicBezTo>
                      <a:pt x="688" y="72"/>
                      <a:pt x="459" y="15"/>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1" name="Google Shape;1301;p45"/>
              <p:cNvSpPr/>
              <p:nvPr/>
            </p:nvSpPr>
            <p:spPr>
              <a:xfrm>
                <a:off x="3421228" y="1317044"/>
                <a:ext cx="54851" cy="27950"/>
              </a:xfrm>
              <a:custGeom>
                <a:avLst/>
                <a:gdLst/>
                <a:ahLst/>
                <a:cxnLst/>
                <a:rect l="l" t="t" r="r" b="b"/>
                <a:pathLst>
                  <a:path w="889" h="453" extrusionOk="0">
                    <a:moveTo>
                      <a:pt x="215" y="0"/>
                    </a:moveTo>
                    <a:cubicBezTo>
                      <a:pt x="14" y="15"/>
                      <a:pt x="1" y="302"/>
                      <a:pt x="186" y="344"/>
                    </a:cubicBezTo>
                    <a:cubicBezTo>
                      <a:pt x="296" y="364"/>
                      <a:pt x="440" y="453"/>
                      <a:pt x="561" y="453"/>
                    </a:cubicBezTo>
                    <a:cubicBezTo>
                      <a:pt x="614" y="453"/>
                      <a:pt x="663" y="436"/>
                      <a:pt x="702" y="388"/>
                    </a:cubicBezTo>
                    <a:cubicBezTo>
                      <a:pt x="889" y="130"/>
                      <a:pt x="402" y="29"/>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2" name="Google Shape;1302;p45"/>
              <p:cNvSpPr/>
              <p:nvPr/>
            </p:nvSpPr>
            <p:spPr>
              <a:xfrm>
                <a:off x="3507610" y="1417370"/>
                <a:ext cx="42758" cy="53802"/>
              </a:xfrm>
              <a:custGeom>
                <a:avLst/>
                <a:gdLst/>
                <a:ahLst/>
                <a:cxnLst/>
                <a:rect l="l" t="t" r="r" b="b"/>
                <a:pathLst>
                  <a:path w="693" h="872" extrusionOk="0">
                    <a:moveTo>
                      <a:pt x="256" y="1"/>
                    </a:moveTo>
                    <a:cubicBezTo>
                      <a:pt x="123" y="1"/>
                      <a:pt x="1" y="145"/>
                      <a:pt x="91" y="280"/>
                    </a:cubicBezTo>
                    <a:cubicBezTo>
                      <a:pt x="194" y="370"/>
                      <a:pt x="204" y="871"/>
                      <a:pt x="448" y="871"/>
                    </a:cubicBezTo>
                    <a:cubicBezTo>
                      <a:pt x="474" y="871"/>
                      <a:pt x="503" y="866"/>
                      <a:pt x="534" y="853"/>
                    </a:cubicBezTo>
                    <a:cubicBezTo>
                      <a:pt x="692" y="767"/>
                      <a:pt x="606" y="609"/>
                      <a:pt x="578" y="481"/>
                    </a:cubicBezTo>
                    <a:cubicBezTo>
                      <a:pt x="506" y="338"/>
                      <a:pt x="477" y="151"/>
                      <a:pt x="362" y="36"/>
                    </a:cubicBezTo>
                    <a:cubicBezTo>
                      <a:pt x="329" y="12"/>
                      <a:pt x="292"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3" name="Google Shape;1303;p45"/>
              <p:cNvSpPr/>
              <p:nvPr/>
            </p:nvSpPr>
            <p:spPr>
              <a:xfrm>
                <a:off x="2835557" y="1522755"/>
                <a:ext cx="61515" cy="44547"/>
              </a:xfrm>
              <a:custGeom>
                <a:avLst/>
                <a:gdLst/>
                <a:ahLst/>
                <a:cxnLst/>
                <a:rect l="l" t="t" r="r" b="b"/>
                <a:pathLst>
                  <a:path w="997" h="722" extrusionOk="0">
                    <a:moveTo>
                      <a:pt x="259" y="1"/>
                    </a:moveTo>
                    <a:cubicBezTo>
                      <a:pt x="109" y="1"/>
                      <a:pt x="0" y="195"/>
                      <a:pt x="123" y="305"/>
                    </a:cubicBezTo>
                    <a:cubicBezTo>
                      <a:pt x="302" y="389"/>
                      <a:pt x="481" y="722"/>
                      <a:pt x="677" y="722"/>
                    </a:cubicBezTo>
                    <a:cubicBezTo>
                      <a:pt x="716" y="722"/>
                      <a:pt x="755" y="709"/>
                      <a:pt x="796" y="678"/>
                    </a:cubicBezTo>
                    <a:cubicBezTo>
                      <a:pt x="996" y="448"/>
                      <a:pt x="496" y="148"/>
                      <a:pt x="337" y="19"/>
                    </a:cubicBezTo>
                    <a:cubicBezTo>
                      <a:pt x="311" y="6"/>
                      <a:pt x="284"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4" name="Google Shape;1304;p45"/>
              <p:cNvSpPr/>
              <p:nvPr/>
            </p:nvSpPr>
            <p:spPr>
              <a:xfrm>
                <a:off x="2996413" y="1463769"/>
                <a:ext cx="79223" cy="53247"/>
              </a:xfrm>
              <a:custGeom>
                <a:avLst/>
                <a:gdLst/>
                <a:ahLst/>
                <a:cxnLst/>
                <a:rect l="l" t="t" r="r" b="b"/>
                <a:pathLst>
                  <a:path w="1284" h="863" extrusionOk="0">
                    <a:moveTo>
                      <a:pt x="307" y="1"/>
                    </a:moveTo>
                    <a:cubicBezTo>
                      <a:pt x="125" y="1"/>
                      <a:pt x="1" y="262"/>
                      <a:pt x="195" y="359"/>
                    </a:cubicBezTo>
                    <a:cubicBezTo>
                      <a:pt x="538" y="516"/>
                      <a:pt x="754" y="688"/>
                      <a:pt x="968" y="846"/>
                    </a:cubicBezTo>
                    <a:cubicBezTo>
                      <a:pt x="995" y="858"/>
                      <a:pt x="1022" y="863"/>
                      <a:pt x="1048" y="863"/>
                    </a:cubicBezTo>
                    <a:cubicBezTo>
                      <a:pt x="1119" y="863"/>
                      <a:pt x="1184" y="823"/>
                      <a:pt x="1226" y="760"/>
                    </a:cubicBezTo>
                    <a:cubicBezTo>
                      <a:pt x="1283" y="659"/>
                      <a:pt x="1226" y="545"/>
                      <a:pt x="1140" y="488"/>
                    </a:cubicBezTo>
                    <a:cubicBezTo>
                      <a:pt x="911" y="302"/>
                      <a:pt x="668" y="159"/>
                      <a:pt x="410" y="29"/>
                    </a:cubicBezTo>
                    <a:cubicBezTo>
                      <a:pt x="375" y="9"/>
                      <a:pt x="340"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5" name="Google Shape;1305;p45"/>
              <p:cNvSpPr/>
              <p:nvPr/>
            </p:nvSpPr>
            <p:spPr>
              <a:xfrm>
                <a:off x="3206383" y="1388679"/>
                <a:ext cx="46028" cy="31714"/>
              </a:xfrm>
              <a:custGeom>
                <a:avLst/>
                <a:gdLst/>
                <a:ahLst/>
                <a:cxnLst/>
                <a:rect l="l" t="t" r="r" b="b"/>
                <a:pathLst>
                  <a:path w="746" h="514" extrusionOk="0">
                    <a:moveTo>
                      <a:pt x="274" y="0"/>
                    </a:moveTo>
                    <a:cubicBezTo>
                      <a:pt x="102" y="0"/>
                      <a:pt x="1" y="215"/>
                      <a:pt x="130" y="329"/>
                    </a:cubicBezTo>
                    <a:cubicBezTo>
                      <a:pt x="224" y="403"/>
                      <a:pt x="333" y="513"/>
                      <a:pt x="446" y="513"/>
                    </a:cubicBezTo>
                    <a:cubicBezTo>
                      <a:pt x="488" y="513"/>
                      <a:pt x="531" y="498"/>
                      <a:pt x="574" y="459"/>
                    </a:cubicBezTo>
                    <a:cubicBezTo>
                      <a:pt x="746" y="272"/>
                      <a:pt x="459" y="29"/>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6" name="Google Shape;1306;p45"/>
              <p:cNvSpPr/>
              <p:nvPr/>
            </p:nvSpPr>
            <p:spPr>
              <a:xfrm>
                <a:off x="3048735" y="1161310"/>
                <a:ext cx="84406" cy="40907"/>
              </a:xfrm>
              <a:custGeom>
                <a:avLst/>
                <a:gdLst/>
                <a:ahLst/>
                <a:cxnLst/>
                <a:rect l="l" t="t" r="r" b="b"/>
                <a:pathLst>
                  <a:path w="1368" h="663" extrusionOk="0">
                    <a:moveTo>
                      <a:pt x="251" y="1"/>
                    </a:moveTo>
                    <a:cubicBezTo>
                      <a:pt x="82" y="1"/>
                      <a:pt x="0" y="251"/>
                      <a:pt x="164" y="333"/>
                    </a:cubicBezTo>
                    <a:cubicBezTo>
                      <a:pt x="387" y="402"/>
                      <a:pt x="650" y="662"/>
                      <a:pt x="876" y="662"/>
                    </a:cubicBezTo>
                    <a:cubicBezTo>
                      <a:pt x="882" y="662"/>
                      <a:pt x="888" y="662"/>
                      <a:pt x="894" y="662"/>
                    </a:cubicBezTo>
                    <a:cubicBezTo>
                      <a:pt x="1367" y="433"/>
                      <a:pt x="479" y="89"/>
                      <a:pt x="278" y="3"/>
                    </a:cubicBezTo>
                    <a:cubicBezTo>
                      <a:pt x="269" y="1"/>
                      <a:pt x="260"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7" name="Google Shape;1307;p45"/>
              <p:cNvSpPr/>
              <p:nvPr/>
            </p:nvSpPr>
            <p:spPr>
              <a:xfrm>
                <a:off x="3241985" y="1274840"/>
                <a:ext cx="69721" cy="47632"/>
              </a:xfrm>
              <a:custGeom>
                <a:avLst/>
                <a:gdLst/>
                <a:ahLst/>
                <a:cxnLst/>
                <a:rect l="l" t="t" r="r" b="b"/>
                <a:pathLst>
                  <a:path w="1130" h="772" extrusionOk="0">
                    <a:moveTo>
                      <a:pt x="276" y="1"/>
                    </a:moveTo>
                    <a:cubicBezTo>
                      <a:pt x="108" y="1"/>
                      <a:pt x="0" y="245"/>
                      <a:pt x="184" y="355"/>
                    </a:cubicBezTo>
                    <a:cubicBezTo>
                      <a:pt x="356" y="470"/>
                      <a:pt x="455" y="584"/>
                      <a:pt x="699" y="756"/>
                    </a:cubicBezTo>
                    <a:cubicBezTo>
                      <a:pt x="724" y="766"/>
                      <a:pt x="751" y="771"/>
                      <a:pt x="778" y="771"/>
                    </a:cubicBezTo>
                    <a:cubicBezTo>
                      <a:pt x="827" y="771"/>
                      <a:pt x="877" y="755"/>
                      <a:pt x="914" y="728"/>
                    </a:cubicBezTo>
                    <a:cubicBezTo>
                      <a:pt x="1129" y="441"/>
                      <a:pt x="541" y="212"/>
                      <a:pt x="369" y="25"/>
                    </a:cubicBezTo>
                    <a:cubicBezTo>
                      <a:pt x="337" y="8"/>
                      <a:pt x="30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8" name="Google Shape;1308;p45"/>
              <p:cNvSpPr/>
              <p:nvPr/>
            </p:nvSpPr>
            <p:spPr>
              <a:xfrm>
                <a:off x="1304988" y="1744077"/>
                <a:ext cx="59541" cy="91686"/>
              </a:xfrm>
              <a:custGeom>
                <a:avLst/>
                <a:gdLst/>
                <a:ahLst/>
                <a:cxnLst/>
                <a:rect l="l" t="t" r="r" b="b"/>
                <a:pathLst>
                  <a:path w="965" h="1486" extrusionOk="0">
                    <a:moveTo>
                      <a:pt x="755" y="1"/>
                    </a:moveTo>
                    <a:cubicBezTo>
                      <a:pt x="709" y="1"/>
                      <a:pt x="655" y="25"/>
                      <a:pt x="602" y="86"/>
                    </a:cubicBezTo>
                    <a:cubicBezTo>
                      <a:pt x="358" y="458"/>
                      <a:pt x="186" y="873"/>
                      <a:pt x="14" y="1274"/>
                    </a:cubicBezTo>
                    <a:cubicBezTo>
                      <a:pt x="1" y="1318"/>
                      <a:pt x="1" y="1360"/>
                      <a:pt x="29" y="1404"/>
                    </a:cubicBezTo>
                    <a:cubicBezTo>
                      <a:pt x="60" y="1459"/>
                      <a:pt x="116" y="1485"/>
                      <a:pt x="172" y="1485"/>
                    </a:cubicBezTo>
                    <a:cubicBezTo>
                      <a:pt x="245" y="1485"/>
                      <a:pt x="320" y="1441"/>
                      <a:pt x="345" y="1360"/>
                    </a:cubicBezTo>
                    <a:cubicBezTo>
                      <a:pt x="516" y="974"/>
                      <a:pt x="588" y="745"/>
                      <a:pt x="817" y="343"/>
                    </a:cubicBezTo>
                    <a:cubicBezTo>
                      <a:pt x="965" y="195"/>
                      <a:pt x="887"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9" name="Google Shape;1309;p45"/>
              <p:cNvSpPr/>
              <p:nvPr/>
            </p:nvSpPr>
            <p:spPr>
              <a:xfrm>
                <a:off x="1386249" y="1557616"/>
                <a:ext cx="91131" cy="73176"/>
              </a:xfrm>
              <a:custGeom>
                <a:avLst/>
                <a:gdLst/>
                <a:ahLst/>
                <a:cxnLst/>
                <a:rect l="l" t="t" r="r" b="b"/>
                <a:pathLst>
                  <a:path w="1477" h="1186" extrusionOk="0">
                    <a:moveTo>
                      <a:pt x="1285" y="0"/>
                    </a:moveTo>
                    <a:cubicBezTo>
                      <a:pt x="1198" y="0"/>
                      <a:pt x="1099" y="47"/>
                      <a:pt x="1033" y="113"/>
                    </a:cubicBezTo>
                    <a:cubicBezTo>
                      <a:pt x="718" y="328"/>
                      <a:pt x="417" y="571"/>
                      <a:pt x="145" y="858"/>
                    </a:cubicBezTo>
                    <a:cubicBezTo>
                      <a:pt x="0" y="991"/>
                      <a:pt x="140" y="1185"/>
                      <a:pt x="297" y="1185"/>
                    </a:cubicBezTo>
                    <a:cubicBezTo>
                      <a:pt x="343" y="1185"/>
                      <a:pt x="390" y="1169"/>
                      <a:pt x="432" y="1130"/>
                    </a:cubicBezTo>
                    <a:cubicBezTo>
                      <a:pt x="804" y="729"/>
                      <a:pt x="1133" y="500"/>
                      <a:pt x="1377" y="342"/>
                    </a:cubicBezTo>
                    <a:cubicBezTo>
                      <a:pt x="1434" y="299"/>
                      <a:pt x="1477" y="227"/>
                      <a:pt x="1463" y="156"/>
                    </a:cubicBezTo>
                    <a:cubicBezTo>
                      <a:pt x="1442" y="44"/>
                      <a:pt x="1369"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0" name="Google Shape;1310;p45"/>
              <p:cNvSpPr/>
              <p:nvPr/>
            </p:nvSpPr>
            <p:spPr>
              <a:xfrm>
                <a:off x="1574686" y="1338639"/>
                <a:ext cx="94586" cy="91316"/>
              </a:xfrm>
              <a:custGeom>
                <a:avLst/>
                <a:gdLst/>
                <a:ahLst/>
                <a:cxnLst/>
                <a:rect l="l" t="t" r="r" b="b"/>
                <a:pathLst>
                  <a:path w="1533" h="1480" extrusionOk="0">
                    <a:moveTo>
                      <a:pt x="1248" y="0"/>
                    </a:moveTo>
                    <a:cubicBezTo>
                      <a:pt x="1106" y="0"/>
                      <a:pt x="984" y="109"/>
                      <a:pt x="873" y="195"/>
                    </a:cubicBezTo>
                    <a:cubicBezTo>
                      <a:pt x="558" y="496"/>
                      <a:pt x="228" y="840"/>
                      <a:pt x="27" y="1226"/>
                    </a:cubicBezTo>
                    <a:cubicBezTo>
                      <a:pt x="0" y="1373"/>
                      <a:pt x="138" y="1479"/>
                      <a:pt x="274" y="1479"/>
                    </a:cubicBezTo>
                    <a:cubicBezTo>
                      <a:pt x="350" y="1479"/>
                      <a:pt x="426" y="1447"/>
                      <a:pt x="472" y="1369"/>
                    </a:cubicBezTo>
                    <a:cubicBezTo>
                      <a:pt x="744" y="997"/>
                      <a:pt x="916" y="754"/>
                      <a:pt x="1317" y="410"/>
                    </a:cubicBezTo>
                    <a:cubicBezTo>
                      <a:pt x="1517" y="367"/>
                      <a:pt x="1532" y="51"/>
                      <a:pt x="1317" y="9"/>
                    </a:cubicBezTo>
                    <a:cubicBezTo>
                      <a:pt x="1293" y="3"/>
                      <a:pt x="1270" y="0"/>
                      <a:pt x="1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1" name="Google Shape;1311;p45"/>
              <p:cNvSpPr/>
              <p:nvPr/>
            </p:nvSpPr>
            <p:spPr>
              <a:xfrm>
                <a:off x="1946561" y="1331975"/>
                <a:ext cx="84159" cy="27025"/>
              </a:xfrm>
              <a:custGeom>
                <a:avLst/>
                <a:gdLst/>
                <a:ahLst/>
                <a:cxnLst/>
                <a:rect l="l" t="t" r="r" b="b"/>
                <a:pathLst>
                  <a:path w="1364" h="438" extrusionOk="0">
                    <a:moveTo>
                      <a:pt x="996" y="1"/>
                    </a:moveTo>
                    <a:cubicBezTo>
                      <a:pt x="716" y="1"/>
                      <a:pt x="377" y="89"/>
                      <a:pt x="132" y="159"/>
                    </a:cubicBezTo>
                    <a:cubicBezTo>
                      <a:pt x="1" y="238"/>
                      <a:pt x="86" y="437"/>
                      <a:pt x="234" y="437"/>
                    </a:cubicBezTo>
                    <a:cubicBezTo>
                      <a:pt x="247" y="437"/>
                      <a:pt x="261" y="436"/>
                      <a:pt x="276" y="432"/>
                    </a:cubicBezTo>
                    <a:cubicBezTo>
                      <a:pt x="533" y="389"/>
                      <a:pt x="835" y="318"/>
                      <a:pt x="978" y="303"/>
                    </a:cubicBezTo>
                    <a:cubicBezTo>
                      <a:pt x="995" y="305"/>
                      <a:pt x="1012" y="306"/>
                      <a:pt x="1029" y="306"/>
                    </a:cubicBezTo>
                    <a:cubicBezTo>
                      <a:pt x="1220" y="306"/>
                      <a:pt x="1363" y="162"/>
                      <a:pt x="1179" y="16"/>
                    </a:cubicBezTo>
                    <a:cubicBezTo>
                      <a:pt x="1122" y="5"/>
                      <a:pt x="1061"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2" name="Google Shape;1312;p45"/>
              <p:cNvSpPr/>
              <p:nvPr/>
            </p:nvSpPr>
            <p:spPr>
              <a:xfrm>
                <a:off x="1992097" y="1166246"/>
                <a:ext cx="88169" cy="60404"/>
              </a:xfrm>
              <a:custGeom>
                <a:avLst/>
                <a:gdLst/>
                <a:ahLst/>
                <a:cxnLst/>
                <a:rect l="l" t="t" r="r" b="b"/>
                <a:pathLst>
                  <a:path w="1429" h="979" extrusionOk="0">
                    <a:moveTo>
                      <a:pt x="1186" y="0"/>
                    </a:moveTo>
                    <a:cubicBezTo>
                      <a:pt x="1013" y="0"/>
                      <a:pt x="879" y="131"/>
                      <a:pt x="670" y="224"/>
                    </a:cubicBezTo>
                    <a:cubicBezTo>
                      <a:pt x="483" y="367"/>
                      <a:pt x="53" y="582"/>
                      <a:pt x="11" y="797"/>
                    </a:cubicBezTo>
                    <a:cubicBezTo>
                      <a:pt x="1" y="904"/>
                      <a:pt x="98" y="978"/>
                      <a:pt x="192" y="978"/>
                    </a:cubicBezTo>
                    <a:cubicBezTo>
                      <a:pt x="236" y="978"/>
                      <a:pt x="279" y="962"/>
                      <a:pt x="311" y="926"/>
                    </a:cubicBezTo>
                    <a:cubicBezTo>
                      <a:pt x="626" y="668"/>
                      <a:pt x="999" y="396"/>
                      <a:pt x="1272" y="324"/>
                    </a:cubicBezTo>
                    <a:lnTo>
                      <a:pt x="1272" y="324"/>
                    </a:lnTo>
                    <a:lnTo>
                      <a:pt x="1257" y="339"/>
                    </a:lnTo>
                    <a:cubicBezTo>
                      <a:pt x="1285" y="324"/>
                      <a:pt x="1343" y="310"/>
                      <a:pt x="1358" y="281"/>
                    </a:cubicBezTo>
                    <a:cubicBezTo>
                      <a:pt x="1429" y="209"/>
                      <a:pt x="1415" y="66"/>
                      <a:pt x="1314" y="24"/>
                    </a:cubicBezTo>
                    <a:cubicBezTo>
                      <a:pt x="1268" y="7"/>
                      <a:pt x="1226" y="0"/>
                      <a:pt x="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3" name="Google Shape;1313;p45"/>
              <p:cNvSpPr/>
              <p:nvPr/>
            </p:nvSpPr>
            <p:spPr>
              <a:xfrm>
                <a:off x="2176584" y="1303778"/>
                <a:ext cx="59294" cy="28876"/>
              </a:xfrm>
              <a:custGeom>
                <a:avLst/>
                <a:gdLst/>
                <a:ahLst/>
                <a:cxnLst/>
                <a:rect l="l" t="t" r="r" b="b"/>
                <a:pathLst>
                  <a:path w="961" h="468" extrusionOk="0">
                    <a:moveTo>
                      <a:pt x="215" y="1"/>
                    </a:moveTo>
                    <a:cubicBezTo>
                      <a:pt x="15" y="15"/>
                      <a:pt x="1" y="316"/>
                      <a:pt x="186" y="358"/>
                    </a:cubicBezTo>
                    <a:cubicBezTo>
                      <a:pt x="328" y="358"/>
                      <a:pt x="567" y="467"/>
                      <a:pt x="739" y="467"/>
                    </a:cubicBezTo>
                    <a:cubicBezTo>
                      <a:pt x="847" y="467"/>
                      <a:pt x="930" y="425"/>
                      <a:pt x="946" y="287"/>
                    </a:cubicBezTo>
                    <a:cubicBezTo>
                      <a:pt x="960" y="129"/>
                      <a:pt x="774" y="101"/>
                      <a:pt x="645" y="72"/>
                    </a:cubicBezTo>
                    <a:cubicBezTo>
                      <a:pt x="502" y="43"/>
                      <a:pt x="358"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4" name="Google Shape;1314;p45"/>
              <p:cNvSpPr/>
              <p:nvPr/>
            </p:nvSpPr>
            <p:spPr>
              <a:xfrm>
                <a:off x="2261732" y="1407189"/>
                <a:ext cx="92550" cy="30295"/>
              </a:xfrm>
              <a:custGeom>
                <a:avLst/>
                <a:gdLst/>
                <a:ahLst/>
                <a:cxnLst/>
                <a:rect l="l" t="t" r="r" b="b"/>
                <a:pathLst>
                  <a:path w="1500" h="491" extrusionOk="0">
                    <a:moveTo>
                      <a:pt x="471" y="0"/>
                    </a:moveTo>
                    <a:cubicBezTo>
                      <a:pt x="388" y="0"/>
                      <a:pt x="306" y="5"/>
                      <a:pt x="225" y="15"/>
                    </a:cubicBezTo>
                    <a:cubicBezTo>
                      <a:pt x="1" y="85"/>
                      <a:pt x="79" y="431"/>
                      <a:pt x="310" y="431"/>
                    </a:cubicBezTo>
                    <a:cubicBezTo>
                      <a:pt x="315" y="431"/>
                      <a:pt x="320" y="431"/>
                      <a:pt x="325" y="430"/>
                    </a:cubicBezTo>
                    <a:cubicBezTo>
                      <a:pt x="346" y="430"/>
                      <a:pt x="367" y="429"/>
                      <a:pt x="388" y="429"/>
                    </a:cubicBezTo>
                    <a:cubicBezTo>
                      <a:pt x="660" y="429"/>
                      <a:pt x="967" y="490"/>
                      <a:pt x="1172" y="490"/>
                    </a:cubicBezTo>
                    <a:cubicBezTo>
                      <a:pt x="1228" y="490"/>
                      <a:pt x="1276" y="485"/>
                      <a:pt x="1314" y="474"/>
                    </a:cubicBezTo>
                    <a:cubicBezTo>
                      <a:pt x="1500" y="373"/>
                      <a:pt x="1429" y="101"/>
                      <a:pt x="1228" y="86"/>
                    </a:cubicBezTo>
                    <a:cubicBezTo>
                      <a:pt x="979" y="43"/>
                      <a:pt x="723" y="0"/>
                      <a:pt x="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5" name="Google Shape;1315;p45"/>
              <p:cNvSpPr/>
              <p:nvPr/>
            </p:nvSpPr>
            <p:spPr>
              <a:xfrm>
                <a:off x="2284438" y="1180869"/>
                <a:ext cx="58430" cy="28382"/>
              </a:xfrm>
              <a:custGeom>
                <a:avLst/>
                <a:gdLst/>
                <a:ahLst/>
                <a:cxnLst/>
                <a:rect l="l" t="t" r="r" b="b"/>
                <a:pathLst>
                  <a:path w="947" h="460" extrusionOk="0">
                    <a:moveTo>
                      <a:pt x="665" y="0"/>
                    </a:moveTo>
                    <a:cubicBezTo>
                      <a:pt x="504" y="0"/>
                      <a:pt x="305" y="64"/>
                      <a:pt x="186" y="73"/>
                    </a:cubicBezTo>
                    <a:cubicBezTo>
                      <a:pt x="1" y="130"/>
                      <a:pt x="58" y="417"/>
                      <a:pt x="259" y="417"/>
                    </a:cubicBezTo>
                    <a:cubicBezTo>
                      <a:pt x="459" y="345"/>
                      <a:pt x="946" y="459"/>
                      <a:pt x="903" y="130"/>
                    </a:cubicBezTo>
                    <a:cubicBezTo>
                      <a:pt x="868" y="31"/>
                      <a:pt x="775" y="0"/>
                      <a:pt x="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6" name="Google Shape;1316;p45"/>
              <p:cNvSpPr/>
              <p:nvPr/>
            </p:nvSpPr>
            <p:spPr>
              <a:xfrm>
                <a:off x="2355148" y="1242077"/>
                <a:ext cx="60158" cy="61700"/>
              </a:xfrm>
              <a:custGeom>
                <a:avLst/>
                <a:gdLst/>
                <a:ahLst/>
                <a:cxnLst/>
                <a:rect l="l" t="t" r="r" b="b"/>
                <a:pathLst>
                  <a:path w="975" h="1000" extrusionOk="0">
                    <a:moveTo>
                      <a:pt x="740" y="0"/>
                    </a:moveTo>
                    <a:cubicBezTo>
                      <a:pt x="597" y="0"/>
                      <a:pt x="441" y="168"/>
                      <a:pt x="345" y="285"/>
                    </a:cubicBezTo>
                    <a:cubicBezTo>
                      <a:pt x="230" y="442"/>
                      <a:pt x="1" y="613"/>
                      <a:pt x="43" y="829"/>
                    </a:cubicBezTo>
                    <a:cubicBezTo>
                      <a:pt x="67" y="941"/>
                      <a:pt x="172" y="999"/>
                      <a:pt x="276" y="999"/>
                    </a:cubicBezTo>
                    <a:cubicBezTo>
                      <a:pt x="360" y="999"/>
                      <a:pt x="443" y="962"/>
                      <a:pt x="488" y="886"/>
                    </a:cubicBezTo>
                    <a:cubicBezTo>
                      <a:pt x="645" y="628"/>
                      <a:pt x="660" y="613"/>
                      <a:pt x="874" y="399"/>
                    </a:cubicBezTo>
                    <a:cubicBezTo>
                      <a:pt x="946" y="327"/>
                      <a:pt x="975" y="227"/>
                      <a:pt x="931" y="141"/>
                    </a:cubicBezTo>
                    <a:cubicBezTo>
                      <a:pt x="876" y="39"/>
                      <a:pt x="809"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7" name="Google Shape;1317;p45"/>
              <p:cNvSpPr/>
              <p:nvPr/>
            </p:nvSpPr>
            <p:spPr>
              <a:xfrm>
                <a:off x="2614727" y="1103619"/>
                <a:ext cx="83480" cy="61330"/>
              </a:xfrm>
              <a:custGeom>
                <a:avLst/>
                <a:gdLst/>
                <a:ahLst/>
                <a:cxnLst/>
                <a:rect l="l" t="t" r="r" b="b"/>
                <a:pathLst>
                  <a:path w="1353" h="994" extrusionOk="0">
                    <a:moveTo>
                      <a:pt x="1043" y="0"/>
                    </a:moveTo>
                    <a:cubicBezTo>
                      <a:pt x="970" y="0"/>
                      <a:pt x="887" y="46"/>
                      <a:pt x="822" y="93"/>
                    </a:cubicBezTo>
                    <a:cubicBezTo>
                      <a:pt x="535" y="265"/>
                      <a:pt x="264" y="479"/>
                      <a:pt x="63" y="752"/>
                    </a:cubicBezTo>
                    <a:cubicBezTo>
                      <a:pt x="1" y="877"/>
                      <a:pt x="112" y="994"/>
                      <a:pt x="227" y="994"/>
                    </a:cubicBezTo>
                    <a:cubicBezTo>
                      <a:pt x="270" y="994"/>
                      <a:pt x="314" y="977"/>
                      <a:pt x="350" y="938"/>
                    </a:cubicBezTo>
                    <a:cubicBezTo>
                      <a:pt x="464" y="794"/>
                      <a:pt x="736" y="565"/>
                      <a:pt x="808" y="523"/>
                    </a:cubicBezTo>
                    <a:cubicBezTo>
                      <a:pt x="951" y="380"/>
                      <a:pt x="1353" y="294"/>
                      <a:pt x="1152" y="49"/>
                    </a:cubicBezTo>
                    <a:cubicBezTo>
                      <a:pt x="1121" y="14"/>
                      <a:pt x="1084"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8" name="Google Shape;1318;p45"/>
              <p:cNvSpPr/>
              <p:nvPr/>
            </p:nvSpPr>
            <p:spPr>
              <a:xfrm>
                <a:off x="2779470" y="1100288"/>
                <a:ext cx="75829" cy="27642"/>
              </a:xfrm>
              <a:custGeom>
                <a:avLst/>
                <a:gdLst/>
                <a:ahLst/>
                <a:cxnLst/>
                <a:rect l="l" t="t" r="r" b="b"/>
                <a:pathLst>
                  <a:path w="1229" h="448" extrusionOk="0">
                    <a:moveTo>
                      <a:pt x="731" y="0"/>
                    </a:moveTo>
                    <a:cubicBezTo>
                      <a:pt x="534" y="0"/>
                      <a:pt x="320" y="34"/>
                      <a:pt x="215" y="46"/>
                    </a:cubicBezTo>
                    <a:cubicBezTo>
                      <a:pt x="1" y="118"/>
                      <a:pt x="72" y="447"/>
                      <a:pt x="301" y="447"/>
                    </a:cubicBezTo>
                    <a:cubicBezTo>
                      <a:pt x="516" y="434"/>
                      <a:pt x="731" y="434"/>
                      <a:pt x="946" y="434"/>
                    </a:cubicBezTo>
                    <a:cubicBezTo>
                      <a:pt x="1032" y="434"/>
                      <a:pt x="1118" y="390"/>
                      <a:pt x="1147" y="304"/>
                    </a:cubicBezTo>
                    <a:cubicBezTo>
                      <a:pt x="1228" y="59"/>
                      <a:pt x="994" y="0"/>
                      <a:pt x="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9" name="Google Shape;1319;p45"/>
              <p:cNvSpPr/>
              <p:nvPr/>
            </p:nvSpPr>
            <p:spPr>
              <a:xfrm>
                <a:off x="1447272" y="1860261"/>
                <a:ext cx="50471" cy="83480"/>
              </a:xfrm>
              <a:custGeom>
                <a:avLst/>
                <a:gdLst/>
                <a:ahLst/>
                <a:cxnLst/>
                <a:rect l="l" t="t" r="r" b="b"/>
                <a:pathLst>
                  <a:path w="818" h="1353" extrusionOk="0">
                    <a:moveTo>
                      <a:pt x="533" y="1"/>
                    </a:moveTo>
                    <a:cubicBezTo>
                      <a:pt x="187" y="1"/>
                      <a:pt x="26" y="941"/>
                      <a:pt x="1" y="1182"/>
                    </a:cubicBezTo>
                    <a:cubicBezTo>
                      <a:pt x="9" y="1295"/>
                      <a:pt x="103" y="1353"/>
                      <a:pt x="200" y="1353"/>
                    </a:cubicBezTo>
                    <a:cubicBezTo>
                      <a:pt x="287" y="1353"/>
                      <a:pt x="375" y="1306"/>
                      <a:pt x="402" y="1211"/>
                    </a:cubicBezTo>
                    <a:cubicBezTo>
                      <a:pt x="488" y="852"/>
                      <a:pt x="531" y="566"/>
                      <a:pt x="660" y="352"/>
                    </a:cubicBezTo>
                    <a:cubicBezTo>
                      <a:pt x="660" y="352"/>
                      <a:pt x="818" y="180"/>
                      <a:pt x="675" y="50"/>
                    </a:cubicBezTo>
                    <a:cubicBezTo>
                      <a:pt x="624" y="16"/>
                      <a:pt x="577" y="1"/>
                      <a:pt x="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0" name="Google Shape;1320;p45"/>
              <p:cNvSpPr/>
              <p:nvPr/>
            </p:nvSpPr>
            <p:spPr>
              <a:xfrm>
                <a:off x="1522733" y="1639987"/>
                <a:ext cx="66944" cy="53802"/>
              </a:xfrm>
              <a:custGeom>
                <a:avLst/>
                <a:gdLst/>
                <a:ahLst/>
                <a:cxnLst/>
                <a:rect l="l" t="t" r="r" b="b"/>
                <a:pathLst>
                  <a:path w="1085" h="872" extrusionOk="0">
                    <a:moveTo>
                      <a:pt x="882" y="1"/>
                    </a:moveTo>
                    <a:cubicBezTo>
                      <a:pt x="702" y="1"/>
                      <a:pt x="504" y="236"/>
                      <a:pt x="354" y="311"/>
                    </a:cubicBezTo>
                    <a:cubicBezTo>
                      <a:pt x="239" y="426"/>
                      <a:pt x="25" y="497"/>
                      <a:pt x="10" y="684"/>
                    </a:cubicBezTo>
                    <a:cubicBezTo>
                      <a:pt x="0" y="791"/>
                      <a:pt x="104" y="871"/>
                      <a:pt x="211" y="871"/>
                    </a:cubicBezTo>
                    <a:cubicBezTo>
                      <a:pt x="261" y="871"/>
                      <a:pt x="313" y="853"/>
                      <a:pt x="354" y="812"/>
                    </a:cubicBezTo>
                    <a:cubicBezTo>
                      <a:pt x="626" y="569"/>
                      <a:pt x="741" y="526"/>
                      <a:pt x="1028" y="296"/>
                    </a:cubicBezTo>
                    <a:cubicBezTo>
                      <a:pt x="1085" y="239"/>
                      <a:pt x="1085" y="153"/>
                      <a:pt x="1056" y="96"/>
                    </a:cubicBezTo>
                    <a:cubicBezTo>
                      <a:pt x="1002" y="27"/>
                      <a:pt x="943"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1" name="Google Shape;1321;p45"/>
              <p:cNvSpPr/>
              <p:nvPr/>
            </p:nvSpPr>
            <p:spPr>
              <a:xfrm>
                <a:off x="1540565" y="2009207"/>
                <a:ext cx="119883" cy="78421"/>
              </a:xfrm>
              <a:custGeom>
                <a:avLst/>
                <a:gdLst/>
                <a:ahLst/>
                <a:cxnLst/>
                <a:rect l="l" t="t" r="r" b="b"/>
                <a:pathLst>
                  <a:path w="1943" h="1271" extrusionOk="0">
                    <a:moveTo>
                      <a:pt x="1197" y="1"/>
                    </a:moveTo>
                    <a:cubicBezTo>
                      <a:pt x="968" y="87"/>
                      <a:pt x="1054" y="129"/>
                      <a:pt x="924" y="230"/>
                    </a:cubicBezTo>
                    <a:cubicBezTo>
                      <a:pt x="695" y="473"/>
                      <a:pt x="423" y="688"/>
                      <a:pt x="166" y="903"/>
                    </a:cubicBezTo>
                    <a:cubicBezTo>
                      <a:pt x="0" y="1057"/>
                      <a:pt x="148" y="1270"/>
                      <a:pt x="316" y="1270"/>
                    </a:cubicBezTo>
                    <a:cubicBezTo>
                      <a:pt x="367" y="1270"/>
                      <a:pt x="419" y="1251"/>
                      <a:pt x="466" y="1204"/>
                    </a:cubicBezTo>
                    <a:cubicBezTo>
                      <a:pt x="681" y="1017"/>
                      <a:pt x="1942" y="115"/>
                      <a:pt x="1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2" name="Google Shape;1322;p45"/>
              <p:cNvSpPr/>
              <p:nvPr/>
            </p:nvSpPr>
            <p:spPr>
              <a:xfrm>
                <a:off x="1623245" y="1769807"/>
                <a:ext cx="65587" cy="97054"/>
              </a:xfrm>
              <a:custGeom>
                <a:avLst/>
                <a:gdLst/>
                <a:ahLst/>
                <a:cxnLst/>
                <a:rect l="l" t="t" r="r" b="b"/>
                <a:pathLst>
                  <a:path w="1063" h="1573" extrusionOk="0">
                    <a:moveTo>
                      <a:pt x="817" y="0"/>
                    </a:moveTo>
                    <a:cubicBezTo>
                      <a:pt x="784" y="0"/>
                      <a:pt x="749" y="8"/>
                      <a:pt x="717" y="26"/>
                    </a:cubicBezTo>
                    <a:cubicBezTo>
                      <a:pt x="530" y="127"/>
                      <a:pt x="415" y="328"/>
                      <a:pt x="329" y="528"/>
                    </a:cubicBezTo>
                    <a:cubicBezTo>
                      <a:pt x="230" y="815"/>
                      <a:pt x="43" y="1101"/>
                      <a:pt x="0" y="1401"/>
                    </a:cubicBezTo>
                    <a:cubicBezTo>
                      <a:pt x="8" y="1515"/>
                      <a:pt x="106" y="1572"/>
                      <a:pt x="206" y="1572"/>
                    </a:cubicBezTo>
                    <a:cubicBezTo>
                      <a:pt x="296" y="1572"/>
                      <a:pt x="388" y="1525"/>
                      <a:pt x="415" y="1430"/>
                    </a:cubicBezTo>
                    <a:cubicBezTo>
                      <a:pt x="602" y="958"/>
                      <a:pt x="688" y="585"/>
                      <a:pt x="917" y="370"/>
                    </a:cubicBezTo>
                    <a:lnTo>
                      <a:pt x="917" y="370"/>
                    </a:lnTo>
                    <a:lnTo>
                      <a:pt x="902" y="385"/>
                    </a:lnTo>
                    <a:cubicBezTo>
                      <a:pt x="946" y="356"/>
                      <a:pt x="1003" y="313"/>
                      <a:pt x="1017" y="242"/>
                    </a:cubicBezTo>
                    <a:cubicBezTo>
                      <a:pt x="1062" y="116"/>
                      <a:pt x="946" y="0"/>
                      <a:pt x="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3" name="Google Shape;1323;p45"/>
              <p:cNvSpPr/>
              <p:nvPr/>
            </p:nvSpPr>
            <p:spPr>
              <a:xfrm>
                <a:off x="1817975" y="1626352"/>
                <a:ext cx="94339" cy="60343"/>
              </a:xfrm>
              <a:custGeom>
                <a:avLst/>
                <a:gdLst/>
                <a:ahLst/>
                <a:cxnLst/>
                <a:rect l="l" t="t" r="r" b="b"/>
                <a:pathLst>
                  <a:path w="1529" h="978" extrusionOk="0">
                    <a:moveTo>
                      <a:pt x="1302" y="1"/>
                    </a:moveTo>
                    <a:cubicBezTo>
                      <a:pt x="1026" y="1"/>
                      <a:pt x="776" y="206"/>
                      <a:pt x="541" y="317"/>
                    </a:cubicBezTo>
                    <a:cubicBezTo>
                      <a:pt x="354" y="446"/>
                      <a:pt x="53" y="546"/>
                      <a:pt x="10" y="775"/>
                    </a:cubicBezTo>
                    <a:cubicBezTo>
                      <a:pt x="1" y="893"/>
                      <a:pt x="111" y="977"/>
                      <a:pt x="224" y="977"/>
                    </a:cubicBezTo>
                    <a:cubicBezTo>
                      <a:pt x="276" y="977"/>
                      <a:pt x="328" y="959"/>
                      <a:pt x="369" y="918"/>
                    </a:cubicBezTo>
                    <a:cubicBezTo>
                      <a:pt x="583" y="733"/>
                      <a:pt x="1070" y="446"/>
                      <a:pt x="1328" y="374"/>
                    </a:cubicBezTo>
                    <a:cubicBezTo>
                      <a:pt x="1529" y="332"/>
                      <a:pt x="1529" y="45"/>
                      <a:pt x="1328" y="2"/>
                    </a:cubicBezTo>
                    <a:cubicBezTo>
                      <a:pt x="1319" y="1"/>
                      <a:pt x="1310"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4" name="Google Shape;1324;p45"/>
              <p:cNvSpPr/>
              <p:nvPr/>
            </p:nvSpPr>
            <p:spPr>
              <a:xfrm>
                <a:off x="1693955" y="1464263"/>
                <a:ext cx="119328" cy="76200"/>
              </a:xfrm>
              <a:custGeom>
                <a:avLst/>
                <a:gdLst/>
                <a:ahLst/>
                <a:cxnLst/>
                <a:rect l="l" t="t" r="r" b="b"/>
                <a:pathLst>
                  <a:path w="1934" h="1235" extrusionOk="0">
                    <a:moveTo>
                      <a:pt x="1595" y="0"/>
                    </a:moveTo>
                    <a:cubicBezTo>
                      <a:pt x="1482" y="0"/>
                      <a:pt x="1364" y="27"/>
                      <a:pt x="1246" y="36"/>
                    </a:cubicBezTo>
                    <a:cubicBezTo>
                      <a:pt x="874" y="107"/>
                      <a:pt x="559" y="336"/>
                      <a:pt x="301" y="594"/>
                    </a:cubicBezTo>
                    <a:cubicBezTo>
                      <a:pt x="201" y="737"/>
                      <a:pt x="14" y="838"/>
                      <a:pt x="0" y="1010"/>
                    </a:cubicBezTo>
                    <a:cubicBezTo>
                      <a:pt x="0" y="1145"/>
                      <a:pt x="118" y="1235"/>
                      <a:pt x="238" y="1235"/>
                    </a:cubicBezTo>
                    <a:cubicBezTo>
                      <a:pt x="296" y="1235"/>
                      <a:pt x="355" y="1214"/>
                      <a:pt x="402" y="1167"/>
                    </a:cubicBezTo>
                    <a:cubicBezTo>
                      <a:pt x="774" y="752"/>
                      <a:pt x="960" y="552"/>
                      <a:pt x="1361" y="466"/>
                    </a:cubicBezTo>
                    <a:cubicBezTo>
                      <a:pt x="1404" y="466"/>
                      <a:pt x="1447" y="451"/>
                      <a:pt x="1490" y="451"/>
                    </a:cubicBezTo>
                    <a:cubicBezTo>
                      <a:pt x="1533" y="437"/>
                      <a:pt x="1548" y="437"/>
                      <a:pt x="1561" y="437"/>
                    </a:cubicBezTo>
                    <a:lnTo>
                      <a:pt x="1605" y="437"/>
                    </a:lnTo>
                    <a:cubicBezTo>
                      <a:pt x="1625" y="440"/>
                      <a:pt x="1645" y="442"/>
                      <a:pt x="1665" y="442"/>
                    </a:cubicBezTo>
                    <a:cubicBezTo>
                      <a:pt x="1730" y="442"/>
                      <a:pt x="1790" y="424"/>
                      <a:pt x="1834" y="380"/>
                    </a:cubicBezTo>
                    <a:cubicBezTo>
                      <a:pt x="1934" y="279"/>
                      <a:pt x="1905" y="107"/>
                      <a:pt x="1791" y="36"/>
                    </a:cubicBezTo>
                    <a:cubicBezTo>
                      <a:pt x="1727" y="9"/>
                      <a:pt x="1662"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5" name="Google Shape;1325;p45"/>
              <p:cNvSpPr/>
              <p:nvPr/>
            </p:nvSpPr>
            <p:spPr>
              <a:xfrm>
                <a:off x="2012026" y="1482341"/>
                <a:ext cx="84035" cy="30727"/>
              </a:xfrm>
              <a:custGeom>
                <a:avLst/>
                <a:gdLst/>
                <a:ahLst/>
                <a:cxnLst/>
                <a:rect l="l" t="t" r="r" b="b"/>
                <a:pathLst>
                  <a:path w="1362" h="498" extrusionOk="0">
                    <a:moveTo>
                      <a:pt x="960" y="22"/>
                    </a:moveTo>
                    <a:cubicBezTo>
                      <a:pt x="920" y="22"/>
                      <a:pt x="882" y="25"/>
                      <a:pt x="848" y="30"/>
                    </a:cubicBezTo>
                    <a:cubicBezTo>
                      <a:pt x="605" y="72"/>
                      <a:pt x="275" y="1"/>
                      <a:pt x="89" y="187"/>
                    </a:cubicBezTo>
                    <a:cubicBezTo>
                      <a:pt x="0" y="326"/>
                      <a:pt x="123" y="498"/>
                      <a:pt x="271" y="498"/>
                    </a:cubicBezTo>
                    <a:cubicBezTo>
                      <a:pt x="291" y="498"/>
                      <a:pt x="311" y="495"/>
                      <a:pt x="332" y="488"/>
                    </a:cubicBezTo>
                    <a:cubicBezTo>
                      <a:pt x="547" y="473"/>
                      <a:pt x="748" y="431"/>
                      <a:pt x="1077" y="431"/>
                    </a:cubicBezTo>
                    <a:cubicBezTo>
                      <a:pt x="1163" y="431"/>
                      <a:pt x="1249" y="387"/>
                      <a:pt x="1278" y="301"/>
                    </a:cubicBezTo>
                    <a:cubicBezTo>
                      <a:pt x="1361" y="88"/>
                      <a:pt x="1149" y="22"/>
                      <a:pt x="960" y="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6" name="Google Shape;1326;p45"/>
              <p:cNvSpPr/>
              <p:nvPr/>
            </p:nvSpPr>
            <p:spPr>
              <a:xfrm>
                <a:off x="2203486" y="1599388"/>
                <a:ext cx="81567" cy="35354"/>
              </a:xfrm>
              <a:custGeom>
                <a:avLst/>
                <a:gdLst/>
                <a:ahLst/>
                <a:cxnLst/>
                <a:rect l="l" t="t" r="r" b="b"/>
                <a:pathLst>
                  <a:path w="1322" h="573" extrusionOk="0">
                    <a:moveTo>
                      <a:pt x="293" y="0"/>
                    </a:moveTo>
                    <a:cubicBezTo>
                      <a:pt x="78" y="0"/>
                      <a:pt x="1" y="345"/>
                      <a:pt x="238" y="410"/>
                    </a:cubicBezTo>
                    <a:cubicBezTo>
                      <a:pt x="398" y="444"/>
                      <a:pt x="758" y="572"/>
                      <a:pt x="1015" y="572"/>
                    </a:cubicBezTo>
                    <a:cubicBezTo>
                      <a:pt x="1193" y="572"/>
                      <a:pt x="1321" y="510"/>
                      <a:pt x="1298" y="310"/>
                    </a:cubicBezTo>
                    <a:cubicBezTo>
                      <a:pt x="1255" y="152"/>
                      <a:pt x="1097" y="167"/>
                      <a:pt x="954" y="152"/>
                    </a:cubicBezTo>
                    <a:cubicBezTo>
                      <a:pt x="911" y="152"/>
                      <a:pt x="568" y="81"/>
                      <a:pt x="352" y="9"/>
                    </a:cubicBezTo>
                    <a:cubicBezTo>
                      <a:pt x="331" y="3"/>
                      <a:pt x="311"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7" name="Google Shape;1327;p45"/>
              <p:cNvSpPr/>
              <p:nvPr/>
            </p:nvSpPr>
            <p:spPr>
              <a:xfrm>
                <a:off x="2498234" y="1307727"/>
                <a:ext cx="69166" cy="34675"/>
              </a:xfrm>
              <a:custGeom>
                <a:avLst/>
                <a:gdLst/>
                <a:ahLst/>
                <a:cxnLst/>
                <a:rect l="l" t="t" r="r" b="b"/>
                <a:pathLst>
                  <a:path w="1121" h="562" extrusionOk="0">
                    <a:moveTo>
                      <a:pt x="786" y="0"/>
                    </a:moveTo>
                    <a:cubicBezTo>
                      <a:pt x="659" y="0"/>
                      <a:pt x="531" y="42"/>
                      <a:pt x="404" y="65"/>
                    </a:cubicBezTo>
                    <a:cubicBezTo>
                      <a:pt x="289" y="80"/>
                      <a:pt x="160" y="94"/>
                      <a:pt x="102" y="209"/>
                    </a:cubicBezTo>
                    <a:cubicBezTo>
                      <a:pt x="0" y="362"/>
                      <a:pt x="138" y="561"/>
                      <a:pt x="312" y="561"/>
                    </a:cubicBezTo>
                    <a:cubicBezTo>
                      <a:pt x="332" y="561"/>
                      <a:pt x="354" y="558"/>
                      <a:pt x="375" y="552"/>
                    </a:cubicBezTo>
                    <a:cubicBezTo>
                      <a:pt x="561" y="481"/>
                      <a:pt x="790" y="495"/>
                      <a:pt x="962" y="409"/>
                    </a:cubicBezTo>
                    <a:cubicBezTo>
                      <a:pt x="1120" y="309"/>
                      <a:pt x="1063" y="51"/>
                      <a:pt x="876" y="8"/>
                    </a:cubicBezTo>
                    <a:cubicBezTo>
                      <a:pt x="846" y="2"/>
                      <a:pt x="816"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8" name="Google Shape;1328;p45"/>
              <p:cNvSpPr/>
              <p:nvPr/>
            </p:nvSpPr>
            <p:spPr>
              <a:xfrm>
                <a:off x="2667543" y="1219679"/>
                <a:ext cx="114515" cy="35292"/>
              </a:xfrm>
              <a:custGeom>
                <a:avLst/>
                <a:gdLst/>
                <a:ahLst/>
                <a:cxnLst/>
                <a:rect l="l" t="t" r="r" b="b"/>
                <a:pathLst>
                  <a:path w="1856" h="572" extrusionOk="0">
                    <a:moveTo>
                      <a:pt x="1423" y="1"/>
                    </a:moveTo>
                    <a:cubicBezTo>
                      <a:pt x="1367" y="1"/>
                      <a:pt x="1310" y="5"/>
                      <a:pt x="1253" y="5"/>
                    </a:cubicBezTo>
                    <a:cubicBezTo>
                      <a:pt x="1230" y="5"/>
                      <a:pt x="1207" y="4"/>
                      <a:pt x="1184" y="2"/>
                    </a:cubicBezTo>
                    <a:cubicBezTo>
                      <a:pt x="854" y="46"/>
                      <a:pt x="497" y="17"/>
                      <a:pt x="195" y="146"/>
                    </a:cubicBezTo>
                    <a:cubicBezTo>
                      <a:pt x="0" y="276"/>
                      <a:pt x="124" y="571"/>
                      <a:pt x="342" y="571"/>
                    </a:cubicBezTo>
                    <a:cubicBezTo>
                      <a:pt x="364" y="571"/>
                      <a:pt x="387" y="568"/>
                      <a:pt x="411" y="562"/>
                    </a:cubicBezTo>
                    <a:cubicBezTo>
                      <a:pt x="625" y="533"/>
                      <a:pt x="984" y="476"/>
                      <a:pt x="1370" y="476"/>
                    </a:cubicBezTo>
                    <a:cubicBezTo>
                      <a:pt x="1391" y="479"/>
                      <a:pt x="1412" y="481"/>
                      <a:pt x="1432" y="481"/>
                    </a:cubicBezTo>
                    <a:cubicBezTo>
                      <a:pt x="1665" y="481"/>
                      <a:pt x="1855" y="271"/>
                      <a:pt x="1671" y="74"/>
                    </a:cubicBezTo>
                    <a:cubicBezTo>
                      <a:pt x="1601" y="12"/>
                      <a:pt x="1515" y="1"/>
                      <a:pt x="1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9" name="Google Shape;1329;p45"/>
              <p:cNvSpPr/>
              <p:nvPr/>
            </p:nvSpPr>
            <p:spPr>
              <a:xfrm>
                <a:off x="2844503" y="1309886"/>
                <a:ext cx="72683" cy="46398"/>
              </a:xfrm>
              <a:custGeom>
                <a:avLst/>
                <a:gdLst/>
                <a:ahLst/>
                <a:cxnLst/>
                <a:rect l="l" t="t" r="r" b="b"/>
                <a:pathLst>
                  <a:path w="1178" h="752" extrusionOk="0">
                    <a:moveTo>
                      <a:pt x="939" y="1"/>
                    </a:moveTo>
                    <a:cubicBezTo>
                      <a:pt x="934" y="1"/>
                      <a:pt x="929" y="1"/>
                      <a:pt x="924" y="2"/>
                    </a:cubicBezTo>
                    <a:cubicBezTo>
                      <a:pt x="895" y="2"/>
                      <a:pt x="851" y="16"/>
                      <a:pt x="823" y="30"/>
                    </a:cubicBezTo>
                    <a:cubicBezTo>
                      <a:pt x="863" y="21"/>
                      <a:pt x="878" y="18"/>
                      <a:pt x="878" y="18"/>
                    </a:cubicBezTo>
                    <a:lnTo>
                      <a:pt x="878" y="18"/>
                    </a:lnTo>
                    <a:cubicBezTo>
                      <a:pt x="879" y="18"/>
                      <a:pt x="805" y="35"/>
                      <a:pt x="765" y="45"/>
                    </a:cubicBezTo>
                    <a:cubicBezTo>
                      <a:pt x="508" y="145"/>
                      <a:pt x="250" y="317"/>
                      <a:pt x="64" y="517"/>
                    </a:cubicBezTo>
                    <a:cubicBezTo>
                      <a:pt x="0" y="635"/>
                      <a:pt x="118" y="751"/>
                      <a:pt x="235" y="751"/>
                    </a:cubicBezTo>
                    <a:cubicBezTo>
                      <a:pt x="276" y="751"/>
                      <a:pt x="317" y="737"/>
                      <a:pt x="351" y="704"/>
                    </a:cubicBezTo>
                    <a:cubicBezTo>
                      <a:pt x="536" y="546"/>
                      <a:pt x="679" y="431"/>
                      <a:pt x="880" y="360"/>
                    </a:cubicBezTo>
                    <a:cubicBezTo>
                      <a:pt x="880" y="360"/>
                      <a:pt x="909" y="345"/>
                      <a:pt x="924" y="345"/>
                    </a:cubicBezTo>
                    <a:lnTo>
                      <a:pt x="909" y="345"/>
                    </a:lnTo>
                    <a:cubicBezTo>
                      <a:pt x="924" y="345"/>
                      <a:pt x="952" y="345"/>
                      <a:pt x="966" y="332"/>
                    </a:cubicBezTo>
                    <a:cubicBezTo>
                      <a:pt x="1010" y="332"/>
                      <a:pt x="1038" y="317"/>
                      <a:pt x="1067" y="288"/>
                    </a:cubicBezTo>
                    <a:cubicBezTo>
                      <a:pt x="1178" y="192"/>
                      <a:pt x="1087" y="1"/>
                      <a:pt x="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0" name="Google Shape;1330;p45"/>
              <p:cNvSpPr/>
              <p:nvPr/>
            </p:nvSpPr>
            <p:spPr>
              <a:xfrm>
                <a:off x="3001595" y="1312848"/>
                <a:ext cx="86133" cy="33935"/>
              </a:xfrm>
              <a:custGeom>
                <a:avLst/>
                <a:gdLst/>
                <a:ahLst/>
                <a:cxnLst/>
                <a:rect l="l" t="t" r="r" b="b"/>
                <a:pathLst>
                  <a:path w="1396" h="550" extrusionOk="0">
                    <a:moveTo>
                      <a:pt x="571" y="0"/>
                    </a:moveTo>
                    <a:cubicBezTo>
                      <a:pt x="463" y="0"/>
                      <a:pt x="357" y="13"/>
                      <a:pt x="254" y="40"/>
                    </a:cubicBezTo>
                    <a:cubicBezTo>
                      <a:pt x="1" y="124"/>
                      <a:pt x="79" y="498"/>
                      <a:pt x="339" y="498"/>
                    </a:cubicBezTo>
                    <a:cubicBezTo>
                      <a:pt x="344" y="498"/>
                      <a:pt x="350" y="498"/>
                      <a:pt x="355" y="498"/>
                    </a:cubicBezTo>
                    <a:cubicBezTo>
                      <a:pt x="421" y="488"/>
                      <a:pt x="482" y="484"/>
                      <a:pt x="539" y="484"/>
                    </a:cubicBezTo>
                    <a:cubicBezTo>
                      <a:pt x="772" y="484"/>
                      <a:pt x="932" y="550"/>
                      <a:pt x="1033" y="550"/>
                    </a:cubicBezTo>
                    <a:cubicBezTo>
                      <a:pt x="1052" y="550"/>
                      <a:pt x="1070" y="547"/>
                      <a:pt x="1085" y="542"/>
                    </a:cubicBezTo>
                    <a:cubicBezTo>
                      <a:pt x="1090" y="542"/>
                      <a:pt x="1095" y="542"/>
                      <a:pt x="1100" y="542"/>
                    </a:cubicBezTo>
                    <a:cubicBezTo>
                      <a:pt x="1291" y="542"/>
                      <a:pt x="1396" y="294"/>
                      <a:pt x="1243" y="169"/>
                    </a:cubicBezTo>
                    <a:cubicBezTo>
                      <a:pt x="1218" y="131"/>
                      <a:pt x="1128" y="94"/>
                      <a:pt x="1105" y="94"/>
                    </a:cubicBezTo>
                    <a:cubicBezTo>
                      <a:pt x="1102" y="94"/>
                      <a:pt x="1100" y="95"/>
                      <a:pt x="1100" y="97"/>
                    </a:cubicBezTo>
                    <a:cubicBezTo>
                      <a:pt x="930" y="35"/>
                      <a:pt x="749"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1" name="Google Shape;1331;p45"/>
              <p:cNvSpPr/>
              <p:nvPr/>
            </p:nvSpPr>
            <p:spPr>
              <a:xfrm>
                <a:off x="3015540" y="1599018"/>
                <a:ext cx="92858" cy="54975"/>
              </a:xfrm>
              <a:custGeom>
                <a:avLst/>
                <a:gdLst/>
                <a:ahLst/>
                <a:cxnLst/>
                <a:rect l="l" t="t" r="r" b="b"/>
                <a:pathLst>
                  <a:path w="1505" h="891" extrusionOk="0">
                    <a:moveTo>
                      <a:pt x="1017" y="1"/>
                    </a:moveTo>
                    <a:cubicBezTo>
                      <a:pt x="816" y="1"/>
                      <a:pt x="444" y="158"/>
                      <a:pt x="228" y="445"/>
                    </a:cubicBezTo>
                    <a:cubicBezTo>
                      <a:pt x="1" y="627"/>
                      <a:pt x="81" y="891"/>
                      <a:pt x="274" y="891"/>
                    </a:cubicBezTo>
                    <a:cubicBezTo>
                      <a:pt x="324" y="891"/>
                      <a:pt x="382" y="873"/>
                      <a:pt x="444" y="832"/>
                    </a:cubicBezTo>
                    <a:cubicBezTo>
                      <a:pt x="726" y="480"/>
                      <a:pt x="873" y="425"/>
                      <a:pt x="1027" y="425"/>
                    </a:cubicBezTo>
                    <a:cubicBezTo>
                      <a:pt x="1061" y="425"/>
                      <a:pt x="1095" y="428"/>
                      <a:pt x="1132" y="431"/>
                    </a:cubicBezTo>
                    <a:cubicBezTo>
                      <a:pt x="1160" y="431"/>
                      <a:pt x="1174" y="445"/>
                      <a:pt x="1203" y="445"/>
                    </a:cubicBezTo>
                    <a:cubicBezTo>
                      <a:pt x="1226" y="452"/>
                      <a:pt x="1249" y="456"/>
                      <a:pt x="1272" y="456"/>
                    </a:cubicBezTo>
                    <a:cubicBezTo>
                      <a:pt x="1379" y="456"/>
                      <a:pt x="1475" y="379"/>
                      <a:pt x="1475" y="273"/>
                    </a:cubicBezTo>
                    <a:cubicBezTo>
                      <a:pt x="1504" y="187"/>
                      <a:pt x="1447" y="101"/>
                      <a:pt x="1375" y="58"/>
                    </a:cubicBezTo>
                    <a:cubicBezTo>
                      <a:pt x="1361" y="43"/>
                      <a:pt x="1332" y="43"/>
                      <a:pt x="1303" y="43"/>
                    </a:cubicBezTo>
                    <a:lnTo>
                      <a:pt x="1317" y="43"/>
                    </a:lnTo>
                    <a:cubicBezTo>
                      <a:pt x="1218" y="15"/>
                      <a:pt x="1117" y="1"/>
                      <a:pt x="1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2" name="Google Shape;1332;p45"/>
              <p:cNvSpPr/>
              <p:nvPr/>
            </p:nvSpPr>
            <p:spPr>
              <a:xfrm>
                <a:off x="3259446" y="1592848"/>
                <a:ext cx="97301" cy="38377"/>
              </a:xfrm>
              <a:custGeom>
                <a:avLst/>
                <a:gdLst/>
                <a:ahLst/>
                <a:cxnLst/>
                <a:rect l="l" t="t" r="r" b="b"/>
                <a:pathLst>
                  <a:path w="1577" h="622" extrusionOk="0">
                    <a:moveTo>
                      <a:pt x="877" y="0"/>
                    </a:moveTo>
                    <a:cubicBezTo>
                      <a:pt x="609" y="0"/>
                      <a:pt x="330" y="105"/>
                      <a:pt x="130" y="258"/>
                    </a:cubicBezTo>
                    <a:cubicBezTo>
                      <a:pt x="0" y="411"/>
                      <a:pt x="141" y="621"/>
                      <a:pt x="306" y="621"/>
                    </a:cubicBezTo>
                    <a:cubicBezTo>
                      <a:pt x="343" y="621"/>
                      <a:pt x="380" y="611"/>
                      <a:pt x="416" y="588"/>
                    </a:cubicBezTo>
                    <a:cubicBezTo>
                      <a:pt x="523" y="528"/>
                      <a:pt x="801" y="448"/>
                      <a:pt x="889" y="448"/>
                    </a:cubicBezTo>
                    <a:cubicBezTo>
                      <a:pt x="907" y="448"/>
                      <a:pt x="917" y="452"/>
                      <a:pt x="917" y="459"/>
                    </a:cubicBezTo>
                    <a:cubicBezTo>
                      <a:pt x="1016" y="475"/>
                      <a:pt x="1152" y="529"/>
                      <a:pt x="1269" y="529"/>
                    </a:cubicBezTo>
                    <a:cubicBezTo>
                      <a:pt x="1357" y="529"/>
                      <a:pt x="1434" y="499"/>
                      <a:pt x="1477" y="401"/>
                    </a:cubicBezTo>
                    <a:cubicBezTo>
                      <a:pt x="1576" y="130"/>
                      <a:pt x="1247" y="57"/>
                      <a:pt x="1047" y="15"/>
                    </a:cubicBezTo>
                    <a:cubicBezTo>
                      <a:pt x="991" y="5"/>
                      <a:pt x="935"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3" name="Google Shape;1333;p45"/>
              <p:cNvSpPr/>
              <p:nvPr/>
            </p:nvSpPr>
            <p:spPr>
              <a:xfrm>
                <a:off x="3113337" y="1712795"/>
                <a:ext cx="91995" cy="51088"/>
              </a:xfrm>
              <a:custGeom>
                <a:avLst/>
                <a:gdLst/>
                <a:ahLst/>
                <a:cxnLst/>
                <a:rect l="l" t="t" r="r" b="b"/>
                <a:pathLst>
                  <a:path w="1491" h="828" extrusionOk="0">
                    <a:moveTo>
                      <a:pt x="1140" y="1"/>
                    </a:moveTo>
                    <a:cubicBezTo>
                      <a:pt x="1120" y="1"/>
                      <a:pt x="1100" y="2"/>
                      <a:pt x="1079" y="5"/>
                    </a:cubicBezTo>
                    <a:cubicBezTo>
                      <a:pt x="1028" y="5"/>
                      <a:pt x="976" y="3"/>
                      <a:pt x="923" y="3"/>
                    </a:cubicBezTo>
                    <a:cubicBezTo>
                      <a:pt x="813" y="3"/>
                      <a:pt x="704" y="9"/>
                      <a:pt x="607" y="48"/>
                    </a:cubicBezTo>
                    <a:cubicBezTo>
                      <a:pt x="391" y="163"/>
                      <a:pt x="234" y="348"/>
                      <a:pt x="91" y="535"/>
                    </a:cubicBezTo>
                    <a:cubicBezTo>
                      <a:pt x="1" y="685"/>
                      <a:pt x="148" y="828"/>
                      <a:pt x="284" y="828"/>
                    </a:cubicBezTo>
                    <a:cubicBezTo>
                      <a:pt x="343" y="828"/>
                      <a:pt x="400" y="801"/>
                      <a:pt x="435" y="736"/>
                    </a:cubicBezTo>
                    <a:cubicBezTo>
                      <a:pt x="492" y="664"/>
                      <a:pt x="492" y="664"/>
                      <a:pt x="607" y="549"/>
                    </a:cubicBezTo>
                    <a:cubicBezTo>
                      <a:pt x="693" y="463"/>
                      <a:pt x="735" y="434"/>
                      <a:pt x="764" y="406"/>
                    </a:cubicBezTo>
                    <a:cubicBezTo>
                      <a:pt x="836" y="406"/>
                      <a:pt x="1079" y="406"/>
                      <a:pt x="1065" y="421"/>
                    </a:cubicBezTo>
                    <a:cubicBezTo>
                      <a:pt x="1101" y="429"/>
                      <a:pt x="1134" y="432"/>
                      <a:pt x="1164" y="432"/>
                    </a:cubicBezTo>
                    <a:cubicBezTo>
                      <a:pt x="1490" y="432"/>
                      <a:pt x="1489" y="1"/>
                      <a:pt x="1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4" name="Google Shape;1334;p45"/>
              <p:cNvSpPr/>
              <p:nvPr/>
            </p:nvSpPr>
            <p:spPr>
              <a:xfrm>
                <a:off x="2913486" y="1849833"/>
                <a:ext cx="79038" cy="70832"/>
              </a:xfrm>
              <a:custGeom>
                <a:avLst/>
                <a:gdLst/>
                <a:ahLst/>
                <a:cxnLst/>
                <a:rect l="l" t="t" r="r" b="b"/>
                <a:pathLst>
                  <a:path w="1281" h="1148" extrusionOk="0">
                    <a:moveTo>
                      <a:pt x="961" y="0"/>
                    </a:moveTo>
                    <a:cubicBezTo>
                      <a:pt x="875" y="0"/>
                      <a:pt x="785" y="42"/>
                      <a:pt x="708" y="91"/>
                    </a:cubicBezTo>
                    <a:cubicBezTo>
                      <a:pt x="392" y="234"/>
                      <a:pt x="192" y="521"/>
                      <a:pt x="92" y="836"/>
                    </a:cubicBezTo>
                    <a:cubicBezTo>
                      <a:pt x="1" y="1009"/>
                      <a:pt x="148" y="1147"/>
                      <a:pt x="292" y="1147"/>
                    </a:cubicBezTo>
                    <a:cubicBezTo>
                      <a:pt x="375" y="1147"/>
                      <a:pt x="457" y="1102"/>
                      <a:pt x="493" y="993"/>
                    </a:cubicBezTo>
                    <a:cubicBezTo>
                      <a:pt x="622" y="678"/>
                      <a:pt x="679" y="549"/>
                      <a:pt x="994" y="477"/>
                    </a:cubicBezTo>
                    <a:cubicBezTo>
                      <a:pt x="1223" y="463"/>
                      <a:pt x="1281" y="133"/>
                      <a:pt x="1080" y="33"/>
                    </a:cubicBezTo>
                    <a:cubicBezTo>
                      <a:pt x="1043" y="10"/>
                      <a:pt x="1002" y="0"/>
                      <a:pt x="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5" name="Google Shape;1335;p45"/>
              <p:cNvSpPr/>
              <p:nvPr/>
            </p:nvSpPr>
            <p:spPr>
              <a:xfrm>
                <a:off x="3164426" y="1987180"/>
                <a:ext cx="90699" cy="54728"/>
              </a:xfrm>
              <a:custGeom>
                <a:avLst/>
                <a:gdLst/>
                <a:ahLst/>
                <a:cxnLst/>
                <a:rect l="l" t="t" r="r" b="b"/>
                <a:pathLst>
                  <a:path w="1470" h="887" extrusionOk="0">
                    <a:moveTo>
                      <a:pt x="785" y="1"/>
                    </a:moveTo>
                    <a:cubicBezTo>
                      <a:pt x="424" y="1"/>
                      <a:pt x="126" y="321"/>
                      <a:pt x="37" y="629"/>
                    </a:cubicBezTo>
                    <a:cubicBezTo>
                      <a:pt x="0" y="784"/>
                      <a:pt x="136" y="886"/>
                      <a:pt x="270" y="886"/>
                    </a:cubicBezTo>
                    <a:cubicBezTo>
                      <a:pt x="347" y="886"/>
                      <a:pt x="424" y="852"/>
                      <a:pt x="466" y="772"/>
                    </a:cubicBezTo>
                    <a:cubicBezTo>
                      <a:pt x="623" y="543"/>
                      <a:pt x="638" y="515"/>
                      <a:pt x="767" y="486"/>
                    </a:cubicBezTo>
                    <a:cubicBezTo>
                      <a:pt x="810" y="486"/>
                      <a:pt x="954" y="515"/>
                      <a:pt x="996" y="515"/>
                    </a:cubicBezTo>
                    <a:cubicBezTo>
                      <a:pt x="1018" y="522"/>
                      <a:pt x="1039" y="522"/>
                      <a:pt x="1059" y="522"/>
                    </a:cubicBezTo>
                    <a:cubicBezTo>
                      <a:pt x="1078" y="522"/>
                      <a:pt x="1096" y="522"/>
                      <a:pt x="1111" y="529"/>
                    </a:cubicBezTo>
                    <a:cubicBezTo>
                      <a:pt x="1128" y="533"/>
                      <a:pt x="1147" y="535"/>
                      <a:pt x="1166" y="535"/>
                    </a:cubicBezTo>
                    <a:cubicBezTo>
                      <a:pt x="1224" y="535"/>
                      <a:pt x="1283" y="519"/>
                      <a:pt x="1326" y="486"/>
                    </a:cubicBezTo>
                    <a:cubicBezTo>
                      <a:pt x="1469" y="386"/>
                      <a:pt x="1426" y="157"/>
                      <a:pt x="1269" y="85"/>
                    </a:cubicBezTo>
                    <a:cubicBezTo>
                      <a:pt x="1053" y="14"/>
                      <a:pt x="996" y="42"/>
                      <a:pt x="910" y="14"/>
                    </a:cubicBezTo>
                    <a:cubicBezTo>
                      <a:pt x="868" y="5"/>
                      <a:pt x="826"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6" name="Google Shape;1336;p45"/>
              <p:cNvSpPr/>
              <p:nvPr/>
            </p:nvSpPr>
            <p:spPr>
              <a:xfrm>
                <a:off x="3289248" y="1795166"/>
                <a:ext cx="127596" cy="42635"/>
              </a:xfrm>
              <a:custGeom>
                <a:avLst/>
                <a:gdLst/>
                <a:ahLst/>
                <a:cxnLst/>
                <a:rect l="l" t="t" r="r" b="b"/>
                <a:pathLst>
                  <a:path w="2068" h="691" extrusionOk="0">
                    <a:moveTo>
                      <a:pt x="1090" y="1"/>
                    </a:moveTo>
                    <a:cubicBezTo>
                      <a:pt x="905" y="1"/>
                      <a:pt x="720" y="79"/>
                      <a:pt x="535" y="146"/>
                    </a:cubicBezTo>
                    <a:cubicBezTo>
                      <a:pt x="392" y="203"/>
                      <a:pt x="220" y="245"/>
                      <a:pt x="119" y="360"/>
                    </a:cubicBezTo>
                    <a:cubicBezTo>
                      <a:pt x="1" y="491"/>
                      <a:pt x="137" y="690"/>
                      <a:pt x="293" y="690"/>
                    </a:cubicBezTo>
                    <a:cubicBezTo>
                      <a:pt x="326" y="690"/>
                      <a:pt x="360" y="681"/>
                      <a:pt x="392" y="662"/>
                    </a:cubicBezTo>
                    <a:cubicBezTo>
                      <a:pt x="579" y="548"/>
                      <a:pt x="878" y="424"/>
                      <a:pt x="1122" y="424"/>
                    </a:cubicBezTo>
                    <a:cubicBezTo>
                      <a:pt x="1157" y="424"/>
                      <a:pt x="1191" y="427"/>
                      <a:pt x="1223" y="432"/>
                    </a:cubicBezTo>
                    <a:cubicBezTo>
                      <a:pt x="1452" y="461"/>
                      <a:pt x="1380" y="432"/>
                      <a:pt x="1580" y="475"/>
                    </a:cubicBezTo>
                    <a:cubicBezTo>
                      <a:pt x="1608" y="489"/>
                      <a:pt x="1639" y="495"/>
                      <a:pt x="1670" y="495"/>
                    </a:cubicBezTo>
                    <a:cubicBezTo>
                      <a:pt x="1734" y="495"/>
                      <a:pt x="1799" y="466"/>
                      <a:pt x="1838" y="417"/>
                    </a:cubicBezTo>
                    <a:cubicBezTo>
                      <a:pt x="2067" y="16"/>
                      <a:pt x="1408" y="3"/>
                      <a:pt x="1137" y="3"/>
                    </a:cubicBezTo>
                    <a:cubicBezTo>
                      <a:pt x="1121" y="1"/>
                      <a:pt x="1106" y="1"/>
                      <a:pt x="1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7" name="Google Shape;1337;p45"/>
              <p:cNvSpPr/>
              <p:nvPr/>
            </p:nvSpPr>
            <p:spPr>
              <a:xfrm>
                <a:off x="3506684" y="1797264"/>
                <a:ext cx="96252" cy="35909"/>
              </a:xfrm>
              <a:custGeom>
                <a:avLst/>
                <a:gdLst/>
                <a:ahLst/>
                <a:cxnLst/>
                <a:rect l="l" t="t" r="r" b="b"/>
                <a:pathLst>
                  <a:path w="1560" h="582" extrusionOk="0">
                    <a:moveTo>
                      <a:pt x="957" y="0"/>
                    </a:moveTo>
                    <a:cubicBezTo>
                      <a:pt x="679" y="0"/>
                      <a:pt x="359" y="77"/>
                      <a:pt x="234" y="169"/>
                    </a:cubicBezTo>
                    <a:cubicBezTo>
                      <a:pt x="0" y="279"/>
                      <a:pt x="116" y="581"/>
                      <a:pt x="326" y="581"/>
                    </a:cubicBezTo>
                    <a:cubicBezTo>
                      <a:pt x="360" y="581"/>
                      <a:pt x="397" y="573"/>
                      <a:pt x="435" y="555"/>
                    </a:cubicBezTo>
                    <a:cubicBezTo>
                      <a:pt x="578" y="469"/>
                      <a:pt x="778" y="427"/>
                      <a:pt x="979" y="427"/>
                    </a:cubicBezTo>
                    <a:cubicBezTo>
                      <a:pt x="1051" y="441"/>
                      <a:pt x="1008" y="427"/>
                      <a:pt x="1122" y="456"/>
                    </a:cubicBezTo>
                    <a:cubicBezTo>
                      <a:pt x="1137" y="456"/>
                      <a:pt x="1137" y="469"/>
                      <a:pt x="1137" y="469"/>
                    </a:cubicBezTo>
                    <a:cubicBezTo>
                      <a:pt x="1166" y="484"/>
                      <a:pt x="1196" y="490"/>
                      <a:pt x="1226" y="490"/>
                    </a:cubicBezTo>
                    <a:cubicBezTo>
                      <a:pt x="1285" y="490"/>
                      <a:pt x="1342" y="465"/>
                      <a:pt x="1380" y="427"/>
                    </a:cubicBezTo>
                    <a:cubicBezTo>
                      <a:pt x="1559" y="108"/>
                      <a:pt x="1287" y="0"/>
                      <a:pt x="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8" name="Google Shape;1338;p45"/>
              <p:cNvSpPr/>
              <p:nvPr/>
            </p:nvSpPr>
            <p:spPr>
              <a:xfrm>
                <a:off x="3493727" y="1977369"/>
                <a:ext cx="1851" cy="1851"/>
              </a:xfrm>
              <a:custGeom>
                <a:avLst/>
                <a:gdLst/>
                <a:ahLst/>
                <a:cxnLst/>
                <a:rect l="l" t="t" r="r" b="b"/>
                <a:pathLst>
                  <a:path w="30" h="30" extrusionOk="0">
                    <a:moveTo>
                      <a:pt x="0" y="1"/>
                    </a:moveTo>
                    <a:lnTo>
                      <a:pt x="0" y="1"/>
                    </a:lnTo>
                    <a:cubicBezTo>
                      <a:pt x="14" y="15"/>
                      <a:pt x="14" y="29"/>
                      <a:pt x="29" y="29"/>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9" name="Google Shape;1339;p45"/>
              <p:cNvSpPr/>
              <p:nvPr/>
            </p:nvSpPr>
            <p:spPr>
              <a:xfrm>
                <a:off x="3395807" y="1966572"/>
                <a:ext cx="105877" cy="43252"/>
              </a:xfrm>
              <a:custGeom>
                <a:avLst/>
                <a:gdLst/>
                <a:ahLst/>
                <a:cxnLst/>
                <a:rect l="l" t="t" r="r" b="b"/>
                <a:pathLst>
                  <a:path w="1716" h="701" extrusionOk="0">
                    <a:moveTo>
                      <a:pt x="1108" y="0"/>
                    </a:moveTo>
                    <a:cubicBezTo>
                      <a:pt x="1081" y="0"/>
                      <a:pt x="1055" y="1"/>
                      <a:pt x="1028" y="4"/>
                    </a:cubicBezTo>
                    <a:cubicBezTo>
                      <a:pt x="757" y="4"/>
                      <a:pt x="499" y="104"/>
                      <a:pt x="255" y="218"/>
                    </a:cubicBezTo>
                    <a:cubicBezTo>
                      <a:pt x="0" y="352"/>
                      <a:pt x="156" y="701"/>
                      <a:pt x="392" y="701"/>
                    </a:cubicBezTo>
                    <a:cubicBezTo>
                      <a:pt x="435" y="701"/>
                      <a:pt x="481" y="689"/>
                      <a:pt x="527" y="663"/>
                    </a:cubicBezTo>
                    <a:cubicBezTo>
                      <a:pt x="686" y="596"/>
                      <a:pt x="856" y="518"/>
                      <a:pt x="1073" y="518"/>
                    </a:cubicBezTo>
                    <a:cubicBezTo>
                      <a:pt x="1092" y="518"/>
                      <a:pt x="1110" y="519"/>
                      <a:pt x="1129" y="520"/>
                    </a:cubicBezTo>
                    <a:cubicBezTo>
                      <a:pt x="1158" y="520"/>
                      <a:pt x="1229" y="533"/>
                      <a:pt x="1244" y="548"/>
                    </a:cubicBezTo>
                    <a:lnTo>
                      <a:pt x="1257" y="548"/>
                    </a:lnTo>
                    <a:cubicBezTo>
                      <a:pt x="1284" y="557"/>
                      <a:pt x="1311" y="571"/>
                      <a:pt x="1337" y="580"/>
                    </a:cubicBezTo>
                    <a:lnTo>
                      <a:pt x="1337" y="580"/>
                    </a:lnTo>
                    <a:cubicBezTo>
                      <a:pt x="1364" y="592"/>
                      <a:pt x="1393" y="598"/>
                      <a:pt x="1424" y="598"/>
                    </a:cubicBezTo>
                    <a:cubicBezTo>
                      <a:pt x="1458" y="598"/>
                      <a:pt x="1494" y="591"/>
                      <a:pt x="1530" y="577"/>
                    </a:cubicBezTo>
                    <a:cubicBezTo>
                      <a:pt x="1673" y="520"/>
                      <a:pt x="1716" y="333"/>
                      <a:pt x="1616" y="204"/>
                    </a:cubicBezTo>
                    <a:cubicBezTo>
                      <a:pt x="1587" y="161"/>
                      <a:pt x="1544" y="132"/>
                      <a:pt x="1502" y="104"/>
                    </a:cubicBezTo>
                    <a:cubicBezTo>
                      <a:pt x="1382" y="32"/>
                      <a:pt x="1243" y="0"/>
                      <a:pt x="1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0" name="Google Shape;1340;p45"/>
              <p:cNvSpPr/>
              <p:nvPr/>
            </p:nvSpPr>
            <p:spPr>
              <a:xfrm>
                <a:off x="3495516" y="1979159"/>
                <a:ext cx="62" cy="926"/>
              </a:xfrm>
              <a:custGeom>
                <a:avLst/>
                <a:gdLst/>
                <a:ahLst/>
                <a:cxnLst/>
                <a:rect l="l" t="t" r="r" b="b"/>
                <a:pathLst>
                  <a:path w="1" h="15" extrusionOk="0">
                    <a:moveTo>
                      <a:pt x="0" y="0"/>
                    </a:moveTo>
                    <a:lnTo>
                      <a:pt x="0" y="0"/>
                    </a:lnTo>
                    <a:lnTo>
                      <a:pt x="0" y="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1" name="Google Shape;1341;p45"/>
              <p:cNvSpPr/>
              <p:nvPr/>
            </p:nvSpPr>
            <p:spPr>
              <a:xfrm>
                <a:off x="3474291" y="2000384"/>
                <a:ext cx="925" cy="926"/>
              </a:xfrm>
              <a:custGeom>
                <a:avLst/>
                <a:gdLst/>
                <a:ahLst/>
                <a:cxnLst/>
                <a:rect l="l" t="t" r="r" b="b"/>
                <a:pathLst>
                  <a:path w="15" h="15" extrusionOk="0">
                    <a:moveTo>
                      <a:pt x="0" y="0"/>
                    </a:moveTo>
                    <a:cubicBezTo>
                      <a:pt x="14" y="14"/>
                      <a:pt x="14" y="1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2" name="Google Shape;1342;p45"/>
              <p:cNvSpPr/>
              <p:nvPr/>
            </p:nvSpPr>
            <p:spPr>
              <a:xfrm>
                <a:off x="3472502" y="2000384"/>
                <a:ext cx="1851" cy="62"/>
              </a:xfrm>
              <a:custGeom>
                <a:avLst/>
                <a:gdLst/>
                <a:ahLst/>
                <a:cxnLst/>
                <a:rect l="l" t="t" r="r" b="b"/>
                <a:pathLst>
                  <a:path w="30" h="1" extrusionOk="0">
                    <a:moveTo>
                      <a:pt x="29" y="0"/>
                    </a:moveTo>
                    <a:lnTo>
                      <a:pt x="14"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3" name="Google Shape;1343;p45"/>
              <p:cNvSpPr/>
              <p:nvPr/>
            </p:nvSpPr>
            <p:spPr>
              <a:xfrm>
                <a:off x="3414626" y="2101450"/>
                <a:ext cx="114515" cy="45535"/>
              </a:xfrm>
              <a:custGeom>
                <a:avLst/>
                <a:gdLst/>
                <a:ahLst/>
                <a:cxnLst/>
                <a:rect l="l" t="t" r="r" b="b"/>
                <a:pathLst>
                  <a:path w="1856" h="738" extrusionOk="0">
                    <a:moveTo>
                      <a:pt x="1151" y="0"/>
                    </a:moveTo>
                    <a:cubicBezTo>
                      <a:pt x="829" y="0"/>
                      <a:pt x="504" y="104"/>
                      <a:pt x="222" y="239"/>
                    </a:cubicBezTo>
                    <a:cubicBezTo>
                      <a:pt x="1" y="382"/>
                      <a:pt x="158" y="737"/>
                      <a:pt x="403" y="737"/>
                    </a:cubicBezTo>
                    <a:cubicBezTo>
                      <a:pt x="428" y="737"/>
                      <a:pt x="454" y="734"/>
                      <a:pt x="480" y="726"/>
                    </a:cubicBezTo>
                    <a:cubicBezTo>
                      <a:pt x="819" y="616"/>
                      <a:pt x="1000" y="549"/>
                      <a:pt x="1149" y="549"/>
                    </a:cubicBezTo>
                    <a:cubicBezTo>
                      <a:pt x="1195" y="549"/>
                      <a:pt x="1238" y="555"/>
                      <a:pt x="1282" y="569"/>
                    </a:cubicBezTo>
                    <a:cubicBezTo>
                      <a:pt x="1339" y="603"/>
                      <a:pt x="1404" y="621"/>
                      <a:pt x="1468" y="621"/>
                    </a:cubicBezTo>
                    <a:cubicBezTo>
                      <a:pt x="1566" y="621"/>
                      <a:pt x="1660" y="578"/>
                      <a:pt x="1712" y="483"/>
                    </a:cubicBezTo>
                    <a:cubicBezTo>
                      <a:pt x="1856" y="239"/>
                      <a:pt x="1554" y="24"/>
                      <a:pt x="1311" y="9"/>
                    </a:cubicBezTo>
                    <a:cubicBezTo>
                      <a:pt x="1258" y="3"/>
                      <a:pt x="1205"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4" name="Google Shape;1344;p45"/>
              <p:cNvSpPr/>
              <p:nvPr/>
            </p:nvSpPr>
            <p:spPr>
              <a:xfrm>
                <a:off x="3642243" y="2054249"/>
                <a:ext cx="101682" cy="50162"/>
              </a:xfrm>
              <a:custGeom>
                <a:avLst/>
                <a:gdLst/>
                <a:ahLst/>
                <a:cxnLst/>
                <a:rect l="l" t="t" r="r" b="b"/>
                <a:pathLst>
                  <a:path w="1648" h="813" extrusionOk="0">
                    <a:moveTo>
                      <a:pt x="301" y="1"/>
                    </a:moveTo>
                    <a:cubicBezTo>
                      <a:pt x="29" y="29"/>
                      <a:pt x="0" y="445"/>
                      <a:pt x="272" y="503"/>
                    </a:cubicBezTo>
                    <a:cubicBezTo>
                      <a:pt x="501" y="545"/>
                      <a:pt x="730" y="589"/>
                      <a:pt x="946" y="675"/>
                    </a:cubicBezTo>
                    <a:cubicBezTo>
                      <a:pt x="975" y="688"/>
                      <a:pt x="1017" y="703"/>
                      <a:pt x="1032" y="717"/>
                    </a:cubicBezTo>
                    <a:cubicBezTo>
                      <a:pt x="1070" y="755"/>
                      <a:pt x="1140" y="813"/>
                      <a:pt x="1233" y="813"/>
                    </a:cubicBezTo>
                    <a:cubicBezTo>
                      <a:pt x="1280" y="813"/>
                      <a:pt x="1332" y="799"/>
                      <a:pt x="1389" y="761"/>
                    </a:cubicBezTo>
                    <a:cubicBezTo>
                      <a:pt x="1647" y="560"/>
                      <a:pt x="1361" y="273"/>
                      <a:pt x="1132" y="201"/>
                    </a:cubicBezTo>
                    <a:cubicBezTo>
                      <a:pt x="874" y="102"/>
                      <a:pt x="587" y="16"/>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5" name="Google Shape;1345;p45"/>
              <p:cNvSpPr/>
              <p:nvPr/>
            </p:nvSpPr>
            <p:spPr>
              <a:xfrm>
                <a:off x="3070269" y="1862358"/>
                <a:ext cx="64600" cy="60343"/>
              </a:xfrm>
              <a:custGeom>
                <a:avLst/>
                <a:gdLst/>
                <a:ahLst/>
                <a:cxnLst/>
                <a:rect l="l" t="t" r="r" b="b"/>
                <a:pathLst>
                  <a:path w="1047" h="978" extrusionOk="0">
                    <a:moveTo>
                      <a:pt x="833" y="0"/>
                    </a:moveTo>
                    <a:cubicBezTo>
                      <a:pt x="724" y="0"/>
                      <a:pt x="603" y="59"/>
                      <a:pt x="531" y="131"/>
                    </a:cubicBezTo>
                    <a:cubicBezTo>
                      <a:pt x="359" y="289"/>
                      <a:pt x="58" y="561"/>
                      <a:pt x="0" y="776"/>
                    </a:cubicBezTo>
                    <a:cubicBezTo>
                      <a:pt x="0" y="894"/>
                      <a:pt x="108" y="978"/>
                      <a:pt x="217" y="978"/>
                    </a:cubicBezTo>
                    <a:cubicBezTo>
                      <a:pt x="268" y="978"/>
                      <a:pt x="318" y="960"/>
                      <a:pt x="359" y="919"/>
                    </a:cubicBezTo>
                    <a:cubicBezTo>
                      <a:pt x="455" y="794"/>
                      <a:pt x="793" y="416"/>
                      <a:pt x="803" y="416"/>
                    </a:cubicBezTo>
                    <a:lnTo>
                      <a:pt x="803" y="416"/>
                    </a:lnTo>
                    <a:cubicBezTo>
                      <a:pt x="803" y="416"/>
                      <a:pt x="803" y="416"/>
                      <a:pt x="803" y="417"/>
                    </a:cubicBezTo>
                    <a:cubicBezTo>
                      <a:pt x="831" y="389"/>
                      <a:pt x="889" y="360"/>
                      <a:pt x="889" y="360"/>
                    </a:cubicBezTo>
                    <a:lnTo>
                      <a:pt x="917" y="360"/>
                    </a:lnTo>
                    <a:cubicBezTo>
                      <a:pt x="1003" y="331"/>
                      <a:pt x="1047" y="217"/>
                      <a:pt x="1032" y="131"/>
                    </a:cubicBezTo>
                    <a:cubicBezTo>
                      <a:pt x="994" y="36"/>
                      <a:pt x="917"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6" name="Google Shape;1346;p45"/>
              <p:cNvSpPr/>
              <p:nvPr/>
            </p:nvSpPr>
            <p:spPr>
              <a:xfrm>
                <a:off x="3582947" y="1913755"/>
                <a:ext cx="77619" cy="43684"/>
              </a:xfrm>
              <a:custGeom>
                <a:avLst/>
                <a:gdLst/>
                <a:ahLst/>
                <a:cxnLst/>
                <a:rect l="l" t="t" r="r" b="b"/>
                <a:pathLst>
                  <a:path w="1258" h="708" extrusionOk="0">
                    <a:moveTo>
                      <a:pt x="274" y="0"/>
                    </a:moveTo>
                    <a:cubicBezTo>
                      <a:pt x="16" y="14"/>
                      <a:pt x="1" y="387"/>
                      <a:pt x="245" y="444"/>
                    </a:cubicBezTo>
                    <a:cubicBezTo>
                      <a:pt x="646" y="573"/>
                      <a:pt x="631" y="573"/>
                      <a:pt x="847" y="688"/>
                    </a:cubicBezTo>
                    <a:cubicBezTo>
                      <a:pt x="882" y="702"/>
                      <a:pt x="916" y="708"/>
                      <a:pt x="947" y="708"/>
                    </a:cubicBezTo>
                    <a:cubicBezTo>
                      <a:pt x="1175" y="708"/>
                      <a:pt x="1258" y="371"/>
                      <a:pt x="1019" y="258"/>
                    </a:cubicBezTo>
                    <a:cubicBezTo>
                      <a:pt x="789" y="144"/>
                      <a:pt x="532" y="14"/>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1347" name="Google Shape;1347;p45"/>
          <p:cNvSpPr/>
          <p:nvPr/>
        </p:nvSpPr>
        <p:spPr>
          <a:xfrm>
            <a:off x="105800" y="75304"/>
            <a:ext cx="1076229" cy="992817"/>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8" name="Google Shape;1348;p45"/>
          <p:cNvSpPr/>
          <p:nvPr/>
        </p:nvSpPr>
        <p:spPr>
          <a:xfrm>
            <a:off x="313731" y="223520"/>
            <a:ext cx="791932" cy="736955"/>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9" name="Google Shape;1349;p45"/>
          <p:cNvSpPr/>
          <p:nvPr/>
        </p:nvSpPr>
        <p:spPr>
          <a:xfrm>
            <a:off x="0" y="4715683"/>
            <a:ext cx="1915703" cy="387066"/>
          </a:xfrm>
          <a:custGeom>
            <a:avLst/>
            <a:gdLst/>
            <a:ahLst/>
            <a:cxnLst/>
            <a:rect l="l" t="t" r="r" b="b"/>
            <a:pathLst>
              <a:path w="45187" h="9130" extrusionOk="0">
                <a:moveTo>
                  <a:pt x="11929" y="0"/>
                </a:moveTo>
                <a:cubicBezTo>
                  <a:pt x="11473" y="0"/>
                  <a:pt x="11011" y="84"/>
                  <a:pt x="10560" y="172"/>
                </a:cubicBezTo>
                <a:cubicBezTo>
                  <a:pt x="10101" y="258"/>
                  <a:pt x="9657" y="545"/>
                  <a:pt x="9198" y="702"/>
                </a:cubicBezTo>
                <a:cubicBezTo>
                  <a:pt x="8640" y="931"/>
                  <a:pt x="7952" y="1289"/>
                  <a:pt x="7422" y="1618"/>
                </a:cubicBezTo>
                <a:cubicBezTo>
                  <a:pt x="7322" y="1662"/>
                  <a:pt x="7221" y="1704"/>
                  <a:pt x="7121" y="1762"/>
                </a:cubicBezTo>
                <a:cubicBezTo>
                  <a:pt x="6921" y="1891"/>
                  <a:pt x="6505" y="2034"/>
                  <a:pt x="6176" y="2178"/>
                </a:cubicBezTo>
                <a:cubicBezTo>
                  <a:pt x="5861" y="2350"/>
                  <a:pt x="5760" y="2421"/>
                  <a:pt x="5445" y="2564"/>
                </a:cubicBezTo>
                <a:cubicBezTo>
                  <a:pt x="5015" y="2837"/>
                  <a:pt x="4556" y="2936"/>
                  <a:pt x="4012" y="3137"/>
                </a:cubicBezTo>
                <a:cubicBezTo>
                  <a:pt x="3740" y="3252"/>
                  <a:pt x="3339" y="3481"/>
                  <a:pt x="3210" y="3567"/>
                </a:cubicBezTo>
                <a:cubicBezTo>
                  <a:pt x="2465" y="3897"/>
                  <a:pt x="1935" y="4226"/>
                  <a:pt x="1261" y="4699"/>
                </a:cubicBezTo>
                <a:cubicBezTo>
                  <a:pt x="875" y="5028"/>
                  <a:pt x="388" y="5200"/>
                  <a:pt x="130" y="5788"/>
                </a:cubicBezTo>
                <a:cubicBezTo>
                  <a:pt x="44" y="6075"/>
                  <a:pt x="0" y="6432"/>
                  <a:pt x="44" y="6734"/>
                </a:cubicBezTo>
                <a:cubicBezTo>
                  <a:pt x="58" y="6762"/>
                  <a:pt x="73" y="6833"/>
                  <a:pt x="73" y="6848"/>
                </a:cubicBezTo>
                <a:cubicBezTo>
                  <a:pt x="115" y="7049"/>
                  <a:pt x="201" y="7249"/>
                  <a:pt x="331" y="7307"/>
                </a:cubicBezTo>
                <a:cubicBezTo>
                  <a:pt x="717" y="7479"/>
                  <a:pt x="1104" y="7737"/>
                  <a:pt x="1519" y="7808"/>
                </a:cubicBezTo>
                <a:cubicBezTo>
                  <a:pt x="1614" y="7822"/>
                  <a:pt x="1713" y="7826"/>
                  <a:pt x="1812" y="7826"/>
                </a:cubicBezTo>
                <a:cubicBezTo>
                  <a:pt x="1907" y="7826"/>
                  <a:pt x="2001" y="7822"/>
                  <a:pt x="2092" y="7822"/>
                </a:cubicBezTo>
                <a:cubicBezTo>
                  <a:pt x="2451" y="7865"/>
                  <a:pt x="2808" y="7966"/>
                  <a:pt x="3181" y="7994"/>
                </a:cubicBezTo>
                <a:cubicBezTo>
                  <a:pt x="3709" y="8065"/>
                  <a:pt x="4169" y="8221"/>
                  <a:pt x="4719" y="8221"/>
                </a:cubicBezTo>
                <a:cubicBezTo>
                  <a:pt x="4841" y="8221"/>
                  <a:pt x="4968" y="8213"/>
                  <a:pt x="5101" y="8195"/>
                </a:cubicBezTo>
                <a:cubicBezTo>
                  <a:pt x="5240" y="8181"/>
                  <a:pt x="5379" y="8176"/>
                  <a:pt x="5518" y="8176"/>
                </a:cubicBezTo>
                <a:cubicBezTo>
                  <a:pt x="5952" y="8176"/>
                  <a:pt x="6384" y="8228"/>
                  <a:pt x="6819" y="8228"/>
                </a:cubicBezTo>
                <a:cubicBezTo>
                  <a:pt x="6958" y="8228"/>
                  <a:pt x="7097" y="8223"/>
                  <a:pt x="7236" y="8209"/>
                </a:cubicBezTo>
                <a:cubicBezTo>
                  <a:pt x="7551" y="8209"/>
                  <a:pt x="7859" y="8196"/>
                  <a:pt x="8171" y="8196"/>
                </a:cubicBezTo>
                <a:cubicBezTo>
                  <a:pt x="8326" y="8196"/>
                  <a:pt x="8482" y="8199"/>
                  <a:pt x="8640" y="8209"/>
                </a:cubicBezTo>
                <a:cubicBezTo>
                  <a:pt x="9127" y="8299"/>
                  <a:pt x="9614" y="8354"/>
                  <a:pt x="10111" y="8354"/>
                </a:cubicBezTo>
                <a:cubicBezTo>
                  <a:pt x="10169" y="8354"/>
                  <a:pt x="10228" y="8354"/>
                  <a:pt x="10287" y="8352"/>
                </a:cubicBezTo>
                <a:cubicBezTo>
                  <a:pt x="10383" y="8346"/>
                  <a:pt x="10480" y="8344"/>
                  <a:pt x="10576" y="8344"/>
                </a:cubicBezTo>
                <a:cubicBezTo>
                  <a:pt x="11451" y="8344"/>
                  <a:pt x="12317" y="8558"/>
                  <a:pt x="13181" y="8610"/>
                </a:cubicBezTo>
                <a:cubicBezTo>
                  <a:pt x="14442" y="8610"/>
                  <a:pt x="15660" y="8997"/>
                  <a:pt x="16921" y="9083"/>
                </a:cubicBezTo>
                <a:cubicBezTo>
                  <a:pt x="17368" y="9116"/>
                  <a:pt x="17814" y="9129"/>
                  <a:pt x="18261" y="9129"/>
                </a:cubicBezTo>
                <a:cubicBezTo>
                  <a:pt x="19577" y="9129"/>
                  <a:pt x="20892" y="9014"/>
                  <a:pt x="22207" y="8940"/>
                </a:cubicBezTo>
                <a:cubicBezTo>
                  <a:pt x="22343" y="8949"/>
                  <a:pt x="22480" y="8952"/>
                  <a:pt x="22616" y="8952"/>
                </a:cubicBezTo>
                <a:cubicBezTo>
                  <a:pt x="23379" y="8952"/>
                  <a:pt x="24135" y="8835"/>
                  <a:pt x="24900" y="8810"/>
                </a:cubicBezTo>
                <a:cubicBezTo>
                  <a:pt x="26161" y="8797"/>
                  <a:pt x="27408" y="8625"/>
                  <a:pt x="28669" y="8553"/>
                </a:cubicBezTo>
                <a:cubicBezTo>
                  <a:pt x="28832" y="8547"/>
                  <a:pt x="28996" y="8545"/>
                  <a:pt x="29160" y="8545"/>
                </a:cubicBezTo>
                <a:cubicBezTo>
                  <a:pt x="29515" y="8545"/>
                  <a:pt x="29872" y="8554"/>
                  <a:pt x="30229" y="8554"/>
                </a:cubicBezTo>
                <a:cubicBezTo>
                  <a:pt x="30589" y="8554"/>
                  <a:pt x="30948" y="8545"/>
                  <a:pt x="31305" y="8510"/>
                </a:cubicBezTo>
                <a:cubicBezTo>
                  <a:pt x="32222" y="8481"/>
                  <a:pt x="33139" y="8338"/>
                  <a:pt x="34069" y="8310"/>
                </a:cubicBezTo>
                <a:cubicBezTo>
                  <a:pt x="35301" y="8209"/>
                  <a:pt x="36533" y="8281"/>
                  <a:pt x="37765" y="8224"/>
                </a:cubicBezTo>
                <a:cubicBezTo>
                  <a:pt x="38167" y="8224"/>
                  <a:pt x="38568" y="8138"/>
                  <a:pt x="38984" y="8109"/>
                </a:cubicBezTo>
                <a:cubicBezTo>
                  <a:pt x="39456" y="8094"/>
                  <a:pt x="39943" y="8037"/>
                  <a:pt x="40416" y="7979"/>
                </a:cubicBezTo>
                <a:cubicBezTo>
                  <a:pt x="41061" y="7908"/>
                  <a:pt x="41519" y="7880"/>
                  <a:pt x="42207" y="7808"/>
                </a:cubicBezTo>
                <a:cubicBezTo>
                  <a:pt x="43095" y="7622"/>
                  <a:pt x="44027" y="7349"/>
                  <a:pt x="44800" y="6590"/>
                </a:cubicBezTo>
                <a:cubicBezTo>
                  <a:pt x="45030" y="6289"/>
                  <a:pt x="45187" y="5659"/>
                  <a:pt x="44944" y="5315"/>
                </a:cubicBezTo>
                <a:cubicBezTo>
                  <a:pt x="44543" y="4971"/>
                  <a:pt x="44041" y="4957"/>
                  <a:pt x="43597" y="4785"/>
                </a:cubicBezTo>
                <a:cubicBezTo>
                  <a:pt x="42508" y="4512"/>
                  <a:pt x="41404" y="4312"/>
                  <a:pt x="40287" y="4212"/>
                </a:cubicBezTo>
                <a:cubicBezTo>
                  <a:pt x="39924" y="4212"/>
                  <a:pt x="39555" y="4199"/>
                  <a:pt x="39188" y="4199"/>
                </a:cubicBezTo>
                <a:cubicBezTo>
                  <a:pt x="39004" y="4199"/>
                  <a:pt x="38821" y="4203"/>
                  <a:pt x="38640" y="4212"/>
                </a:cubicBezTo>
                <a:cubicBezTo>
                  <a:pt x="37708" y="4369"/>
                  <a:pt x="36791" y="4642"/>
                  <a:pt x="35889" y="4986"/>
                </a:cubicBezTo>
                <a:cubicBezTo>
                  <a:pt x="35547" y="5113"/>
                  <a:pt x="35280" y="5209"/>
                  <a:pt x="35036" y="5209"/>
                </a:cubicBezTo>
                <a:cubicBezTo>
                  <a:pt x="34759" y="5209"/>
                  <a:pt x="34510" y="5085"/>
                  <a:pt x="34212" y="4742"/>
                </a:cubicBezTo>
                <a:cubicBezTo>
                  <a:pt x="33955" y="4398"/>
                  <a:pt x="33668" y="4083"/>
                  <a:pt x="33368" y="3840"/>
                </a:cubicBezTo>
                <a:cubicBezTo>
                  <a:pt x="32967" y="3596"/>
                  <a:pt x="32537" y="3452"/>
                  <a:pt x="32107" y="3381"/>
                </a:cubicBezTo>
                <a:cubicBezTo>
                  <a:pt x="31776" y="3302"/>
                  <a:pt x="31441" y="3262"/>
                  <a:pt x="31106" y="3262"/>
                </a:cubicBezTo>
                <a:cubicBezTo>
                  <a:pt x="30715" y="3262"/>
                  <a:pt x="30322" y="3316"/>
                  <a:pt x="29929" y="3424"/>
                </a:cubicBezTo>
                <a:cubicBezTo>
                  <a:pt x="29098" y="3610"/>
                  <a:pt x="28239" y="3668"/>
                  <a:pt x="27422" y="4098"/>
                </a:cubicBezTo>
                <a:cubicBezTo>
                  <a:pt x="26820" y="4413"/>
                  <a:pt x="26218" y="4684"/>
                  <a:pt x="25616" y="4986"/>
                </a:cubicBezTo>
                <a:cubicBezTo>
                  <a:pt x="25274" y="5136"/>
                  <a:pt x="24826" y="5431"/>
                  <a:pt x="24575" y="5431"/>
                </a:cubicBezTo>
                <a:cubicBezTo>
                  <a:pt x="24564" y="5431"/>
                  <a:pt x="24553" y="5431"/>
                  <a:pt x="24543" y="5429"/>
                </a:cubicBezTo>
                <a:cubicBezTo>
                  <a:pt x="23955" y="5343"/>
                  <a:pt x="23282" y="4570"/>
                  <a:pt x="22608" y="4069"/>
                </a:cubicBezTo>
                <a:cubicBezTo>
                  <a:pt x="22059" y="3670"/>
                  <a:pt x="21458" y="3364"/>
                  <a:pt x="20842" y="3364"/>
                </a:cubicBezTo>
                <a:cubicBezTo>
                  <a:pt x="20815" y="3364"/>
                  <a:pt x="20788" y="3365"/>
                  <a:pt x="20760" y="3366"/>
                </a:cubicBezTo>
                <a:cubicBezTo>
                  <a:pt x="19771" y="3381"/>
                  <a:pt x="18768" y="3309"/>
                  <a:pt x="17794" y="3681"/>
                </a:cubicBezTo>
                <a:cubicBezTo>
                  <a:pt x="17296" y="3856"/>
                  <a:pt x="16852" y="4193"/>
                  <a:pt x="16406" y="4193"/>
                </a:cubicBezTo>
                <a:cubicBezTo>
                  <a:pt x="16339" y="4193"/>
                  <a:pt x="16272" y="4186"/>
                  <a:pt x="16204" y="4169"/>
                </a:cubicBezTo>
                <a:cubicBezTo>
                  <a:pt x="15817" y="4083"/>
                  <a:pt x="15001" y="3295"/>
                  <a:pt x="14800" y="2736"/>
                </a:cubicBezTo>
                <a:cubicBezTo>
                  <a:pt x="14600" y="2235"/>
                  <a:pt x="14442" y="1676"/>
                  <a:pt x="14199" y="1204"/>
                </a:cubicBezTo>
                <a:cubicBezTo>
                  <a:pt x="14027" y="931"/>
                  <a:pt x="13826" y="688"/>
                  <a:pt x="13611" y="516"/>
                </a:cubicBezTo>
                <a:cubicBezTo>
                  <a:pt x="13339" y="329"/>
                  <a:pt x="13053" y="229"/>
                  <a:pt x="12766" y="115"/>
                </a:cubicBezTo>
                <a:cubicBezTo>
                  <a:pt x="12492" y="32"/>
                  <a:pt x="12212" y="0"/>
                  <a:pt x="1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50" name="Google Shape;1350;p45"/>
          <p:cNvSpPr/>
          <p:nvPr/>
        </p:nvSpPr>
        <p:spPr>
          <a:xfrm>
            <a:off x="7853847" y="3805153"/>
            <a:ext cx="1243452" cy="341590"/>
          </a:xfrm>
          <a:custGeom>
            <a:avLst/>
            <a:gdLst/>
            <a:ahLst/>
            <a:cxnLst/>
            <a:rect l="l" t="t" r="r" b="b"/>
            <a:pathLst>
              <a:path w="14528" h="3991" extrusionOk="0">
                <a:moveTo>
                  <a:pt x="8099" y="1"/>
                </a:moveTo>
                <a:cubicBezTo>
                  <a:pt x="7943" y="1"/>
                  <a:pt x="7782" y="46"/>
                  <a:pt x="7637" y="108"/>
                </a:cubicBezTo>
                <a:cubicBezTo>
                  <a:pt x="7236" y="266"/>
                  <a:pt x="6992" y="652"/>
                  <a:pt x="6734" y="982"/>
                </a:cubicBezTo>
                <a:cubicBezTo>
                  <a:pt x="6548" y="1225"/>
                  <a:pt x="6348" y="1455"/>
                  <a:pt x="6161" y="1699"/>
                </a:cubicBezTo>
                <a:cubicBezTo>
                  <a:pt x="6075" y="1842"/>
                  <a:pt x="5960" y="1999"/>
                  <a:pt x="5861" y="2142"/>
                </a:cubicBezTo>
                <a:cubicBezTo>
                  <a:pt x="5832" y="1598"/>
                  <a:pt x="5660" y="1011"/>
                  <a:pt x="5173" y="710"/>
                </a:cubicBezTo>
                <a:cubicBezTo>
                  <a:pt x="5068" y="645"/>
                  <a:pt x="4964" y="617"/>
                  <a:pt x="4861" y="617"/>
                </a:cubicBezTo>
                <a:cubicBezTo>
                  <a:pt x="4489" y="617"/>
                  <a:pt x="4145" y="981"/>
                  <a:pt x="3897" y="1240"/>
                </a:cubicBezTo>
                <a:cubicBezTo>
                  <a:pt x="3554" y="1598"/>
                  <a:pt x="3225" y="1957"/>
                  <a:pt x="2895" y="2300"/>
                </a:cubicBezTo>
                <a:cubicBezTo>
                  <a:pt x="2766" y="2444"/>
                  <a:pt x="2522" y="2687"/>
                  <a:pt x="2394" y="2830"/>
                </a:cubicBezTo>
                <a:cubicBezTo>
                  <a:pt x="2336" y="2715"/>
                  <a:pt x="2308" y="2601"/>
                  <a:pt x="2236" y="2515"/>
                </a:cubicBezTo>
                <a:cubicBezTo>
                  <a:pt x="2107" y="2343"/>
                  <a:pt x="1907" y="2243"/>
                  <a:pt x="1691" y="2186"/>
                </a:cubicBezTo>
                <a:cubicBezTo>
                  <a:pt x="1662" y="2182"/>
                  <a:pt x="1634" y="2180"/>
                  <a:pt x="1607" y="2180"/>
                </a:cubicBezTo>
                <a:cubicBezTo>
                  <a:pt x="1142" y="2180"/>
                  <a:pt x="860" y="2734"/>
                  <a:pt x="602" y="3059"/>
                </a:cubicBezTo>
                <a:cubicBezTo>
                  <a:pt x="402" y="3361"/>
                  <a:pt x="201" y="3676"/>
                  <a:pt x="1" y="3991"/>
                </a:cubicBezTo>
                <a:lnTo>
                  <a:pt x="12579" y="3991"/>
                </a:lnTo>
                <a:cubicBezTo>
                  <a:pt x="12652" y="3962"/>
                  <a:pt x="12723" y="3919"/>
                  <a:pt x="12795" y="3890"/>
                </a:cubicBezTo>
                <a:cubicBezTo>
                  <a:pt x="13167" y="3718"/>
                  <a:pt x="13439" y="3403"/>
                  <a:pt x="13712" y="3116"/>
                </a:cubicBezTo>
                <a:cubicBezTo>
                  <a:pt x="13970" y="2816"/>
                  <a:pt x="14213" y="2515"/>
                  <a:pt x="14327" y="2129"/>
                </a:cubicBezTo>
                <a:cubicBezTo>
                  <a:pt x="14528" y="1712"/>
                  <a:pt x="14356" y="1455"/>
                  <a:pt x="13897" y="1397"/>
                </a:cubicBezTo>
                <a:cubicBezTo>
                  <a:pt x="13854" y="1394"/>
                  <a:pt x="13811" y="1393"/>
                  <a:pt x="13768" y="1393"/>
                </a:cubicBezTo>
                <a:cubicBezTo>
                  <a:pt x="13019" y="1393"/>
                  <a:pt x="12361" y="1853"/>
                  <a:pt x="11792" y="2300"/>
                </a:cubicBezTo>
                <a:cubicBezTo>
                  <a:pt x="11634" y="2415"/>
                  <a:pt x="11477" y="2572"/>
                  <a:pt x="11362" y="2673"/>
                </a:cubicBezTo>
                <a:cubicBezTo>
                  <a:pt x="11347" y="2415"/>
                  <a:pt x="11362" y="2214"/>
                  <a:pt x="11233" y="1913"/>
                </a:cubicBezTo>
                <a:cubicBezTo>
                  <a:pt x="11190" y="1785"/>
                  <a:pt x="11104" y="1655"/>
                  <a:pt x="10975" y="1598"/>
                </a:cubicBezTo>
                <a:cubicBezTo>
                  <a:pt x="10893" y="1570"/>
                  <a:pt x="10811" y="1558"/>
                  <a:pt x="10729" y="1558"/>
                </a:cubicBezTo>
                <a:cubicBezTo>
                  <a:pt x="10478" y="1558"/>
                  <a:pt x="10228" y="1666"/>
                  <a:pt x="10001" y="1741"/>
                </a:cubicBezTo>
                <a:cubicBezTo>
                  <a:pt x="9643" y="1827"/>
                  <a:pt x="9256" y="2157"/>
                  <a:pt x="8998" y="2343"/>
                </a:cubicBezTo>
                <a:cubicBezTo>
                  <a:pt x="8998" y="2257"/>
                  <a:pt x="8998" y="2157"/>
                  <a:pt x="9013" y="2014"/>
                </a:cubicBezTo>
                <a:cubicBezTo>
                  <a:pt x="9099" y="1384"/>
                  <a:pt x="9055" y="624"/>
                  <a:pt x="8554" y="194"/>
                </a:cubicBezTo>
                <a:cubicBezTo>
                  <a:pt x="8428" y="53"/>
                  <a:pt x="8267" y="1"/>
                  <a:pt x="8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 name="TextBox 35">
            <a:extLst>
              <a:ext uri="{FF2B5EF4-FFF2-40B4-BE49-F238E27FC236}">
                <a16:creationId xmlns:a16="http://schemas.microsoft.com/office/drawing/2014/main" id="{B030F64E-D154-7332-C853-4354A2B66AA6}"/>
              </a:ext>
            </a:extLst>
          </p:cNvPr>
          <p:cNvSpPr txBox="1"/>
          <p:nvPr/>
        </p:nvSpPr>
        <p:spPr>
          <a:xfrm>
            <a:off x="2983307" y="211537"/>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bg1">
                    <a:lumMod val="50000"/>
                  </a:schemeClr>
                </a:solidFill>
                <a:latin typeface="+mj-lt"/>
              </a:rPr>
              <a:t>KHỞI ĐỘNG</a:t>
            </a:r>
          </a:p>
        </p:txBody>
      </p:sp>
      <p:sp>
        <p:nvSpPr>
          <p:cNvPr id="130" name="Rectangle 129">
            <a:extLst>
              <a:ext uri="{FF2B5EF4-FFF2-40B4-BE49-F238E27FC236}">
                <a16:creationId xmlns:a16="http://schemas.microsoft.com/office/drawing/2014/main" id="{1C7F2A0F-12FF-B796-5B8B-C1854B0B4A08}"/>
              </a:ext>
            </a:extLst>
          </p:cNvPr>
          <p:cNvSpPr/>
          <p:nvPr/>
        </p:nvSpPr>
        <p:spPr>
          <a:xfrm>
            <a:off x="675727" y="1799224"/>
            <a:ext cx="5924116" cy="2808813"/>
          </a:xfrm>
          <a:prstGeom prst="rect">
            <a:avLst/>
          </a:prstGeom>
          <a:solidFill>
            <a:schemeClr val="accent3">
              <a:lumMod val="20000"/>
              <a:lumOff val="80000"/>
            </a:schemeClr>
          </a:solidFill>
          <a:ln w="3810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2000" b="1" smtClean="0">
                <a:solidFill>
                  <a:schemeClr val="accent3">
                    <a:lumMod val="50000"/>
                  </a:schemeClr>
                </a:solidFill>
                <a:cs typeface="Arial" panose="020B0604020202020204" pitchFamily="34" charset="0"/>
              </a:rPr>
              <a:t>Luật chơ</a:t>
            </a:r>
            <a:r>
              <a:rPr lang="vi-VN" sz="2000" b="1">
                <a:solidFill>
                  <a:schemeClr val="accent3">
                    <a:lumMod val="50000"/>
                  </a:schemeClr>
                </a:solidFill>
                <a:cs typeface="Arial" panose="020B0604020202020204" pitchFamily="34" charset="0"/>
              </a:rPr>
              <a:t>i</a:t>
            </a:r>
            <a:endParaRPr lang="en-US" sz="2000" b="1" smtClean="0">
              <a:solidFill>
                <a:schemeClr val="accent3">
                  <a:lumMod val="50000"/>
                </a:schemeClr>
              </a:solidFill>
              <a:cs typeface="Arial" panose="020B0604020202020204" pitchFamily="34" charset="0"/>
            </a:endParaRPr>
          </a:p>
          <a:p>
            <a:pPr marL="342900" indent="-342900">
              <a:lnSpc>
                <a:spcPct val="150000"/>
              </a:lnSpc>
              <a:buFont typeface="Arial" panose="020B0604020202020204" pitchFamily="34" charset="0"/>
              <a:buChar char="•"/>
            </a:pPr>
            <a:r>
              <a:rPr lang="vi-VN" sz="2000" smtClean="0">
                <a:solidFill>
                  <a:schemeClr val="accent3">
                    <a:lumMod val="50000"/>
                  </a:schemeClr>
                </a:solidFill>
                <a:cs typeface="Arial" panose="020B0604020202020204" pitchFamily="34" charset="0"/>
              </a:rPr>
              <a:t>1 </a:t>
            </a:r>
            <a:r>
              <a:rPr lang="en-US" sz="2000" smtClean="0">
                <a:solidFill>
                  <a:schemeClr val="accent3">
                    <a:lumMod val="50000"/>
                  </a:schemeClr>
                </a:solidFill>
                <a:cs typeface="Arial" panose="020B0604020202020204" pitchFamily="34" charset="0"/>
              </a:rPr>
              <a:t>bạn</a:t>
            </a:r>
            <a:r>
              <a:rPr lang="vi-VN" sz="2000" smtClean="0">
                <a:solidFill>
                  <a:schemeClr val="accent3">
                    <a:lumMod val="50000"/>
                  </a:schemeClr>
                </a:solidFill>
                <a:cs typeface="Arial" panose="020B0604020202020204" pitchFamily="34" charset="0"/>
              </a:rPr>
              <a:t> </a:t>
            </a:r>
            <a:r>
              <a:rPr lang="vi-VN" sz="2000">
                <a:solidFill>
                  <a:schemeClr val="accent3">
                    <a:lumMod val="50000"/>
                  </a:schemeClr>
                </a:solidFill>
                <a:cs typeface="Arial" panose="020B0604020202020204" pitchFamily="34" charset="0"/>
              </a:rPr>
              <a:t>nêu những đặc </a:t>
            </a:r>
            <a:r>
              <a:rPr lang="vi-VN" sz="2000" smtClean="0">
                <a:solidFill>
                  <a:schemeClr val="accent3">
                    <a:lumMod val="50000"/>
                  </a:schemeClr>
                </a:solidFill>
                <a:cs typeface="Arial" panose="020B0604020202020204" pitchFamily="34" charset="0"/>
              </a:rPr>
              <a:t>điểm</a:t>
            </a:r>
            <a:r>
              <a:rPr lang="en-US" sz="2000" smtClean="0">
                <a:solidFill>
                  <a:schemeClr val="accent3">
                    <a:lumMod val="50000"/>
                  </a:schemeClr>
                </a:solidFill>
                <a:cs typeface="Arial" panose="020B0604020202020204" pitchFamily="34" charset="0"/>
              </a:rPr>
              <a:t> của 1 loà</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 cây. Các bạn còn lạ</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 trong lớp đoán</a:t>
            </a:r>
            <a:r>
              <a:rPr lang="vi-VN" sz="2000" smtClean="0">
                <a:solidFill>
                  <a:schemeClr val="accent3">
                    <a:lumMod val="50000"/>
                  </a:schemeClr>
                </a:solidFill>
                <a:cs typeface="Arial" panose="020B0604020202020204" pitchFamily="34" charset="0"/>
              </a:rPr>
              <a:t> </a:t>
            </a:r>
            <a:r>
              <a:rPr lang="vi-VN" sz="2000">
                <a:solidFill>
                  <a:schemeClr val="accent3">
                    <a:lumMod val="50000"/>
                  </a:schemeClr>
                </a:solidFill>
                <a:cs typeface="Arial" panose="020B0604020202020204" pitchFamily="34" charset="0"/>
              </a:rPr>
              <a:t>tên loại cây đó</a:t>
            </a:r>
            <a:r>
              <a:rPr lang="vi-VN" sz="2000" smtClean="0">
                <a:solidFill>
                  <a:schemeClr val="accent3">
                    <a:lumMod val="50000"/>
                  </a:schemeClr>
                </a:solidFill>
                <a:cs typeface="Arial" panose="020B0604020202020204" pitchFamily="34" charset="0"/>
              </a:rPr>
              <a:t>.</a:t>
            </a:r>
            <a:endParaRPr lang="en-US" sz="2000" smtClean="0">
              <a:solidFill>
                <a:schemeClr val="accent3">
                  <a:lumMod val="50000"/>
                </a:schemeClr>
              </a:solidFill>
              <a:cs typeface="Arial" panose="020B0604020202020204" pitchFamily="34" charset="0"/>
            </a:endParaRPr>
          </a:p>
          <a:p>
            <a:pPr marL="342900" indent="-342900">
              <a:lnSpc>
                <a:spcPct val="150000"/>
              </a:lnSpc>
              <a:buFont typeface="Arial" panose="020B0604020202020204" pitchFamily="34" charset="0"/>
              <a:buChar char="•"/>
            </a:pPr>
            <a:r>
              <a:rPr lang="en-US" sz="2000" smtClean="0">
                <a:solidFill>
                  <a:schemeClr val="accent3">
                    <a:lumMod val="50000"/>
                  </a:schemeClr>
                </a:solidFill>
                <a:cs typeface="Arial" panose="020B0604020202020204" pitchFamily="34" charset="0"/>
              </a:rPr>
              <a:t>Bạn nào đoán đúng sẽ t</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ếp tục đứng lên nêu đặc đ</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ểm của loà</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 cây khác cho các bạn đoán.</a:t>
            </a:r>
          </a:p>
        </p:txBody>
      </p:sp>
      <p:sp>
        <p:nvSpPr>
          <p:cNvPr id="131" name="Arrow: Pentagon 18">
            <a:extLst>
              <a:ext uri="{FF2B5EF4-FFF2-40B4-BE49-F238E27FC236}">
                <a16:creationId xmlns:a16="http://schemas.microsoft.com/office/drawing/2014/main" id="{ED9E9F7A-14C3-7A04-524B-A681E3CB78F7}"/>
              </a:ext>
            </a:extLst>
          </p:cNvPr>
          <p:cNvSpPr/>
          <p:nvPr/>
        </p:nvSpPr>
        <p:spPr>
          <a:xfrm>
            <a:off x="664062" y="1413440"/>
            <a:ext cx="5080313" cy="536209"/>
          </a:xfrm>
          <a:prstGeom prst="homePlate">
            <a:avLst/>
          </a:prstGeom>
          <a:solidFill>
            <a:schemeClr val="tx2">
              <a:lumMod val="20000"/>
              <a:lumOff val="8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chemeClr val="tx2">
                    <a:lumMod val="50000"/>
                  </a:schemeClr>
                </a:solidFill>
                <a:latin typeface="+mj-lt"/>
                <a:cs typeface="Arial" panose="020B0604020202020204" pitchFamily="34" charset="0"/>
              </a:rPr>
              <a:t>Trò chơi: </a:t>
            </a:r>
            <a:r>
              <a:rPr lang="en-US" sz="2400" b="1" i="1">
                <a:solidFill>
                  <a:schemeClr val="tx2">
                    <a:lumMod val="50000"/>
                  </a:schemeClr>
                </a:solidFill>
                <a:latin typeface="+mj-lt"/>
                <a:cs typeface="Arial" panose="020B0604020202020204" pitchFamily="34" charset="0"/>
              </a:rPr>
              <a:t>Tìm cây theo đặc điểm </a:t>
            </a:r>
            <a:endParaRPr lang="en-US" sz="2400" b="1" i="1" dirty="0">
              <a:solidFill>
                <a:schemeClr val="tx2">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9335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1">
                                            <p:bg/>
                                          </p:spTgt>
                                        </p:tgtEl>
                                        <p:attrNameLst>
                                          <p:attrName>style.visibility</p:attrName>
                                        </p:attrNameLst>
                                      </p:cBhvr>
                                      <p:to>
                                        <p:strVal val="visible"/>
                                      </p:to>
                                    </p:set>
                                    <p:animEffect transition="in" filter="barn(inVertical)">
                                      <p:cBhvr>
                                        <p:cTn id="14" dur="500"/>
                                        <p:tgtEl>
                                          <p:spTgt spid="131">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1">
                                            <p:txEl>
                                              <p:pRg st="0" end="0"/>
                                            </p:txEl>
                                          </p:spTgt>
                                        </p:tgtEl>
                                        <p:attrNameLst>
                                          <p:attrName>style.visibility</p:attrName>
                                        </p:attrNameLst>
                                      </p:cBhvr>
                                      <p:to>
                                        <p:strVal val="visible"/>
                                      </p:to>
                                    </p:set>
                                    <p:animEffect transition="in" filter="barn(inVertical)">
                                      <p:cBhvr>
                                        <p:cTn id="17" dur="500"/>
                                        <p:tgtEl>
                                          <p:spTgt spid="131">
                                            <p:txEl>
                                              <p:pRg st="0" end="0"/>
                                            </p:txEl>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30">
                                            <p:bg/>
                                          </p:spTgt>
                                        </p:tgtEl>
                                        <p:attrNameLst>
                                          <p:attrName>style.visibility</p:attrName>
                                        </p:attrNameLst>
                                      </p:cBhvr>
                                      <p:to>
                                        <p:strVal val="visible"/>
                                      </p:to>
                                    </p:set>
                                    <p:animEffect transition="in" filter="barn(inVertical)">
                                      <p:cBhvr>
                                        <p:cTn id="21" dur="500"/>
                                        <p:tgtEl>
                                          <p:spTgt spid="130">
                                            <p:bg/>
                                          </p:spTgt>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30">
                                            <p:txEl>
                                              <p:pRg st="0" end="0"/>
                                            </p:txEl>
                                          </p:spTgt>
                                        </p:tgtEl>
                                        <p:attrNameLst>
                                          <p:attrName>style.visibility</p:attrName>
                                        </p:attrNameLst>
                                      </p:cBhvr>
                                      <p:to>
                                        <p:strVal val="visible"/>
                                      </p:to>
                                    </p:set>
                                    <p:animEffect transition="in" filter="barn(inVertical)">
                                      <p:cBhvr>
                                        <p:cTn id="25" dur="500"/>
                                        <p:tgtEl>
                                          <p:spTgt spid="130">
                                            <p:txEl>
                                              <p:pRg st="0" end="0"/>
                                            </p:txEl>
                                          </p:spTgt>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30">
                                            <p:txEl>
                                              <p:pRg st="1" end="1"/>
                                            </p:txEl>
                                          </p:spTgt>
                                        </p:tgtEl>
                                        <p:attrNameLst>
                                          <p:attrName>style.visibility</p:attrName>
                                        </p:attrNameLst>
                                      </p:cBhvr>
                                      <p:to>
                                        <p:strVal val="visible"/>
                                      </p:to>
                                    </p:set>
                                    <p:animEffect transition="in" filter="barn(inVertical)">
                                      <p:cBhvr>
                                        <p:cTn id="29" dur="500"/>
                                        <p:tgtEl>
                                          <p:spTgt spid="130">
                                            <p:txEl>
                                              <p:pRg st="1" end="1"/>
                                            </p:txEl>
                                          </p:spTgt>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130">
                                            <p:txEl>
                                              <p:pRg st="2" end="2"/>
                                            </p:txEl>
                                          </p:spTgt>
                                        </p:tgtEl>
                                        <p:attrNameLst>
                                          <p:attrName>style.visibility</p:attrName>
                                        </p:attrNameLst>
                                      </p:cBhvr>
                                      <p:to>
                                        <p:strVal val="visible"/>
                                      </p:to>
                                    </p:set>
                                    <p:animEffect transition="in" filter="barn(inVertical)">
                                      <p:cBhvr>
                                        <p:cTn id="33" dur="500"/>
                                        <p:tgtEl>
                                          <p:spTgt spid="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uiExpand="1" build="p" animBg="1"/>
      <p:bldP spid="13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106" name="TextBox 35">
            <a:extLst>
              <a:ext uri="{FF2B5EF4-FFF2-40B4-BE49-F238E27FC236}">
                <a16:creationId xmlns:a16="http://schemas.microsoft.com/office/drawing/2014/main" id="{C1936600-9605-427E-3927-C3B5EAF62D89}"/>
              </a:ext>
            </a:extLst>
          </p:cNvPr>
          <p:cNvSpPr txBox="1"/>
          <p:nvPr/>
        </p:nvSpPr>
        <p:spPr>
          <a:xfrm>
            <a:off x="-98619" y="628076"/>
            <a:ext cx="9143996" cy="809261"/>
          </a:xfrm>
          <a:prstGeom prst="rect">
            <a:avLst/>
          </a:prstGeom>
        </p:spPr>
        <p:txBody>
          <a:bodyPr wrap="square" lIns="0" tIns="0" rIns="0" bIns="0" rtlCol="0" anchor="t">
            <a:spAutoFit/>
          </a:bodyPr>
          <a:lstStyle/>
          <a:p>
            <a:pPr algn="ctr">
              <a:lnSpc>
                <a:spcPct val="150000"/>
              </a:lnSpc>
            </a:pPr>
            <a:r>
              <a:rPr lang="en-US" sz="4000" b="1" u="sng">
                <a:solidFill>
                  <a:schemeClr val="bg1">
                    <a:lumMod val="50000"/>
                  </a:schemeClr>
                </a:solidFill>
                <a:latin typeface="Arial" panose="020B0604020202020204" pitchFamily="34" charset="0"/>
                <a:cs typeface="Arial" panose="020B0604020202020204" pitchFamily="34" charset="0"/>
              </a:rPr>
              <a:t>BÀI </a:t>
            </a:r>
            <a:r>
              <a:rPr lang="en-US" sz="4000" b="1" u="sng" smtClean="0">
                <a:solidFill>
                  <a:schemeClr val="bg1">
                    <a:lumMod val="50000"/>
                  </a:schemeClr>
                </a:solidFill>
                <a:latin typeface="Arial" panose="020B0604020202020204" pitchFamily="34" charset="0"/>
                <a:cs typeface="Arial" panose="020B0604020202020204" pitchFamily="34" charset="0"/>
              </a:rPr>
              <a:t>6</a:t>
            </a:r>
            <a:r>
              <a:rPr lang="en-US" sz="4000" b="1" smtClean="0">
                <a:solidFill>
                  <a:schemeClr val="bg1">
                    <a:lumMod val="50000"/>
                  </a:schemeClr>
                </a:solidFill>
                <a:latin typeface="Arial" panose="020B0604020202020204" pitchFamily="34" charset="0"/>
                <a:cs typeface="Arial" panose="020B0604020202020204" pitchFamily="34" charset="0"/>
              </a:rPr>
              <a:t>: ƯỚC MƠ CỦA EM </a:t>
            </a:r>
            <a:endParaRPr lang="en-US" sz="4000" b="1" dirty="0">
              <a:solidFill>
                <a:schemeClr val="bg1">
                  <a:lumMod val="50000"/>
                </a:schemeClr>
              </a:solidFill>
              <a:latin typeface="Arial" panose="020B0604020202020204" pitchFamily="34" charset="0"/>
              <a:cs typeface="Arial" panose="020B0604020202020204" pitchFamily="34" charset="0"/>
            </a:endParaRPr>
          </a:p>
        </p:txBody>
      </p:sp>
      <p:sp>
        <p:nvSpPr>
          <p:cNvPr id="110" name="Google Shape;1347;p45"/>
          <p:cNvSpPr/>
          <p:nvPr/>
        </p:nvSpPr>
        <p:spPr>
          <a:xfrm>
            <a:off x="8142416" y="141347"/>
            <a:ext cx="902961" cy="801480"/>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1" name="Google Shape;1348;p45"/>
          <p:cNvSpPr/>
          <p:nvPr/>
        </p:nvSpPr>
        <p:spPr>
          <a:xfrm>
            <a:off x="8304575" y="289563"/>
            <a:ext cx="664435" cy="594928"/>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 name="Google Shape;3210;p74"/>
          <p:cNvSpPr/>
          <p:nvPr/>
        </p:nvSpPr>
        <p:spPr>
          <a:xfrm flipH="1">
            <a:off x="302917" y="2187441"/>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70" name="Google Shape;3210;p74"/>
          <p:cNvSpPr/>
          <p:nvPr/>
        </p:nvSpPr>
        <p:spPr>
          <a:xfrm flipH="1">
            <a:off x="8002820" y="1968390"/>
            <a:ext cx="888419" cy="481403"/>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1520348" y="1579616"/>
            <a:ext cx="6300123" cy="2677656"/>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4000" u="sng">
                <a:solidFill>
                  <a:schemeClr val="bg1">
                    <a:lumMod val="10000"/>
                  </a:schemeClr>
                </a:solidFill>
                <a:latin typeface="+mn-lt"/>
              </a:rPr>
              <a:t>BÀI VIẾT 1</a:t>
            </a:r>
            <a:r>
              <a:rPr lang="en-US" sz="4000">
                <a:solidFill>
                  <a:schemeClr val="bg1">
                    <a:lumMod val="10000"/>
                  </a:schemeClr>
                </a:solidFill>
                <a:latin typeface="+mn-lt"/>
              </a:rPr>
              <a:t>: </a:t>
            </a:r>
            <a:endParaRPr lang="en-US" sz="4000" smtClean="0">
              <a:solidFill>
                <a:schemeClr val="bg1">
                  <a:lumMod val="10000"/>
                </a:schemeClr>
              </a:solidFill>
              <a:latin typeface="+mn-lt"/>
            </a:endParaRPr>
          </a:p>
          <a:p>
            <a:pPr>
              <a:lnSpc>
                <a:spcPct val="150000"/>
              </a:lnSpc>
            </a:pPr>
            <a:r>
              <a:rPr lang="en-US" sz="4000" smtClean="0">
                <a:solidFill>
                  <a:schemeClr val="bg1">
                    <a:lumMod val="50000"/>
                  </a:schemeClr>
                </a:solidFill>
                <a:latin typeface="+mn-lt"/>
              </a:rPr>
              <a:t>LUYỆN </a:t>
            </a:r>
            <a:r>
              <a:rPr lang="en-US" sz="4000">
                <a:solidFill>
                  <a:schemeClr val="bg1">
                    <a:lumMod val="50000"/>
                  </a:schemeClr>
                </a:solidFill>
                <a:latin typeface="+mn-lt"/>
              </a:rPr>
              <a:t>TẬP TẢ CÂY </a:t>
            </a:r>
            <a:r>
              <a:rPr lang="en-US" sz="4000" smtClean="0">
                <a:solidFill>
                  <a:schemeClr val="bg1">
                    <a:lumMod val="50000"/>
                  </a:schemeClr>
                </a:solidFill>
                <a:latin typeface="+mn-lt"/>
              </a:rPr>
              <a:t>CỐI</a:t>
            </a:r>
          </a:p>
          <a:p>
            <a:pPr>
              <a:lnSpc>
                <a:spcPct val="150000"/>
              </a:lnSpc>
            </a:pPr>
            <a:r>
              <a:rPr lang="en-US" i="1">
                <a:solidFill>
                  <a:schemeClr val="bg1">
                    <a:lumMod val="50000"/>
                  </a:schemeClr>
                </a:solidFill>
                <a:latin typeface="+mn-lt"/>
              </a:rPr>
              <a:t>(Viết đoạn văn ở phần thân bài)</a:t>
            </a:r>
            <a:endParaRPr lang="en-US" i="1" dirty="0">
              <a:solidFill>
                <a:schemeClr val="bg1">
                  <a:lumMod val="50000"/>
                </a:schemeClr>
              </a:solidFill>
              <a:latin typeface="+mn-lt"/>
            </a:endParaRPr>
          </a:p>
        </p:txBody>
      </p:sp>
    </p:spTree>
    <p:extLst>
      <p:ext uri="{BB962C8B-B14F-4D97-AF65-F5344CB8AC3E}">
        <p14:creationId xmlns:p14="http://schemas.microsoft.com/office/powerpoint/2010/main" val="40401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53499" y="3000999"/>
            <a:ext cx="7019983" cy="569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5">
            <a:extLst>
              <a:ext uri="{FF2B5EF4-FFF2-40B4-BE49-F238E27FC236}">
                <a16:creationId xmlns:a16="http://schemas.microsoft.com/office/drawing/2014/main" id="{B030F64E-D154-7332-C853-4354A2B66AA6}"/>
              </a:ext>
            </a:extLst>
          </p:cNvPr>
          <p:cNvSpPr txBox="1"/>
          <p:nvPr/>
        </p:nvSpPr>
        <p:spPr>
          <a:xfrm>
            <a:off x="2766638" y="221149"/>
            <a:ext cx="3595856"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smtClean="0">
                <a:solidFill>
                  <a:schemeClr val="bg1">
                    <a:lumMod val="50000"/>
                  </a:schemeClr>
                </a:solidFill>
                <a:latin typeface="+mj-lt"/>
              </a:rPr>
              <a:t>NỘI DUNG BÀ</a:t>
            </a:r>
            <a:r>
              <a:rPr lang="en-US" sz="2800" smtClean="0">
                <a:solidFill>
                  <a:schemeClr val="bg1">
                    <a:lumMod val="50000"/>
                  </a:schemeClr>
                </a:solidFill>
              </a:rPr>
              <a:t>I HỌC</a:t>
            </a:r>
            <a:endParaRPr lang="en-US" sz="2800" dirty="0">
              <a:solidFill>
                <a:schemeClr val="bg1">
                  <a:lumMod val="50000"/>
                </a:schemeClr>
              </a:solidFill>
              <a:latin typeface="+mj-lt"/>
            </a:endParaRPr>
          </a:p>
        </p:txBody>
      </p:sp>
      <p:sp>
        <p:nvSpPr>
          <p:cNvPr id="7" name="Rectangle 6"/>
          <p:cNvSpPr/>
          <p:nvPr/>
        </p:nvSpPr>
        <p:spPr>
          <a:xfrm>
            <a:off x="1053497" y="3073645"/>
            <a:ext cx="7019983" cy="461665"/>
          </a:xfrm>
          <a:prstGeom prst="rect">
            <a:avLst/>
          </a:prstGeom>
        </p:spPr>
        <p:txBody>
          <a:bodyPr wrap="square">
            <a:spAutoFit/>
          </a:bodyPr>
          <a:lstStyle/>
          <a:p>
            <a:pPr algn="ctr"/>
            <a:r>
              <a:rPr lang="vi-VN" sz="2400" b="1" smtClean="0">
                <a:solidFill>
                  <a:schemeClr val="accent6"/>
                </a:solidFill>
                <a:latin typeface="+mn-lt"/>
                <a:ea typeface="Calibri" panose="020F0502020204030204" pitchFamily="34" charset="0"/>
              </a:rPr>
              <a:t>III</a:t>
            </a:r>
            <a:r>
              <a:rPr lang="en-US" sz="2400" b="1" smtClean="0">
                <a:solidFill>
                  <a:schemeClr val="accent6"/>
                </a:solidFill>
                <a:latin typeface="+mn-lt"/>
                <a:ea typeface="Calibri" panose="020F0502020204030204" pitchFamily="34" charset="0"/>
              </a:rPr>
              <a:t>. </a:t>
            </a:r>
            <a:r>
              <a:rPr lang="vi-VN" sz="2400" b="1" smtClean="0">
                <a:solidFill>
                  <a:schemeClr val="accent6"/>
                </a:solidFill>
                <a:latin typeface="+mn-lt"/>
                <a:ea typeface="Calibri" panose="020F0502020204030204" pitchFamily="34" charset="0"/>
              </a:rPr>
              <a:t>GIỚI THIỆU ĐOẠN VĂN</a:t>
            </a:r>
            <a:endParaRPr lang="en-US" sz="2400">
              <a:solidFill>
                <a:schemeClr val="accent6"/>
              </a:solidFill>
              <a:latin typeface="+mn-lt"/>
            </a:endParaRPr>
          </a:p>
        </p:txBody>
      </p:sp>
      <p:sp>
        <p:nvSpPr>
          <p:cNvPr id="10" name="Rounded Rectangle 9"/>
          <p:cNvSpPr/>
          <p:nvPr/>
        </p:nvSpPr>
        <p:spPr>
          <a:xfrm>
            <a:off x="1053499" y="2174226"/>
            <a:ext cx="7019983" cy="5690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p:cNvSpPr/>
          <p:nvPr/>
        </p:nvSpPr>
        <p:spPr>
          <a:xfrm>
            <a:off x="1053498" y="2148606"/>
            <a:ext cx="7019983" cy="577850"/>
          </a:xfrm>
          <a:prstGeom prst="rect">
            <a:avLst/>
          </a:prstGeom>
        </p:spPr>
        <p:txBody>
          <a:bodyPr wrap="square">
            <a:spAutoFit/>
          </a:bodyPr>
          <a:lstStyle/>
          <a:p>
            <a:pPr algn="ctr">
              <a:lnSpc>
                <a:spcPct val="150000"/>
              </a:lnSpc>
            </a:pPr>
            <a:r>
              <a:rPr lang="vi-VN" sz="2400" b="1" smtClean="0">
                <a:solidFill>
                  <a:schemeClr val="accent6"/>
                </a:solidFill>
                <a:latin typeface="+mn-lt"/>
                <a:ea typeface="Calibri" panose="020F0502020204030204" pitchFamily="34" charset="0"/>
              </a:rPr>
              <a:t>II</a:t>
            </a:r>
            <a:r>
              <a:rPr lang="en-US" sz="2400" b="1" smtClean="0">
                <a:solidFill>
                  <a:schemeClr val="accent6"/>
                </a:solidFill>
                <a:latin typeface="+mn-lt"/>
                <a:ea typeface="Calibri" panose="020F0502020204030204" pitchFamily="34" charset="0"/>
              </a:rPr>
              <a:t>.</a:t>
            </a:r>
            <a:r>
              <a:rPr lang="vi-VN" sz="2400" b="1" smtClean="0">
                <a:solidFill>
                  <a:schemeClr val="accent6"/>
                </a:solidFill>
                <a:latin typeface="+mn-lt"/>
                <a:ea typeface="Calibri" panose="020F0502020204030204" pitchFamily="34" charset="0"/>
                <a:cs typeface="Times New Roman" panose="02020603050405020304" pitchFamily="18" charset="0"/>
              </a:rPr>
              <a:t>VIẾT ĐOẠN VĂN</a:t>
            </a:r>
            <a:endParaRPr lang="en-US" sz="2000">
              <a:solidFill>
                <a:schemeClr val="accent6"/>
              </a:solidFill>
              <a:effectLst/>
              <a:latin typeface="+mn-lt"/>
              <a:ea typeface="Calibri" panose="020F0502020204030204" pitchFamily="34" charset="0"/>
              <a:cs typeface="Times New Roman" panose="02020603050405020304" pitchFamily="18" charset="0"/>
            </a:endParaRPr>
          </a:p>
        </p:txBody>
      </p:sp>
      <p:sp>
        <p:nvSpPr>
          <p:cNvPr id="11" name="Rounded Rectangle 10"/>
          <p:cNvSpPr/>
          <p:nvPr/>
        </p:nvSpPr>
        <p:spPr>
          <a:xfrm>
            <a:off x="1053498" y="1363026"/>
            <a:ext cx="7019983" cy="569086"/>
          </a:xfrm>
          <a:prstGeom prst="round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1039706" y="1338689"/>
            <a:ext cx="7019983" cy="577850"/>
          </a:xfrm>
          <a:prstGeom prst="rect">
            <a:avLst/>
          </a:prstGeom>
        </p:spPr>
        <p:txBody>
          <a:bodyPr wrap="square">
            <a:spAutoFit/>
          </a:bodyPr>
          <a:lstStyle/>
          <a:p>
            <a:pPr algn="ctr">
              <a:lnSpc>
                <a:spcPct val="150000"/>
              </a:lnSpc>
            </a:pPr>
            <a:r>
              <a:rPr lang="vi-VN" sz="2400" b="1" smtClean="0">
                <a:solidFill>
                  <a:schemeClr val="accent6"/>
                </a:solidFill>
                <a:latin typeface="+mn-lt"/>
                <a:ea typeface="Calibri" panose="020F0502020204030204" pitchFamily="34" charset="0"/>
              </a:rPr>
              <a:t>I</a:t>
            </a:r>
            <a:r>
              <a:rPr lang="en-US" sz="2400" b="1" smtClean="0">
                <a:solidFill>
                  <a:schemeClr val="accent6"/>
                </a:solidFill>
                <a:latin typeface="+mn-lt"/>
                <a:ea typeface="Calibri" panose="020F0502020204030204" pitchFamily="34" charset="0"/>
              </a:rPr>
              <a:t>. </a:t>
            </a:r>
            <a:r>
              <a:rPr lang="vi-VN" sz="2400" b="1" smtClean="0">
                <a:solidFill>
                  <a:schemeClr val="accent6"/>
                </a:solidFill>
                <a:latin typeface="+mn-lt"/>
                <a:ea typeface="Calibri" panose="020F0502020204030204" pitchFamily="34" charset="0"/>
                <a:cs typeface="Times New Roman" panose="02020603050405020304" pitchFamily="18" charset="0"/>
              </a:rPr>
              <a:t>ĐỌC ĐOẠN VĂN TRẢ LỜI CÂU HỎI.</a:t>
            </a:r>
            <a:endParaRPr lang="en-US" sz="2000">
              <a:solidFill>
                <a:schemeClr val="accent6"/>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56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10" grpId="0" animBg="1"/>
      <p:bldP spid="6" grpId="0"/>
      <p:bldP spid="11"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9337" y="712439"/>
            <a:ext cx="7611685" cy="3970318"/>
          </a:xfrm>
          <a:prstGeom prst="rect">
            <a:avLst/>
          </a:prstGeom>
        </p:spPr>
        <p:txBody>
          <a:bodyPr wrap="square">
            <a:spAutoFit/>
          </a:bodyPr>
          <a:lstStyle/>
          <a:p>
            <a:pPr algn="ctr">
              <a:lnSpc>
                <a:spcPct val="150000"/>
              </a:lnSpc>
            </a:pPr>
            <a:r>
              <a:rPr lang="vi-VN" sz="2400" b="1">
                <a:solidFill>
                  <a:schemeClr val="tx1">
                    <a:lumMod val="75000"/>
                  </a:schemeClr>
                </a:solidFill>
                <a:latin typeface="+mn-lt"/>
                <a:ea typeface="Calibri" panose="020F0502020204030204" pitchFamily="34" charset="0"/>
                <a:cs typeface="Times New Roman" panose="02020603050405020304" pitchFamily="18" charset="0"/>
              </a:rPr>
              <a:t>Hoa sầu riêng</a:t>
            </a:r>
            <a:endParaRPr lang="en-US" sz="2400" b="1">
              <a:solidFill>
                <a:schemeClr val="tx1">
                  <a:lumMod val="75000"/>
                </a:schemeClr>
              </a:solidFill>
              <a:latin typeface="+mn-lt"/>
              <a:ea typeface="Calibri" panose="020F0502020204030204" pitchFamily="34" charset="0"/>
              <a:cs typeface="Times New Roman" panose="02020603050405020304" pitchFamily="18" charset="0"/>
            </a:endParaRPr>
          </a:p>
          <a:p>
            <a:pPr algn="just">
              <a:lnSpc>
                <a:spcPct val="150000"/>
              </a:lnSpc>
            </a:pPr>
            <a:r>
              <a:rPr lang="en-US" sz="2400" i="1" smtClean="0">
                <a:solidFill>
                  <a:schemeClr val="tx1">
                    <a:lumMod val="75000"/>
                  </a:schemeClr>
                </a:solidFill>
                <a:latin typeface="+mn-lt"/>
                <a:ea typeface="Calibri" panose="020F0502020204030204" pitchFamily="34" charset="0"/>
                <a:cs typeface="Times New Roman" panose="02020603050405020304" pitchFamily="18" charset="0"/>
              </a:rPr>
              <a:t>          </a:t>
            </a:r>
            <a:r>
              <a:rPr lang="vi-VN" sz="2400" i="1" smtClean="0">
                <a:solidFill>
                  <a:schemeClr val="tx1">
                    <a:lumMod val="75000"/>
                  </a:schemeClr>
                </a:solidFill>
                <a:latin typeface="+mn-lt"/>
                <a:ea typeface="Calibri" panose="020F0502020204030204" pitchFamily="34" charset="0"/>
                <a:cs typeface="Times New Roman" panose="02020603050405020304" pitchFamily="18" charset="0"/>
              </a:rPr>
              <a:t>Hoa </a:t>
            </a:r>
            <a:r>
              <a:rPr lang="vi-VN" sz="2400" i="1">
                <a:solidFill>
                  <a:schemeClr val="tx1">
                    <a:lumMod val="75000"/>
                  </a:schemeClr>
                </a:solidFill>
                <a:latin typeface="+mn-lt"/>
                <a:ea typeface="Calibri" panose="020F0502020204030204" pitchFamily="34" charset="0"/>
                <a:cs typeface="Times New Roman" panose="02020603050405020304" pitchFamily="18" charset="0"/>
              </a:rPr>
              <a:t>sầu riêng trổ vào cuối năm. Gió đưa hương thơm ngát như hương cau, hương bưởi toả khắp khu vườn. Hoa đậu từng chùm, màu trắng ngà. Cánh hoa nhỏ như vảy cá, hao hao giống cánh sen con, lác đác vải nhuỵ li ti giữa những cánh hoa.</a:t>
            </a:r>
            <a:endParaRPr lang="en-US" sz="2400" i="1">
              <a:solidFill>
                <a:schemeClr val="tx1">
                  <a:lumMod val="75000"/>
                </a:schemeClr>
              </a:solidFill>
              <a:latin typeface="+mn-lt"/>
              <a:ea typeface="Calibri" panose="020F0502020204030204" pitchFamily="34" charset="0"/>
              <a:cs typeface="Times New Roman" panose="02020603050405020304" pitchFamily="18" charset="0"/>
            </a:endParaRPr>
          </a:p>
          <a:p>
            <a:pPr algn="r">
              <a:lnSpc>
                <a:spcPct val="150000"/>
              </a:lnSpc>
            </a:pPr>
            <a:r>
              <a:rPr lang="vi-VN" sz="2400" smtClean="0">
                <a:solidFill>
                  <a:schemeClr val="tx1">
                    <a:lumMod val="75000"/>
                  </a:schemeClr>
                </a:solidFill>
                <a:latin typeface="+mn-lt"/>
                <a:ea typeface="Calibri" panose="020F0502020204030204" pitchFamily="34" charset="0"/>
                <a:cs typeface="Times New Roman" panose="02020603050405020304" pitchFamily="18" charset="0"/>
              </a:rPr>
              <a:t>Mai Văn Tạo</a:t>
            </a:r>
            <a:endParaRPr lang="en-US" sz="24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6" name="Rectangle 5"/>
          <p:cNvSpPr/>
          <p:nvPr/>
        </p:nvSpPr>
        <p:spPr>
          <a:xfrm>
            <a:off x="293768" y="277119"/>
            <a:ext cx="4366901"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1) </a:t>
            </a:r>
            <a:r>
              <a:rPr lang="vi-VN" sz="2000" b="1" smtClean="0">
                <a:solidFill>
                  <a:schemeClr val="tx1">
                    <a:lumMod val="75000"/>
                  </a:schemeClr>
                </a:solidFill>
                <a:latin typeface="+mn-lt"/>
                <a:ea typeface="Calibri" panose="020F0502020204030204" pitchFamily="34" charset="0"/>
                <a:cs typeface="Times New Roman" panose="02020603050405020304" pitchFamily="18" charset="0"/>
              </a:rPr>
              <a:t>Đọc </a:t>
            </a:r>
            <a:r>
              <a:rPr lang="vi-VN" sz="2000" b="1">
                <a:solidFill>
                  <a:schemeClr val="tx1">
                    <a:lumMod val="75000"/>
                  </a:schemeClr>
                </a:solidFill>
                <a:latin typeface="+mn-lt"/>
                <a:ea typeface="Calibri" panose="020F0502020204030204" pitchFamily="34" charset="0"/>
                <a:cs typeface="Times New Roman" panose="02020603050405020304" pitchFamily="18" charset="0"/>
              </a:rPr>
              <a:t>đoạn văn và trả lời câu hỏi:</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grpSp>
        <p:nvGrpSpPr>
          <p:cNvPr id="27" name="Google Shape;1219;p44"/>
          <p:cNvGrpSpPr/>
          <p:nvPr/>
        </p:nvGrpSpPr>
        <p:grpSpPr>
          <a:xfrm rot="663864" flipH="1">
            <a:off x="1302182" y="4176338"/>
            <a:ext cx="450230" cy="560694"/>
            <a:chOff x="1021924" y="3691123"/>
            <a:chExt cx="855491" cy="1065386"/>
          </a:xfrm>
        </p:grpSpPr>
        <p:sp>
          <p:nvSpPr>
            <p:cNvPr id="28" name="Google Shape;1220;p44"/>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 name="Google Shape;1221;p44"/>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0" name="Google Shape;1222;p44"/>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1" name="Google Shape;1223;p44"/>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14261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039" y="878346"/>
            <a:ext cx="8055026" cy="3785652"/>
          </a:xfrm>
          <a:prstGeom prst="rect">
            <a:avLst/>
          </a:prstGeom>
        </p:spPr>
        <p:txBody>
          <a:bodyPr wrap="square">
            <a:spAutoFit/>
          </a:bodyPr>
          <a:lstStyle/>
          <a:p>
            <a:pPr algn="ctr">
              <a:lnSpc>
                <a:spcPct val="150000"/>
              </a:lnSpc>
            </a:pPr>
            <a:r>
              <a:rPr lang="vi-VN" sz="2000" b="1">
                <a:solidFill>
                  <a:schemeClr val="tx1">
                    <a:lumMod val="75000"/>
                  </a:schemeClr>
                </a:solidFill>
                <a:ea typeface="Calibri" panose="020F0502020204030204" pitchFamily="34" charset="0"/>
                <a:cs typeface="Times New Roman" panose="02020603050405020304" pitchFamily="18" charset="0"/>
              </a:rPr>
              <a:t>Lá bàng</a:t>
            </a:r>
            <a:endParaRPr lang="en-US" sz="2000" b="1">
              <a:solidFill>
                <a:schemeClr val="tx1">
                  <a:lumMod val="75000"/>
                </a:schemeClr>
              </a:solidFill>
              <a:ea typeface="Calibri" panose="020F0502020204030204" pitchFamily="34" charset="0"/>
              <a:cs typeface="Times New Roman" panose="02020603050405020304" pitchFamily="18" charset="0"/>
            </a:endParaRPr>
          </a:p>
          <a:p>
            <a:pPr algn="just">
              <a:lnSpc>
                <a:spcPct val="150000"/>
              </a:lnSpc>
            </a:pPr>
            <a:r>
              <a:rPr lang="en-US" sz="2000" i="1">
                <a:solidFill>
                  <a:schemeClr val="tx1">
                    <a:lumMod val="75000"/>
                  </a:schemeClr>
                </a:solidFill>
                <a:ea typeface="Calibri" panose="020F0502020204030204" pitchFamily="34" charset="0"/>
                <a:cs typeface="Times New Roman" panose="02020603050405020304" pitchFamily="18" charset="0"/>
              </a:rPr>
              <a:t>          </a:t>
            </a:r>
            <a:r>
              <a:rPr lang="vi-VN" sz="2000" i="1" smtClean="0">
                <a:solidFill>
                  <a:schemeClr val="tx1">
                    <a:lumMod val="75000"/>
                  </a:schemeClr>
                </a:solidFill>
                <a:ea typeface="Calibri" panose="020F0502020204030204" pitchFamily="34" charset="0"/>
                <a:cs typeface="Times New Roman" panose="02020603050405020304" pitchFamily="18" charset="0"/>
              </a:rPr>
              <a:t>Có </a:t>
            </a:r>
            <a:r>
              <a:rPr lang="vi-VN" sz="2000" i="1">
                <a:solidFill>
                  <a:schemeClr val="tx1">
                    <a:lumMod val="75000"/>
                  </a:schemeClr>
                </a:solidFill>
                <a:ea typeface="Calibri" panose="020F0502020204030204" pitchFamily="34" charset="0"/>
                <a:cs typeface="Times New Roman" panose="02020603050405020304" pitchFamily="18" charset="0"/>
              </a:rPr>
              <a:t>những cây mùa nào cũng đẹp như cây bằng. Mùa xuân, lá bằng mới nảy trông như những ngọn lửa xanh. Sang hè, lá lên thật dày, ảnh sáng xuyên qua chỉ còn là màu ngọc bích. Khi lá bằng ngả sang màu lục, ấy là mùa thu. Sang đến những ngày cuối đông, mùa của là rụng, nó lại có vẻ đẹp riêng. Những lá bằng mùa đông đỏ như đồng ấy, tôi có thể nhìn cả ngày không chán.</a:t>
            </a:r>
            <a:endParaRPr lang="en-US" sz="2000">
              <a:solidFill>
                <a:schemeClr val="tx1">
                  <a:lumMod val="75000"/>
                </a:schemeClr>
              </a:solidFill>
              <a:ea typeface="Calibri" panose="020F0502020204030204" pitchFamily="34" charset="0"/>
              <a:cs typeface="Times New Roman" panose="02020603050405020304" pitchFamily="18" charset="0"/>
            </a:endParaRPr>
          </a:p>
          <a:p>
            <a:pPr algn="r">
              <a:lnSpc>
                <a:spcPct val="150000"/>
              </a:lnSpc>
            </a:pPr>
            <a:r>
              <a:rPr lang="vi-VN" sz="2000" smtClean="0">
                <a:solidFill>
                  <a:schemeClr val="tx1">
                    <a:lumMod val="75000"/>
                  </a:schemeClr>
                </a:solidFill>
                <a:ea typeface="Calibri" panose="020F0502020204030204" pitchFamily="34" charset="0"/>
                <a:cs typeface="Times New Roman" panose="02020603050405020304" pitchFamily="18" charset="0"/>
              </a:rPr>
              <a:t>Đoàn Giỏi</a:t>
            </a:r>
            <a:endParaRPr lang="en-US" sz="2000">
              <a:solidFill>
                <a:schemeClr val="tx1">
                  <a:lumMod val="75000"/>
                </a:schemeClr>
              </a:solidFill>
              <a:ea typeface="Calibri" panose="020F0502020204030204" pitchFamily="34" charset="0"/>
              <a:cs typeface="Times New Roman" panose="02020603050405020304" pitchFamily="18" charset="0"/>
            </a:endParaRPr>
          </a:p>
        </p:txBody>
      </p:sp>
      <p:sp>
        <p:nvSpPr>
          <p:cNvPr id="5" name="Rectangle 4"/>
          <p:cNvSpPr/>
          <p:nvPr/>
        </p:nvSpPr>
        <p:spPr>
          <a:xfrm>
            <a:off x="329147" y="307936"/>
            <a:ext cx="4366901"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1) </a:t>
            </a:r>
            <a:r>
              <a:rPr lang="vi-VN" sz="2000" b="1" smtClean="0">
                <a:solidFill>
                  <a:schemeClr val="tx1">
                    <a:lumMod val="75000"/>
                  </a:schemeClr>
                </a:solidFill>
                <a:latin typeface="+mn-lt"/>
                <a:ea typeface="Calibri" panose="020F0502020204030204" pitchFamily="34" charset="0"/>
                <a:cs typeface="Times New Roman" panose="02020603050405020304" pitchFamily="18" charset="0"/>
              </a:rPr>
              <a:t>Đọc </a:t>
            </a:r>
            <a:r>
              <a:rPr lang="vi-VN" sz="2000" b="1">
                <a:solidFill>
                  <a:schemeClr val="tx1">
                    <a:lumMod val="75000"/>
                  </a:schemeClr>
                </a:solidFill>
                <a:latin typeface="+mn-lt"/>
                <a:ea typeface="Calibri" panose="020F0502020204030204" pitchFamily="34" charset="0"/>
                <a:cs typeface="Times New Roman" panose="02020603050405020304" pitchFamily="18" charset="0"/>
              </a:rPr>
              <a:t>đoạn văn và trả lời câu hỏi:</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grpSp>
        <p:nvGrpSpPr>
          <p:cNvPr id="7" name="Google Shape;2542;p61"/>
          <p:cNvGrpSpPr/>
          <p:nvPr/>
        </p:nvGrpSpPr>
        <p:grpSpPr>
          <a:xfrm flipH="1">
            <a:off x="7947289" y="248076"/>
            <a:ext cx="847306" cy="1111095"/>
            <a:chOff x="3155850" y="3032475"/>
            <a:chExt cx="797988" cy="1118703"/>
          </a:xfrm>
        </p:grpSpPr>
        <p:sp>
          <p:nvSpPr>
            <p:cNvPr id="8" name="Google Shape;2543;p61"/>
            <p:cNvSpPr/>
            <p:nvPr/>
          </p:nvSpPr>
          <p:spPr>
            <a:xfrm>
              <a:off x="3516345" y="3122999"/>
              <a:ext cx="635" cy="471"/>
            </a:xfrm>
            <a:custGeom>
              <a:avLst/>
              <a:gdLst/>
              <a:ahLst/>
              <a:cxnLst/>
              <a:rect l="l" t="t" r="r" b="b"/>
              <a:pathLst>
                <a:path w="27" h="20" extrusionOk="0">
                  <a:moveTo>
                    <a:pt x="9" y="1"/>
                  </a:moveTo>
                  <a:cubicBezTo>
                    <a:pt x="1" y="10"/>
                    <a:pt x="2" y="20"/>
                    <a:pt x="8" y="20"/>
                  </a:cubicBezTo>
                  <a:cubicBezTo>
                    <a:pt x="12" y="20"/>
                    <a:pt x="19" y="14"/>
                    <a:pt x="26" y="1"/>
                  </a:cubicBezTo>
                  <a:close/>
                </a:path>
              </a:pathLst>
            </a:custGeom>
            <a:solidFill>
              <a:srgbClr val="F9B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44;p61"/>
            <p:cNvSpPr/>
            <p:nvPr/>
          </p:nvSpPr>
          <p:spPr>
            <a:xfrm>
              <a:off x="3537776" y="3285179"/>
              <a:ext cx="240637" cy="346006"/>
            </a:xfrm>
            <a:custGeom>
              <a:avLst/>
              <a:gdLst/>
              <a:ahLst/>
              <a:cxnLst/>
              <a:rect l="l" t="t" r="r" b="b"/>
              <a:pathLst>
                <a:path w="10229" h="14708" extrusionOk="0">
                  <a:moveTo>
                    <a:pt x="8070" y="0"/>
                  </a:moveTo>
                  <a:cubicBezTo>
                    <a:pt x="7538" y="0"/>
                    <a:pt x="7023" y="129"/>
                    <a:pt x="6540" y="339"/>
                  </a:cubicBezTo>
                  <a:cubicBezTo>
                    <a:pt x="5541" y="709"/>
                    <a:pt x="4414" y="1675"/>
                    <a:pt x="3673" y="2594"/>
                  </a:cubicBezTo>
                  <a:cubicBezTo>
                    <a:pt x="2900" y="3528"/>
                    <a:pt x="2175" y="4527"/>
                    <a:pt x="1611" y="5590"/>
                  </a:cubicBezTo>
                  <a:cubicBezTo>
                    <a:pt x="1241" y="6331"/>
                    <a:pt x="1031" y="7119"/>
                    <a:pt x="806" y="7892"/>
                  </a:cubicBezTo>
                  <a:cubicBezTo>
                    <a:pt x="580" y="8682"/>
                    <a:pt x="339" y="9471"/>
                    <a:pt x="243" y="10276"/>
                  </a:cubicBezTo>
                  <a:cubicBezTo>
                    <a:pt x="0" y="11564"/>
                    <a:pt x="161" y="12853"/>
                    <a:pt x="290" y="14126"/>
                  </a:cubicBezTo>
                  <a:cubicBezTo>
                    <a:pt x="323" y="14270"/>
                    <a:pt x="275" y="14464"/>
                    <a:pt x="372" y="14592"/>
                  </a:cubicBezTo>
                  <a:cubicBezTo>
                    <a:pt x="387" y="14592"/>
                    <a:pt x="404" y="14592"/>
                    <a:pt x="419" y="14609"/>
                  </a:cubicBezTo>
                  <a:cubicBezTo>
                    <a:pt x="436" y="14657"/>
                    <a:pt x="484" y="14689"/>
                    <a:pt x="533" y="14706"/>
                  </a:cubicBezTo>
                  <a:cubicBezTo>
                    <a:pt x="541" y="14707"/>
                    <a:pt x="549" y="14707"/>
                    <a:pt x="557" y="14707"/>
                  </a:cubicBezTo>
                  <a:cubicBezTo>
                    <a:pt x="675" y="14707"/>
                    <a:pt x="775" y="14602"/>
                    <a:pt x="790" y="14496"/>
                  </a:cubicBezTo>
                  <a:cubicBezTo>
                    <a:pt x="822" y="14384"/>
                    <a:pt x="1080" y="14062"/>
                    <a:pt x="1306" y="13804"/>
                  </a:cubicBezTo>
                  <a:cubicBezTo>
                    <a:pt x="1596" y="13433"/>
                    <a:pt x="1869" y="13046"/>
                    <a:pt x="2191" y="12692"/>
                  </a:cubicBezTo>
                  <a:cubicBezTo>
                    <a:pt x="2498" y="12354"/>
                    <a:pt x="2755" y="11983"/>
                    <a:pt x="3077" y="11678"/>
                  </a:cubicBezTo>
                  <a:cubicBezTo>
                    <a:pt x="3351" y="11468"/>
                    <a:pt x="3979" y="11017"/>
                    <a:pt x="4366" y="10679"/>
                  </a:cubicBezTo>
                  <a:cubicBezTo>
                    <a:pt x="5509" y="9761"/>
                    <a:pt x="6524" y="8730"/>
                    <a:pt x="7523" y="7684"/>
                  </a:cubicBezTo>
                  <a:cubicBezTo>
                    <a:pt x="8247" y="6878"/>
                    <a:pt x="8876" y="6008"/>
                    <a:pt x="9406" y="5090"/>
                  </a:cubicBezTo>
                  <a:cubicBezTo>
                    <a:pt x="9890" y="4366"/>
                    <a:pt x="10132" y="3560"/>
                    <a:pt x="10212" y="2723"/>
                  </a:cubicBezTo>
                  <a:cubicBezTo>
                    <a:pt x="10196" y="2448"/>
                    <a:pt x="10229" y="2191"/>
                    <a:pt x="10196" y="1933"/>
                  </a:cubicBezTo>
                  <a:cubicBezTo>
                    <a:pt x="10147" y="1724"/>
                    <a:pt x="10051" y="1531"/>
                    <a:pt x="9971" y="1321"/>
                  </a:cubicBezTo>
                  <a:cubicBezTo>
                    <a:pt x="9874" y="951"/>
                    <a:pt x="9552" y="726"/>
                    <a:pt x="9245" y="516"/>
                  </a:cubicBezTo>
                  <a:cubicBezTo>
                    <a:pt x="8891" y="290"/>
                    <a:pt x="8505" y="81"/>
                    <a:pt x="8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45;p61"/>
            <p:cNvSpPr/>
            <p:nvPr/>
          </p:nvSpPr>
          <p:spPr>
            <a:xfrm>
              <a:off x="3627194" y="3698934"/>
              <a:ext cx="423" cy="24"/>
            </a:xfrm>
            <a:custGeom>
              <a:avLst/>
              <a:gdLst/>
              <a:ahLst/>
              <a:cxnLst/>
              <a:rect l="l" t="t" r="r" b="b"/>
              <a:pathLst>
                <a:path w="18" h="1" extrusionOk="0">
                  <a:moveTo>
                    <a:pt x="1" y="0"/>
                  </a:moveTo>
                  <a:lnTo>
                    <a:pt x="1" y="0"/>
                  </a:lnTo>
                  <a:cubicBezTo>
                    <a:pt x="17" y="0"/>
                    <a:pt x="1" y="0"/>
                    <a:pt x="1" y="0"/>
                  </a:cubicBezTo>
                  <a:close/>
                </a:path>
              </a:pathLst>
            </a:custGeom>
            <a:solidFill>
              <a:srgbClr val="F9B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6;p61"/>
            <p:cNvSpPr/>
            <p:nvPr/>
          </p:nvSpPr>
          <p:spPr>
            <a:xfrm>
              <a:off x="3599552" y="3983866"/>
              <a:ext cx="24" cy="24"/>
            </a:xfrm>
            <a:custGeom>
              <a:avLst/>
              <a:gdLst/>
              <a:ahLst/>
              <a:cxnLst/>
              <a:rect l="l" t="t" r="r" b="b"/>
              <a:pathLst>
                <a:path w="1" h="1" extrusionOk="0">
                  <a:moveTo>
                    <a:pt x="0" y="0"/>
                  </a:moveTo>
                  <a:lnTo>
                    <a:pt x="0" y="0"/>
                  </a:lnTo>
                  <a:close/>
                </a:path>
              </a:pathLst>
            </a:custGeom>
            <a:solidFill>
              <a:srgbClr val="F9B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7;p61"/>
            <p:cNvSpPr/>
            <p:nvPr/>
          </p:nvSpPr>
          <p:spPr>
            <a:xfrm>
              <a:off x="3574898" y="3848928"/>
              <a:ext cx="73163" cy="142561"/>
            </a:xfrm>
            <a:custGeom>
              <a:avLst/>
              <a:gdLst/>
              <a:ahLst/>
              <a:cxnLst/>
              <a:rect l="l" t="t" r="r" b="b"/>
              <a:pathLst>
                <a:path w="3110" h="6060" extrusionOk="0">
                  <a:moveTo>
                    <a:pt x="2908" y="1"/>
                  </a:moveTo>
                  <a:cubicBezTo>
                    <a:pt x="2833" y="1"/>
                    <a:pt x="2775" y="54"/>
                    <a:pt x="2723" y="148"/>
                  </a:cubicBezTo>
                  <a:cubicBezTo>
                    <a:pt x="2691" y="148"/>
                    <a:pt x="2659" y="163"/>
                    <a:pt x="2627" y="180"/>
                  </a:cubicBezTo>
                  <a:cubicBezTo>
                    <a:pt x="1564" y="904"/>
                    <a:pt x="887" y="1984"/>
                    <a:pt x="597" y="3176"/>
                  </a:cubicBezTo>
                  <a:cubicBezTo>
                    <a:pt x="355" y="3917"/>
                    <a:pt x="1" y="4802"/>
                    <a:pt x="372" y="5543"/>
                  </a:cubicBezTo>
                  <a:cubicBezTo>
                    <a:pt x="584" y="5915"/>
                    <a:pt x="808" y="6060"/>
                    <a:pt x="1029" y="6060"/>
                  </a:cubicBezTo>
                  <a:cubicBezTo>
                    <a:pt x="1412" y="6060"/>
                    <a:pt x="1789" y="5628"/>
                    <a:pt x="2095" y="5188"/>
                  </a:cubicBezTo>
                  <a:cubicBezTo>
                    <a:pt x="2466" y="4529"/>
                    <a:pt x="2627" y="3788"/>
                    <a:pt x="2739" y="3062"/>
                  </a:cubicBezTo>
                  <a:cubicBezTo>
                    <a:pt x="2803" y="2209"/>
                    <a:pt x="2771" y="1355"/>
                    <a:pt x="2981" y="502"/>
                  </a:cubicBezTo>
                  <a:cubicBezTo>
                    <a:pt x="3013" y="357"/>
                    <a:pt x="2981" y="406"/>
                    <a:pt x="3061" y="245"/>
                  </a:cubicBezTo>
                  <a:cubicBezTo>
                    <a:pt x="3110" y="180"/>
                    <a:pt x="3093" y="99"/>
                    <a:pt x="3046" y="51"/>
                  </a:cubicBezTo>
                  <a:cubicBezTo>
                    <a:pt x="2994" y="17"/>
                    <a:pt x="2948" y="1"/>
                    <a:pt x="2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8;p61"/>
            <p:cNvSpPr/>
            <p:nvPr/>
          </p:nvSpPr>
          <p:spPr>
            <a:xfrm>
              <a:off x="3640462" y="3726293"/>
              <a:ext cx="313377" cy="209090"/>
            </a:xfrm>
            <a:custGeom>
              <a:avLst/>
              <a:gdLst/>
              <a:ahLst/>
              <a:cxnLst/>
              <a:rect l="l" t="t" r="r" b="b"/>
              <a:pathLst>
                <a:path w="13321" h="8888" extrusionOk="0">
                  <a:moveTo>
                    <a:pt x="7765" y="0"/>
                  </a:moveTo>
                  <a:cubicBezTo>
                    <a:pt x="7519" y="0"/>
                    <a:pt x="7271" y="8"/>
                    <a:pt x="7023" y="14"/>
                  </a:cubicBezTo>
                  <a:cubicBezTo>
                    <a:pt x="6266" y="29"/>
                    <a:pt x="5686" y="29"/>
                    <a:pt x="4865" y="93"/>
                  </a:cubicBezTo>
                  <a:cubicBezTo>
                    <a:pt x="3205" y="271"/>
                    <a:pt x="1708" y="1077"/>
                    <a:pt x="338" y="1930"/>
                  </a:cubicBezTo>
                  <a:cubicBezTo>
                    <a:pt x="242" y="2011"/>
                    <a:pt x="98" y="2058"/>
                    <a:pt x="65" y="2187"/>
                  </a:cubicBezTo>
                  <a:lnTo>
                    <a:pt x="65" y="2204"/>
                  </a:lnTo>
                  <a:cubicBezTo>
                    <a:pt x="16" y="2268"/>
                    <a:pt x="1" y="2365"/>
                    <a:pt x="49" y="2430"/>
                  </a:cubicBezTo>
                  <a:cubicBezTo>
                    <a:pt x="645" y="2816"/>
                    <a:pt x="1627" y="3428"/>
                    <a:pt x="2303" y="3991"/>
                  </a:cubicBezTo>
                  <a:cubicBezTo>
                    <a:pt x="2883" y="4539"/>
                    <a:pt x="3544" y="5135"/>
                    <a:pt x="4043" y="5763"/>
                  </a:cubicBezTo>
                  <a:cubicBezTo>
                    <a:pt x="4736" y="6488"/>
                    <a:pt x="5299" y="7068"/>
                    <a:pt x="6089" y="7760"/>
                  </a:cubicBezTo>
                  <a:cubicBezTo>
                    <a:pt x="6813" y="8196"/>
                    <a:pt x="7603" y="8582"/>
                    <a:pt x="8441" y="8808"/>
                  </a:cubicBezTo>
                  <a:cubicBezTo>
                    <a:pt x="8622" y="8864"/>
                    <a:pt x="8803" y="8888"/>
                    <a:pt x="8983" y="8888"/>
                  </a:cubicBezTo>
                  <a:cubicBezTo>
                    <a:pt x="9684" y="8888"/>
                    <a:pt x="10370" y="8522"/>
                    <a:pt x="10985" y="8228"/>
                  </a:cubicBezTo>
                  <a:cubicBezTo>
                    <a:pt x="11871" y="7567"/>
                    <a:pt x="12740" y="6697"/>
                    <a:pt x="13062" y="5666"/>
                  </a:cubicBezTo>
                  <a:cubicBezTo>
                    <a:pt x="13320" y="4410"/>
                    <a:pt x="12966" y="3057"/>
                    <a:pt x="12177" y="2058"/>
                  </a:cubicBezTo>
                  <a:cubicBezTo>
                    <a:pt x="11404" y="1141"/>
                    <a:pt x="10324" y="448"/>
                    <a:pt x="9117" y="142"/>
                  </a:cubicBezTo>
                  <a:cubicBezTo>
                    <a:pt x="8677" y="27"/>
                    <a:pt x="8223" y="0"/>
                    <a:pt x="7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49;p61"/>
            <p:cNvSpPr/>
            <p:nvPr/>
          </p:nvSpPr>
          <p:spPr>
            <a:xfrm>
              <a:off x="3615902" y="3471872"/>
              <a:ext cx="252682" cy="242543"/>
            </a:xfrm>
            <a:custGeom>
              <a:avLst/>
              <a:gdLst/>
              <a:ahLst/>
              <a:cxnLst/>
              <a:rect l="l" t="t" r="r" b="b"/>
              <a:pathLst>
                <a:path w="10741" h="10310" extrusionOk="0">
                  <a:moveTo>
                    <a:pt x="7818" y="0"/>
                  </a:moveTo>
                  <a:cubicBezTo>
                    <a:pt x="7422" y="0"/>
                    <a:pt x="7033" y="90"/>
                    <a:pt x="6665" y="231"/>
                  </a:cubicBezTo>
                  <a:cubicBezTo>
                    <a:pt x="6134" y="407"/>
                    <a:pt x="5587" y="553"/>
                    <a:pt x="5136" y="890"/>
                  </a:cubicBezTo>
                  <a:cubicBezTo>
                    <a:pt x="4475" y="1390"/>
                    <a:pt x="4041" y="1906"/>
                    <a:pt x="3476" y="2501"/>
                  </a:cubicBezTo>
                  <a:cubicBezTo>
                    <a:pt x="3042" y="3016"/>
                    <a:pt x="2735" y="3613"/>
                    <a:pt x="2366" y="4161"/>
                  </a:cubicBezTo>
                  <a:cubicBezTo>
                    <a:pt x="1238" y="5707"/>
                    <a:pt x="594" y="7494"/>
                    <a:pt x="240" y="9347"/>
                  </a:cubicBezTo>
                  <a:lnTo>
                    <a:pt x="240" y="9395"/>
                  </a:lnTo>
                  <a:cubicBezTo>
                    <a:pt x="191" y="9411"/>
                    <a:pt x="158" y="9443"/>
                    <a:pt x="143" y="9491"/>
                  </a:cubicBezTo>
                  <a:cubicBezTo>
                    <a:pt x="1" y="10115"/>
                    <a:pt x="172" y="10309"/>
                    <a:pt x="431" y="10309"/>
                  </a:cubicBezTo>
                  <a:cubicBezTo>
                    <a:pt x="700" y="10309"/>
                    <a:pt x="1065" y="10099"/>
                    <a:pt x="1270" y="9942"/>
                  </a:cubicBezTo>
                  <a:cubicBezTo>
                    <a:pt x="1769" y="9733"/>
                    <a:pt x="2510" y="9411"/>
                    <a:pt x="3171" y="9186"/>
                  </a:cubicBezTo>
                  <a:cubicBezTo>
                    <a:pt x="3751" y="8879"/>
                    <a:pt x="4249" y="8670"/>
                    <a:pt x="4878" y="8331"/>
                  </a:cubicBezTo>
                  <a:cubicBezTo>
                    <a:pt x="6263" y="7672"/>
                    <a:pt x="7391" y="6785"/>
                    <a:pt x="8486" y="5803"/>
                  </a:cubicBezTo>
                  <a:cubicBezTo>
                    <a:pt x="9210" y="5159"/>
                    <a:pt x="9678" y="4788"/>
                    <a:pt x="10144" y="4064"/>
                  </a:cubicBezTo>
                  <a:cubicBezTo>
                    <a:pt x="10273" y="3871"/>
                    <a:pt x="10434" y="3693"/>
                    <a:pt x="10531" y="3484"/>
                  </a:cubicBezTo>
                  <a:cubicBezTo>
                    <a:pt x="10612" y="3178"/>
                    <a:pt x="10724" y="2855"/>
                    <a:pt x="10741" y="2533"/>
                  </a:cubicBezTo>
                  <a:cubicBezTo>
                    <a:pt x="10741" y="2308"/>
                    <a:pt x="10644" y="2082"/>
                    <a:pt x="10595" y="1857"/>
                  </a:cubicBezTo>
                  <a:cubicBezTo>
                    <a:pt x="10515" y="1616"/>
                    <a:pt x="10434" y="1341"/>
                    <a:pt x="10225" y="1148"/>
                  </a:cubicBezTo>
                  <a:cubicBezTo>
                    <a:pt x="9983" y="923"/>
                    <a:pt x="9678" y="778"/>
                    <a:pt x="9403" y="601"/>
                  </a:cubicBezTo>
                  <a:cubicBezTo>
                    <a:pt x="9098" y="392"/>
                    <a:pt x="8776" y="182"/>
                    <a:pt x="8405" y="70"/>
                  </a:cubicBezTo>
                  <a:cubicBezTo>
                    <a:pt x="8209" y="22"/>
                    <a:pt x="8012" y="0"/>
                    <a:pt x="7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50;p61"/>
            <p:cNvSpPr/>
            <p:nvPr/>
          </p:nvSpPr>
          <p:spPr>
            <a:xfrm>
              <a:off x="3440406" y="3109237"/>
              <a:ext cx="164463" cy="441400"/>
            </a:xfrm>
            <a:custGeom>
              <a:avLst/>
              <a:gdLst/>
              <a:ahLst/>
              <a:cxnLst/>
              <a:rect l="l" t="t" r="r" b="b"/>
              <a:pathLst>
                <a:path w="6991" h="18763" extrusionOk="0">
                  <a:moveTo>
                    <a:pt x="4381" y="0"/>
                  </a:moveTo>
                  <a:cubicBezTo>
                    <a:pt x="4036" y="0"/>
                    <a:pt x="3685" y="55"/>
                    <a:pt x="3366" y="135"/>
                  </a:cubicBezTo>
                  <a:cubicBezTo>
                    <a:pt x="2868" y="313"/>
                    <a:pt x="2578" y="699"/>
                    <a:pt x="2142" y="1101"/>
                  </a:cubicBezTo>
                  <a:cubicBezTo>
                    <a:pt x="1579" y="1762"/>
                    <a:pt x="1305" y="2615"/>
                    <a:pt x="967" y="3388"/>
                  </a:cubicBezTo>
                  <a:cubicBezTo>
                    <a:pt x="226" y="5370"/>
                    <a:pt x="1" y="7479"/>
                    <a:pt x="48" y="9558"/>
                  </a:cubicBezTo>
                  <a:cubicBezTo>
                    <a:pt x="33" y="10943"/>
                    <a:pt x="420" y="12263"/>
                    <a:pt x="742" y="13503"/>
                  </a:cubicBezTo>
                  <a:cubicBezTo>
                    <a:pt x="1128" y="14952"/>
                    <a:pt x="1562" y="16402"/>
                    <a:pt x="2352" y="17723"/>
                  </a:cubicBezTo>
                  <a:cubicBezTo>
                    <a:pt x="2497" y="17997"/>
                    <a:pt x="2674" y="18255"/>
                    <a:pt x="2851" y="18528"/>
                  </a:cubicBezTo>
                  <a:cubicBezTo>
                    <a:pt x="2883" y="18560"/>
                    <a:pt x="2915" y="18577"/>
                    <a:pt x="2948" y="18577"/>
                  </a:cubicBezTo>
                  <a:lnTo>
                    <a:pt x="2964" y="18577"/>
                  </a:lnTo>
                  <a:cubicBezTo>
                    <a:pt x="2964" y="18641"/>
                    <a:pt x="2997" y="18721"/>
                    <a:pt x="3061" y="18738"/>
                  </a:cubicBezTo>
                  <a:cubicBezTo>
                    <a:pt x="3103" y="18755"/>
                    <a:pt x="3139" y="18763"/>
                    <a:pt x="3171" y="18763"/>
                  </a:cubicBezTo>
                  <a:cubicBezTo>
                    <a:pt x="3402" y="18763"/>
                    <a:pt x="3357" y="18348"/>
                    <a:pt x="3399" y="18319"/>
                  </a:cubicBezTo>
                  <a:cubicBezTo>
                    <a:pt x="3544" y="18045"/>
                    <a:pt x="3560" y="17723"/>
                    <a:pt x="3592" y="17433"/>
                  </a:cubicBezTo>
                  <a:cubicBezTo>
                    <a:pt x="3705" y="16982"/>
                    <a:pt x="3641" y="16660"/>
                    <a:pt x="3673" y="16305"/>
                  </a:cubicBezTo>
                  <a:cubicBezTo>
                    <a:pt x="3688" y="15854"/>
                    <a:pt x="3834" y="15403"/>
                    <a:pt x="3898" y="14952"/>
                  </a:cubicBezTo>
                  <a:cubicBezTo>
                    <a:pt x="3978" y="14518"/>
                    <a:pt x="3995" y="14067"/>
                    <a:pt x="4124" y="13649"/>
                  </a:cubicBezTo>
                  <a:cubicBezTo>
                    <a:pt x="4655" y="11925"/>
                    <a:pt x="5170" y="10460"/>
                    <a:pt x="5847" y="8607"/>
                  </a:cubicBezTo>
                  <a:cubicBezTo>
                    <a:pt x="6475" y="6948"/>
                    <a:pt x="6991" y="5209"/>
                    <a:pt x="6765" y="3453"/>
                  </a:cubicBezTo>
                  <a:cubicBezTo>
                    <a:pt x="6733" y="2390"/>
                    <a:pt x="6459" y="1247"/>
                    <a:pt x="5718" y="425"/>
                  </a:cubicBezTo>
                  <a:cubicBezTo>
                    <a:pt x="5358" y="112"/>
                    <a:pt x="4875" y="0"/>
                    <a:pt x="4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1;p61"/>
            <p:cNvSpPr/>
            <p:nvPr/>
          </p:nvSpPr>
          <p:spPr>
            <a:xfrm>
              <a:off x="3236940" y="3032475"/>
              <a:ext cx="194411" cy="395996"/>
            </a:xfrm>
            <a:custGeom>
              <a:avLst/>
              <a:gdLst/>
              <a:ahLst/>
              <a:cxnLst/>
              <a:rect l="l" t="t" r="r" b="b"/>
              <a:pathLst>
                <a:path w="8264" h="16833" extrusionOk="0">
                  <a:moveTo>
                    <a:pt x="4682" y="0"/>
                  </a:moveTo>
                  <a:cubicBezTo>
                    <a:pt x="4172" y="0"/>
                    <a:pt x="3657" y="131"/>
                    <a:pt x="3157" y="209"/>
                  </a:cubicBezTo>
                  <a:cubicBezTo>
                    <a:pt x="2594" y="322"/>
                    <a:pt x="2094" y="627"/>
                    <a:pt x="1643" y="950"/>
                  </a:cubicBezTo>
                  <a:cubicBezTo>
                    <a:pt x="1144" y="1450"/>
                    <a:pt x="693" y="2029"/>
                    <a:pt x="468" y="2674"/>
                  </a:cubicBezTo>
                  <a:cubicBezTo>
                    <a:pt x="242" y="3221"/>
                    <a:pt x="193" y="3784"/>
                    <a:pt x="129" y="4364"/>
                  </a:cubicBezTo>
                  <a:cubicBezTo>
                    <a:pt x="0" y="5041"/>
                    <a:pt x="64" y="5717"/>
                    <a:pt x="113" y="6410"/>
                  </a:cubicBezTo>
                  <a:cubicBezTo>
                    <a:pt x="146" y="7183"/>
                    <a:pt x="403" y="7924"/>
                    <a:pt x="644" y="8665"/>
                  </a:cubicBezTo>
                  <a:cubicBezTo>
                    <a:pt x="934" y="9406"/>
                    <a:pt x="1031" y="10018"/>
                    <a:pt x="1466" y="10678"/>
                  </a:cubicBezTo>
                  <a:cubicBezTo>
                    <a:pt x="2190" y="11644"/>
                    <a:pt x="2899" y="12595"/>
                    <a:pt x="3704" y="13497"/>
                  </a:cubicBezTo>
                  <a:cubicBezTo>
                    <a:pt x="4349" y="14382"/>
                    <a:pt x="5186" y="15108"/>
                    <a:pt x="5992" y="15849"/>
                  </a:cubicBezTo>
                  <a:cubicBezTo>
                    <a:pt x="6378" y="16154"/>
                    <a:pt x="6781" y="16444"/>
                    <a:pt x="7216" y="16702"/>
                  </a:cubicBezTo>
                  <a:cubicBezTo>
                    <a:pt x="7290" y="16747"/>
                    <a:pt x="7364" y="16832"/>
                    <a:pt x="7464" y="16832"/>
                  </a:cubicBezTo>
                  <a:cubicBezTo>
                    <a:pt x="7473" y="16832"/>
                    <a:pt x="7481" y="16832"/>
                    <a:pt x="7490" y="16830"/>
                  </a:cubicBezTo>
                  <a:cubicBezTo>
                    <a:pt x="7602" y="16798"/>
                    <a:pt x="7634" y="16686"/>
                    <a:pt x="7570" y="16605"/>
                  </a:cubicBezTo>
                  <a:cubicBezTo>
                    <a:pt x="7699" y="16525"/>
                    <a:pt x="7634" y="16332"/>
                    <a:pt x="7619" y="16203"/>
                  </a:cubicBezTo>
                  <a:cubicBezTo>
                    <a:pt x="7602" y="16186"/>
                    <a:pt x="7587" y="16154"/>
                    <a:pt x="7587" y="16122"/>
                  </a:cubicBezTo>
                  <a:cubicBezTo>
                    <a:pt x="7587" y="16122"/>
                    <a:pt x="7587" y="16106"/>
                    <a:pt x="7570" y="16106"/>
                  </a:cubicBezTo>
                  <a:cubicBezTo>
                    <a:pt x="7522" y="15896"/>
                    <a:pt x="7490" y="15687"/>
                    <a:pt x="7458" y="15477"/>
                  </a:cubicBezTo>
                  <a:cubicBezTo>
                    <a:pt x="7393" y="14930"/>
                    <a:pt x="7538" y="14028"/>
                    <a:pt x="7522" y="13336"/>
                  </a:cubicBezTo>
                  <a:cubicBezTo>
                    <a:pt x="7570" y="11419"/>
                    <a:pt x="7828" y="9535"/>
                    <a:pt x="8038" y="7634"/>
                  </a:cubicBezTo>
                  <a:cubicBezTo>
                    <a:pt x="8214" y="6604"/>
                    <a:pt x="8263" y="5573"/>
                    <a:pt x="8199" y="4525"/>
                  </a:cubicBezTo>
                  <a:cubicBezTo>
                    <a:pt x="8231" y="3511"/>
                    <a:pt x="7957" y="2496"/>
                    <a:pt x="7393" y="1626"/>
                  </a:cubicBezTo>
                  <a:cubicBezTo>
                    <a:pt x="7183" y="1256"/>
                    <a:pt x="6846" y="999"/>
                    <a:pt x="6524" y="724"/>
                  </a:cubicBezTo>
                  <a:cubicBezTo>
                    <a:pt x="6185" y="451"/>
                    <a:pt x="5815" y="193"/>
                    <a:pt x="5364" y="97"/>
                  </a:cubicBezTo>
                  <a:cubicBezTo>
                    <a:pt x="5139" y="27"/>
                    <a:pt x="4911" y="0"/>
                    <a:pt x="4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2;p61"/>
            <p:cNvSpPr/>
            <p:nvPr/>
          </p:nvSpPr>
          <p:spPr>
            <a:xfrm>
              <a:off x="3189937" y="3385395"/>
              <a:ext cx="324669" cy="260516"/>
            </a:xfrm>
            <a:custGeom>
              <a:avLst/>
              <a:gdLst/>
              <a:ahLst/>
              <a:cxnLst/>
              <a:rect l="l" t="t" r="r" b="b"/>
              <a:pathLst>
                <a:path w="13801" h="11074" extrusionOk="0">
                  <a:moveTo>
                    <a:pt x="2701" y="0"/>
                  </a:moveTo>
                  <a:cubicBezTo>
                    <a:pt x="2596" y="0"/>
                    <a:pt x="2491" y="8"/>
                    <a:pt x="2385" y="24"/>
                  </a:cubicBezTo>
                  <a:cubicBezTo>
                    <a:pt x="2095" y="138"/>
                    <a:pt x="1837" y="314"/>
                    <a:pt x="1611" y="524"/>
                  </a:cubicBezTo>
                  <a:cubicBezTo>
                    <a:pt x="1" y="2022"/>
                    <a:pt x="436" y="4438"/>
                    <a:pt x="1386" y="6162"/>
                  </a:cubicBezTo>
                  <a:cubicBezTo>
                    <a:pt x="1998" y="7498"/>
                    <a:pt x="3061" y="8610"/>
                    <a:pt x="4382" y="9398"/>
                  </a:cubicBezTo>
                  <a:cubicBezTo>
                    <a:pt x="5236" y="9963"/>
                    <a:pt x="6106" y="10510"/>
                    <a:pt x="7104" y="10783"/>
                  </a:cubicBezTo>
                  <a:cubicBezTo>
                    <a:pt x="7753" y="10987"/>
                    <a:pt x="8428" y="11074"/>
                    <a:pt x="9102" y="11074"/>
                  </a:cubicBezTo>
                  <a:cubicBezTo>
                    <a:pt x="9600" y="11074"/>
                    <a:pt x="10097" y="11027"/>
                    <a:pt x="10583" y="10944"/>
                  </a:cubicBezTo>
                  <a:cubicBezTo>
                    <a:pt x="11597" y="10816"/>
                    <a:pt x="12548" y="10429"/>
                    <a:pt x="13530" y="10188"/>
                  </a:cubicBezTo>
                  <a:cubicBezTo>
                    <a:pt x="13547" y="10188"/>
                    <a:pt x="13579" y="10171"/>
                    <a:pt x="13579" y="10156"/>
                  </a:cubicBezTo>
                  <a:cubicBezTo>
                    <a:pt x="13748" y="10140"/>
                    <a:pt x="13800" y="9903"/>
                    <a:pt x="13620" y="9855"/>
                  </a:cubicBezTo>
                  <a:lnTo>
                    <a:pt x="13620" y="9855"/>
                  </a:lnTo>
                  <a:cubicBezTo>
                    <a:pt x="13607" y="9845"/>
                    <a:pt x="13551" y="9817"/>
                    <a:pt x="13530" y="9817"/>
                  </a:cubicBezTo>
                  <a:cubicBezTo>
                    <a:pt x="13530" y="9817"/>
                    <a:pt x="13530" y="9815"/>
                    <a:pt x="13529" y="9812"/>
                  </a:cubicBezTo>
                  <a:lnTo>
                    <a:pt x="13529" y="9812"/>
                  </a:lnTo>
                  <a:cubicBezTo>
                    <a:pt x="13531" y="9813"/>
                    <a:pt x="13532" y="9813"/>
                    <a:pt x="13533" y="9813"/>
                  </a:cubicBezTo>
                  <a:cubicBezTo>
                    <a:pt x="13534" y="9813"/>
                    <a:pt x="13533" y="9812"/>
                    <a:pt x="13528" y="9809"/>
                  </a:cubicBezTo>
                  <a:lnTo>
                    <a:pt x="13528" y="9809"/>
                  </a:lnTo>
                  <a:cubicBezTo>
                    <a:pt x="13528" y="9810"/>
                    <a:pt x="13529" y="9811"/>
                    <a:pt x="13529" y="9812"/>
                  </a:cubicBezTo>
                  <a:lnTo>
                    <a:pt x="13529" y="9812"/>
                  </a:lnTo>
                  <a:cubicBezTo>
                    <a:pt x="13526" y="9811"/>
                    <a:pt x="13520" y="9807"/>
                    <a:pt x="13515" y="9802"/>
                  </a:cubicBezTo>
                  <a:lnTo>
                    <a:pt x="13515" y="9802"/>
                  </a:lnTo>
                  <a:cubicBezTo>
                    <a:pt x="13521" y="9804"/>
                    <a:pt x="13525" y="9807"/>
                    <a:pt x="13528" y="9809"/>
                  </a:cubicBezTo>
                  <a:lnTo>
                    <a:pt x="13528" y="9809"/>
                  </a:lnTo>
                  <a:cubicBezTo>
                    <a:pt x="13526" y="9805"/>
                    <a:pt x="13522" y="9802"/>
                    <a:pt x="13515" y="9802"/>
                  </a:cubicBezTo>
                  <a:cubicBezTo>
                    <a:pt x="13321" y="9624"/>
                    <a:pt x="13064" y="9495"/>
                    <a:pt x="12838" y="9351"/>
                  </a:cubicBezTo>
                  <a:cubicBezTo>
                    <a:pt x="12548" y="9157"/>
                    <a:pt x="12306" y="8932"/>
                    <a:pt x="12033" y="8722"/>
                  </a:cubicBezTo>
                  <a:cubicBezTo>
                    <a:pt x="11694" y="8384"/>
                    <a:pt x="10905" y="7740"/>
                    <a:pt x="10583" y="7418"/>
                  </a:cubicBezTo>
                  <a:cubicBezTo>
                    <a:pt x="10148" y="7015"/>
                    <a:pt x="9810" y="6548"/>
                    <a:pt x="9424" y="6113"/>
                  </a:cubicBezTo>
                  <a:cubicBezTo>
                    <a:pt x="8779" y="5146"/>
                    <a:pt x="8167" y="3810"/>
                    <a:pt x="7313" y="2795"/>
                  </a:cubicBezTo>
                  <a:cubicBezTo>
                    <a:pt x="6557" y="1974"/>
                    <a:pt x="5574" y="1362"/>
                    <a:pt x="4639" y="733"/>
                  </a:cubicBezTo>
                  <a:cubicBezTo>
                    <a:pt x="4078" y="355"/>
                    <a:pt x="3408" y="0"/>
                    <a:pt x="2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3;p61"/>
            <p:cNvSpPr/>
            <p:nvPr/>
          </p:nvSpPr>
          <p:spPr>
            <a:xfrm>
              <a:off x="3360445" y="3784987"/>
              <a:ext cx="258446" cy="366190"/>
            </a:xfrm>
            <a:custGeom>
              <a:avLst/>
              <a:gdLst/>
              <a:ahLst/>
              <a:cxnLst/>
              <a:rect l="l" t="t" r="r" b="b"/>
              <a:pathLst>
                <a:path w="10986" h="15566" extrusionOk="0">
                  <a:moveTo>
                    <a:pt x="10798" y="0"/>
                  </a:moveTo>
                  <a:cubicBezTo>
                    <a:pt x="10730" y="0"/>
                    <a:pt x="10659" y="28"/>
                    <a:pt x="10615" y="79"/>
                  </a:cubicBezTo>
                  <a:cubicBezTo>
                    <a:pt x="10583" y="63"/>
                    <a:pt x="10551" y="47"/>
                    <a:pt x="10502" y="47"/>
                  </a:cubicBezTo>
                  <a:cubicBezTo>
                    <a:pt x="7040" y="128"/>
                    <a:pt x="3625" y="2012"/>
                    <a:pt x="2047" y="4992"/>
                  </a:cubicBezTo>
                  <a:cubicBezTo>
                    <a:pt x="1257" y="6425"/>
                    <a:pt x="355" y="7891"/>
                    <a:pt x="275" y="9534"/>
                  </a:cubicBezTo>
                  <a:cubicBezTo>
                    <a:pt x="1" y="11579"/>
                    <a:pt x="677" y="14059"/>
                    <a:pt x="2788" y="14993"/>
                  </a:cubicBezTo>
                  <a:cubicBezTo>
                    <a:pt x="3393" y="15291"/>
                    <a:pt x="4119" y="15566"/>
                    <a:pt x="4832" y="15566"/>
                  </a:cubicBezTo>
                  <a:cubicBezTo>
                    <a:pt x="5161" y="15566"/>
                    <a:pt x="5488" y="15507"/>
                    <a:pt x="5799" y="15364"/>
                  </a:cubicBezTo>
                  <a:cubicBezTo>
                    <a:pt x="8199" y="14091"/>
                    <a:pt x="8247" y="11321"/>
                    <a:pt x="8522" y="9131"/>
                  </a:cubicBezTo>
                  <a:cubicBezTo>
                    <a:pt x="8554" y="8020"/>
                    <a:pt x="8537" y="6892"/>
                    <a:pt x="8666" y="5780"/>
                  </a:cubicBezTo>
                  <a:cubicBezTo>
                    <a:pt x="8715" y="4266"/>
                    <a:pt x="9085" y="2898"/>
                    <a:pt x="10003" y="1625"/>
                  </a:cubicBezTo>
                  <a:cubicBezTo>
                    <a:pt x="10164" y="1271"/>
                    <a:pt x="10470" y="1142"/>
                    <a:pt x="10695" y="740"/>
                  </a:cubicBezTo>
                  <a:cubicBezTo>
                    <a:pt x="10792" y="562"/>
                    <a:pt x="10889" y="401"/>
                    <a:pt x="10970" y="224"/>
                  </a:cubicBezTo>
                  <a:cubicBezTo>
                    <a:pt x="10985" y="192"/>
                    <a:pt x="10985" y="160"/>
                    <a:pt x="10985" y="128"/>
                  </a:cubicBezTo>
                  <a:cubicBezTo>
                    <a:pt x="10959" y="40"/>
                    <a:pt x="10880" y="0"/>
                    <a:pt x="10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4;p61"/>
            <p:cNvSpPr/>
            <p:nvPr/>
          </p:nvSpPr>
          <p:spPr>
            <a:xfrm>
              <a:off x="3155850" y="3689288"/>
              <a:ext cx="441047" cy="230874"/>
            </a:xfrm>
            <a:custGeom>
              <a:avLst/>
              <a:gdLst/>
              <a:ahLst/>
              <a:cxnLst/>
              <a:rect l="l" t="t" r="r" b="b"/>
              <a:pathLst>
                <a:path w="18748" h="9814" extrusionOk="0">
                  <a:moveTo>
                    <a:pt x="11522" y="1"/>
                  </a:moveTo>
                  <a:cubicBezTo>
                    <a:pt x="10377" y="1"/>
                    <a:pt x="9233" y="153"/>
                    <a:pt x="8100" y="153"/>
                  </a:cubicBezTo>
                  <a:cubicBezTo>
                    <a:pt x="8052" y="153"/>
                    <a:pt x="8004" y="153"/>
                    <a:pt x="7957" y="153"/>
                  </a:cubicBezTo>
                  <a:cubicBezTo>
                    <a:pt x="7087" y="249"/>
                    <a:pt x="6234" y="491"/>
                    <a:pt x="5397" y="717"/>
                  </a:cubicBezTo>
                  <a:cubicBezTo>
                    <a:pt x="4623" y="958"/>
                    <a:pt x="3818" y="1216"/>
                    <a:pt x="3125" y="1651"/>
                  </a:cubicBezTo>
                  <a:cubicBezTo>
                    <a:pt x="2240" y="2246"/>
                    <a:pt x="1370" y="2940"/>
                    <a:pt x="822" y="3825"/>
                  </a:cubicBezTo>
                  <a:cubicBezTo>
                    <a:pt x="0" y="5274"/>
                    <a:pt x="243" y="6805"/>
                    <a:pt x="1096" y="8206"/>
                  </a:cubicBezTo>
                  <a:cubicBezTo>
                    <a:pt x="1257" y="8592"/>
                    <a:pt x="1531" y="8899"/>
                    <a:pt x="1918" y="9092"/>
                  </a:cubicBezTo>
                  <a:cubicBezTo>
                    <a:pt x="2577" y="9511"/>
                    <a:pt x="3367" y="9769"/>
                    <a:pt x="4172" y="9784"/>
                  </a:cubicBezTo>
                  <a:cubicBezTo>
                    <a:pt x="4347" y="9804"/>
                    <a:pt x="4520" y="9814"/>
                    <a:pt x="4692" y="9814"/>
                  </a:cubicBezTo>
                  <a:cubicBezTo>
                    <a:pt x="6034" y="9814"/>
                    <a:pt x="7319" y="9233"/>
                    <a:pt x="8489" y="8577"/>
                  </a:cubicBezTo>
                  <a:cubicBezTo>
                    <a:pt x="9552" y="7980"/>
                    <a:pt x="10630" y="7400"/>
                    <a:pt x="11549" y="6612"/>
                  </a:cubicBezTo>
                  <a:cubicBezTo>
                    <a:pt x="12563" y="5742"/>
                    <a:pt x="13755" y="4808"/>
                    <a:pt x="15125" y="4211"/>
                  </a:cubicBezTo>
                  <a:cubicBezTo>
                    <a:pt x="15962" y="3809"/>
                    <a:pt x="16735" y="3294"/>
                    <a:pt x="17492" y="3036"/>
                  </a:cubicBezTo>
                  <a:cubicBezTo>
                    <a:pt x="17734" y="2940"/>
                    <a:pt x="17927" y="2778"/>
                    <a:pt x="18153" y="2650"/>
                  </a:cubicBezTo>
                  <a:cubicBezTo>
                    <a:pt x="18249" y="2601"/>
                    <a:pt x="18329" y="2536"/>
                    <a:pt x="18426" y="2472"/>
                  </a:cubicBezTo>
                  <a:lnTo>
                    <a:pt x="18458" y="2472"/>
                  </a:lnTo>
                  <a:lnTo>
                    <a:pt x="18458" y="2456"/>
                  </a:lnTo>
                  <a:cubicBezTo>
                    <a:pt x="18539" y="2424"/>
                    <a:pt x="18619" y="2407"/>
                    <a:pt x="18684" y="2360"/>
                  </a:cubicBezTo>
                  <a:cubicBezTo>
                    <a:pt x="18716" y="2311"/>
                    <a:pt x="18748" y="2246"/>
                    <a:pt x="18748" y="2182"/>
                  </a:cubicBezTo>
                  <a:cubicBezTo>
                    <a:pt x="18748" y="2166"/>
                    <a:pt x="18748" y="2134"/>
                    <a:pt x="18733" y="2102"/>
                  </a:cubicBezTo>
                  <a:cubicBezTo>
                    <a:pt x="18733" y="2053"/>
                    <a:pt x="18733" y="2005"/>
                    <a:pt x="18716" y="1956"/>
                  </a:cubicBezTo>
                  <a:cubicBezTo>
                    <a:pt x="18651" y="1812"/>
                    <a:pt x="18490" y="1763"/>
                    <a:pt x="18346" y="1731"/>
                  </a:cubicBezTo>
                  <a:cubicBezTo>
                    <a:pt x="18314" y="1715"/>
                    <a:pt x="18297" y="1715"/>
                    <a:pt x="18282" y="1715"/>
                  </a:cubicBezTo>
                  <a:cubicBezTo>
                    <a:pt x="17154" y="1344"/>
                    <a:pt x="16074" y="878"/>
                    <a:pt x="14947" y="524"/>
                  </a:cubicBezTo>
                  <a:cubicBezTo>
                    <a:pt x="14077" y="249"/>
                    <a:pt x="13143" y="153"/>
                    <a:pt x="12241" y="24"/>
                  </a:cubicBezTo>
                  <a:cubicBezTo>
                    <a:pt x="12001" y="7"/>
                    <a:pt x="11762" y="1"/>
                    <a:pt x="1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5;p61"/>
            <p:cNvSpPr/>
            <p:nvPr/>
          </p:nvSpPr>
          <p:spPr>
            <a:xfrm>
              <a:off x="3245832" y="3135890"/>
              <a:ext cx="616096" cy="852452"/>
            </a:xfrm>
            <a:custGeom>
              <a:avLst/>
              <a:gdLst/>
              <a:ahLst/>
              <a:cxnLst/>
              <a:rect l="l" t="t" r="r" b="b"/>
              <a:pathLst>
                <a:path w="26189" h="36236" extrusionOk="0">
                  <a:moveTo>
                    <a:pt x="3633" y="0"/>
                  </a:moveTo>
                  <a:cubicBezTo>
                    <a:pt x="3557" y="0"/>
                    <a:pt x="3476" y="55"/>
                    <a:pt x="3488" y="129"/>
                  </a:cubicBezTo>
                  <a:cubicBezTo>
                    <a:pt x="3601" y="2577"/>
                    <a:pt x="4020" y="5010"/>
                    <a:pt x="4615" y="7394"/>
                  </a:cubicBezTo>
                  <a:cubicBezTo>
                    <a:pt x="4840" y="8167"/>
                    <a:pt x="5212" y="8891"/>
                    <a:pt x="5420" y="9681"/>
                  </a:cubicBezTo>
                  <a:cubicBezTo>
                    <a:pt x="5663" y="10422"/>
                    <a:pt x="6017" y="11146"/>
                    <a:pt x="6275" y="11887"/>
                  </a:cubicBezTo>
                  <a:cubicBezTo>
                    <a:pt x="6919" y="13240"/>
                    <a:pt x="7660" y="14384"/>
                    <a:pt x="8368" y="15784"/>
                  </a:cubicBezTo>
                  <a:cubicBezTo>
                    <a:pt x="8787" y="16542"/>
                    <a:pt x="9254" y="17122"/>
                    <a:pt x="9543" y="17846"/>
                  </a:cubicBezTo>
                  <a:cubicBezTo>
                    <a:pt x="9866" y="18458"/>
                    <a:pt x="10317" y="18973"/>
                    <a:pt x="10688" y="19538"/>
                  </a:cubicBezTo>
                  <a:cubicBezTo>
                    <a:pt x="10817" y="19699"/>
                    <a:pt x="10913" y="20021"/>
                    <a:pt x="11122" y="20279"/>
                  </a:cubicBezTo>
                  <a:cubicBezTo>
                    <a:pt x="11122" y="20294"/>
                    <a:pt x="11139" y="20294"/>
                    <a:pt x="11139" y="20311"/>
                  </a:cubicBezTo>
                  <a:cubicBezTo>
                    <a:pt x="10896" y="20230"/>
                    <a:pt x="10671" y="20182"/>
                    <a:pt x="10349" y="20118"/>
                  </a:cubicBezTo>
                  <a:cubicBezTo>
                    <a:pt x="9754" y="19940"/>
                    <a:pt x="8706" y="19811"/>
                    <a:pt x="7933" y="19699"/>
                  </a:cubicBezTo>
                  <a:cubicBezTo>
                    <a:pt x="7224" y="19570"/>
                    <a:pt x="6661" y="19409"/>
                    <a:pt x="5888" y="19119"/>
                  </a:cubicBezTo>
                  <a:cubicBezTo>
                    <a:pt x="4744" y="18684"/>
                    <a:pt x="3777" y="17927"/>
                    <a:pt x="2811" y="17105"/>
                  </a:cubicBezTo>
                  <a:cubicBezTo>
                    <a:pt x="2184" y="16493"/>
                    <a:pt x="1587" y="16059"/>
                    <a:pt x="1136" y="15318"/>
                  </a:cubicBezTo>
                  <a:cubicBezTo>
                    <a:pt x="846" y="14818"/>
                    <a:pt x="509" y="14335"/>
                    <a:pt x="283" y="13884"/>
                  </a:cubicBezTo>
                  <a:cubicBezTo>
                    <a:pt x="259" y="13830"/>
                    <a:pt x="211" y="13808"/>
                    <a:pt x="163" y="13808"/>
                  </a:cubicBezTo>
                  <a:cubicBezTo>
                    <a:pt x="81" y="13808"/>
                    <a:pt x="0" y="13873"/>
                    <a:pt x="41" y="13965"/>
                  </a:cubicBezTo>
                  <a:cubicBezTo>
                    <a:pt x="412" y="14657"/>
                    <a:pt x="831" y="15350"/>
                    <a:pt x="1282" y="15978"/>
                  </a:cubicBezTo>
                  <a:cubicBezTo>
                    <a:pt x="1700" y="16445"/>
                    <a:pt x="2167" y="16847"/>
                    <a:pt x="2618" y="17283"/>
                  </a:cubicBezTo>
                  <a:cubicBezTo>
                    <a:pt x="3601" y="18136"/>
                    <a:pt x="4647" y="18973"/>
                    <a:pt x="5903" y="19441"/>
                  </a:cubicBezTo>
                  <a:cubicBezTo>
                    <a:pt x="6726" y="19731"/>
                    <a:pt x="7385" y="19924"/>
                    <a:pt x="8240" y="20053"/>
                  </a:cubicBezTo>
                  <a:cubicBezTo>
                    <a:pt x="9093" y="20165"/>
                    <a:pt x="9801" y="20311"/>
                    <a:pt x="10559" y="20504"/>
                  </a:cubicBezTo>
                  <a:cubicBezTo>
                    <a:pt x="10768" y="20569"/>
                    <a:pt x="11122" y="20665"/>
                    <a:pt x="11476" y="20810"/>
                  </a:cubicBezTo>
                  <a:cubicBezTo>
                    <a:pt x="11751" y="21228"/>
                    <a:pt x="12073" y="21647"/>
                    <a:pt x="12378" y="22050"/>
                  </a:cubicBezTo>
                  <a:cubicBezTo>
                    <a:pt x="12395" y="22147"/>
                    <a:pt x="12459" y="22211"/>
                    <a:pt x="12524" y="22227"/>
                  </a:cubicBezTo>
                  <a:cubicBezTo>
                    <a:pt x="13248" y="23193"/>
                    <a:pt x="14006" y="24144"/>
                    <a:pt x="14521" y="25046"/>
                  </a:cubicBezTo>
                  <a:cubicBezTo>
                    <a:pt x="14601" y="25158"/>
                    <a:pt x="14665" y="25287"/>
                    <a:pt x="14730" y="25401"/>
                  </a:cubicBezTo>
                  <a:cubicBezTo>
                    <a:pt x="14701" y="25399"/>
                    <a:pt x="14672" y="25398"/>
                    <a:pt x="14643" y="25398"/>
                  </a:cubicBezTo>
                  <a:cubicBezTo>
                    <a:pt x="14361" y="25398"/>
                    <a:pt x="14057" y="25465"/>
                    <a:pt x="13780" y="25465"/>
                  </a:cubicBezTo>
                  <a:cubicBezTo>
                    <a:pt x="13329" y="25545"/>
                    <a:pt x="12878" y="25545"/>
                    <a:pt x="12427" y="25577"/>
                  </a:cubicBezTo>
                  <a:cubicBezTo>
                    <a:pt x="12169" y="25641"/>
                    <a:pt x="11798" y="25723"/>
                    <a:pt x="11396" y="25770"/>
                  </a:cubicBezTo>
                  <a:cubicBezTo>
                    <a:pt x="10784" y="25948"/>
                    <a:pt x="9962" y="26045"/>
                    <a:pt x="9206" y="26238"/>
                  </a:cubicBezTo>
                  <a:cubicBezTo>
                    <a:pt x="7466" y="26753"/>
                    <a:pt x="5534" y="27252"/>
                    <a:pt x="3777" y="28106"/>
                  </a:cubicBezTo>
                  <a:cubicBezTo>
                    <a:pt x="2763" y="28508"/>
                    <a:pt x="1716" y="28847"/>
                    <a:pt x="670" y="29169"/>
                  </a:cubicBezTo>
                  <a:cubicBezTo>
                    <a:pt x="499" y="29240"/>
                    <a:pt x="566" y="29473"/>
                    <a:pt x="728" y="29473"/>
                  </a:cubicBezTo>
                  <a:cubicBezTo>
                    <a:pt x="750" y="29473"/>
                    <a:pt x="773" y="29469"/>
                    <a:pt x="798" y="29459"/>
                  </a:cubicBezTo>
                  <a:cubicBezTo>
                    <a:pt x="2023" y="29073"/>
                    <a:pt x="3262" y="28702"/>
                    <a:pt x="4422" y="28154"/>
                  </a:cubicBezTo>
                  <a:cubicBezTo>
                    <a:pt x="5373" y="27720"/>
                    <a:pt x="6387" y="27445"/>
                    <a:pt x="7370" y="27123"/>
                  </a:cubicBezTo>
                  <a:cubicBezTo>
                    <a:pt x="8223" y="26866"/>
                    <a:pt x="8996" y="26657"/>
                    <a:pt x="9818" y="26464"/>
                  </a:cubicBezTo>
                  <a:cubicBezTo>
                    <a:pt x="10349" y="26399"/>
                    <a:pt x="10864" y="26286"/>
                    <a:pt x="11380" y="26157"/>
                  </a:cubicBezTo>
                  <a:cubicBezTo>
                    <a:pt x="11734" y="26109"/>
                    <a:pt x="12073" y="26077"/>
                    <a:pt x="12410" y="25980"/>
                  </a:cubicBezTo>
                  <a:cubicBezTo>
                    <a:pt x="12653" y="25931"/>
                    <a:pt x="13409" y="25931"/>
                    <a:pt x="13828" y="25851"/>
                  </a:cubicBezTo>
                  <a:cubicBezTo>
                    <a:pt x="14144" y="25839"/>
                    <a:pt x="14451" y="25781"/>
                    <a:pt x="14701" y="25781"/>
                  </a:cubicBezTo>
                  <a:cubicBezTo>
                    <a:pt x="14781" y="25781"/>
                    <a:pt x="14856" y="25787"/>
                    <a:pt x="14923" y="25803"/>
                  </a:cubicBezTo>
                  <a:cubicBezTo>
                    <a:pt x="14923" y="25819"/>
                    <a:pt x="14940" y="25819"/>
                    <a:pt x="14940" y="25819"/>
                  </a:cubicBezTo>
                  <a:cubicBezTo>
                    <a:pt x="14955" y="25884"/>
                    <a:pt x="15004" y="25931"/>
                    <a:pt x="15052" y="25948"/>
                  </a:cubicBezTo>
                  <a:cubicBezTo>
                    <a:pt x="15294" y="26382"/>
                    <a:pt x="15503" y="26833"/>
                    <a:pt x="15728" y="27301"/>
                  </a:cubicBezTo>
                  <a:cubicBezTo>
                    <a:pt x="15503" y="27381"/>
                    <a:pt x="15294" y="27510"/>
                    <a:pt x="15084" y="27623"/>
                  </a:cubicBezTo>
                  <a:cubicBezTo>
                    <a:pt x="13941" y="28315"/>
                    <a:pt x="13104" y="29330"/>
                    <a:pt x="12202" y="30248"/>
                  </a:cubicBezTo>
                  <a:cubicBezTo>
                    <a:pt x="11863" y="30555"/>
                    <a:pt x="11268" y="31199"/>
                    <a:pt x="10881" y="31536"/>
                  </a:cubicBezTo>
                  <a:cubicBezTo>
                    <a:pt x="10398" y="32133"/>
                    <a:pt x="9962" y="32745"/>
                    <a:pt x="9543" y="33389"/>
                  </a:cubicBezTo>
                  <a:cubicBezTo>
                    <a:pt x="9125" y="34242"/>
                    <a:pt x="8803" y="35193"/>
                    <a:pt x="8674" y="36111"/>
                  </a:cubicBezTo>
                  <a:cubicBezTo>
                    <a:pt x="8689" y="36195"/>
                    <a:pt x="8767" y="36236"/>
                    <a:pt x="8846" y="36236"/>
                  </a:cubicBezTo>
                  <a:cubicBezTo>
                    <a:pt x="8932" y="36236"/>
                    <a:pt x="9020" y="36187"/>
                    <a:pt x="9028" y="36095"/>
                  </a:cubicBezTo>
                  <a:cubicBezTo>
                    <a:pt x="9206" y="35241"/>
                    <a:pt x="9528" y="34195"/>
                    <a:pt x="9882" y="33534"/>
                  </a:cubicBezTo>
                  <a:cubicBezTo>
                    <a:pt x="10301" y="32921"/>
                    <a:pt x="10720" y="32326"/>
                    <a:pt x="11186" y="31762"/>
                  </a:cubicBezTo>
                  <a:cubicBezTo>
                    <a:pt x="11557" y="31440"/>
                    <a:pt x="12121" y="30828"/>
                    <a:pt x="12524" y="30473"/>
                  </a:cubicBezTo>
                  <a:cubicBezTo>
                    <a:pt x="13555" y="29410"/>
                    <a:pt x="14698" y="28090"/>
                    <a:pt x="15906" y="27671"/>
                  </a:cubicBezTo>
                  <a:lnTo>
                    <a:pt x="15954" y="27767"/>
                  </a:lnTo>
                  <a:cubicBezTo>
                    <a:pt x="16276" y="28396"/>
                    <a:pt x="16583" y="29041"/>
                    <a:pt x="16888" y="29685"/>
                  </a:cubicBezTo>
                  <a:cubicBezTo>
                    <a:pt x="16727" y="29878"/>
                    <a:pt x="16469" y="30183"/>
                    <a:pt x="16293" y="30409"/>
                  </a:cubicBezTo>
                  <a:cubicBezTo>
                    <a:pt x="16018" y="30877"/>
                    <a:pt x="15809" y="31407"/>
                    <a:pt x="15567" y="31730"/>
                  </a:cubicBezTo>
                  <a:cubicBezTo>
                    <a:pt x="15310" y="32406"/>
                    <a:pt x="15101" y="33083"/>
                    <a:pt x="14987" y="33791"/>
                  </a:cubicBezTo>
                  <a:cubicBezTo>
                    <a:pt x="14972" y="33984"/>
                    <a:pt x="14891" y="34210"/>
                    <a:pt x="14955" y="34388"/>
                  </a:cubicBezTo>
                  <a:cubicBezTo>
                    <a:pt x="14992" y="34430"/>
                    <a:pt x="15047" y="34450"/>
                    <a:pt x="15102" y="34450"/>
                  </a:cubicBezTo>
                  <a:cubicBezTo>
                    <a:pt x="15193" y="34450"/>
                    <a:pt x="15284" y="34397"/>
                    <a:pt x="15294" y="34307"/>
                  </a:cubicBezTo>
                  <a:cubicBezTo>
                    <a:pt x="15359" y="33454"/>
                    <a:pt x="15584" y="32793"/>
                    <a:pt x="15842" y="32036"/>
                  </a:cubicBezTo>
                  <a:cubicBezTo>
                    <a:pt x="15922" y="31762"/>
                    <a:pt x="16099" y="31601"/>
                    <a:pt x="16260" y="31279"/>
                  </a:cubicBezTo>
                  <a:cubicBezTo>
                    <a:pt x="16373" y="31005"/>
                    <a:pt x="16501" y="30716"/>
                    <a:pt x="16615" y="30587"/>
                  </a:cubicBezTo>
                  <a:cubicBezTo>
                    <a:pt x="16727" y="30426"/>
                    <a:pt x="16937" y="30183"/>
                    <a:pt x="17066" y="30022"/>
                  </a:cubicBezTo>
                  <a:cubicBezTo>
                    <a:pt x="17259" y="30409"/>
                    <a:pt x="17468" y="30795"/>
                    <a:pt x="17710" y="31150"/>
                  </a:cubicBezTo>
                  <a:cubicBezTo>
                    <a:pt x="18209" y="32020"/>
                    <a:pt x="18870" y="33099"/>
                    <a:pt x="19611" y="34001"/>
                  </a:cubicBezTo>
                  <a:cubicBezTo>
                    <a:pt x="20077" y="34517"/>
                    <a:pt x="20464" y="34839"/>
                    <a:pt x="20882" y="35337"/>
                  </a:cubicBezTo>
                  <a:cubicBezTo>
                    <a:pt x="20926" y="35403"/>
                    <a:pt x="21000" y="35462"/>
                    <a:pt x="21084" y="35462"/>
                  </a:cubicBezTo>
                  <a:cubicBezTo>
                    <a:pt x="21123" y="35462"/>
                    <a:pt x="21163" y="35449"/>
                    <a:pt x="21204" y="35419"/>
                  </a:cubicBezTo>
                  <a:cubicBezTo>
                    <a:pt x="21382" y="35273"/>
                    <a:pt x="21204" y="35112"/>
                    <a:pt x="21092" y="35000"/>
                  </a:cubicBezTo>
                  <a:cubicBezTo>
                    <a:pt x="20915" y="34742"/>
                    <a:pt x="20367" y="34227"/>
                    <a:pt x="20270" y="34146"/>
                  </a:cubicBezTo>
                  <a:cubicBezTo>
                    <a:pt x="19207" y="32954"/>
                    <a:pt x="18548" y="31746"/>
                    <a:pt x="17758" y="30473"/>
                  </a:cubicBezTo>
                  <a:cubicBezTo>
                    <a:pt x="17356" y="29717"/>
                    <a:pt x="16840" y="28637"/>
                    <a:pt x="16357" y="27655"/>
                  </a:cubicBezTo>
                  <a:cubicBezTo>
                    <a:pt x="16469" y="27655"/>
                    <a:pt x="16583" y="27639"/>
                    <a:pt x="16679" y="27639"/>
                  </a:cubicBezTo>
                  <a:cubicBezTo>
                    <a:pt x="16830" y="27620"/>
                    <a:pt x="16917" y="27616"/>
                    <a:pt x="16992" y="27616"/>
                  </a:cubicBezTo>
                  <a:cubicBezTo>
                    <a:pt x="17053" y="27616"/>
                    <a:pt x="17106" y="27619"/>
                    <a:pt x="17178" y="27619"/>
                  </a:cubicBezTo>
                  <a:cubicBezTo>
                    <a:pt x="17249" y="27619"/>
                    <a:pt x="17337" y="27616"/>
                    <a:pt x="17468" y="27606"/>
                  </a:cubicBezTo>
                  <a:cubicBezTo>
                    <a:pt x="17790" y="27559"/>
                    <a:pt x="18097" y="27574"/>
                    <a:pt x="18419" y="27527"/>
                  </a:cubicBezTo>
                  <a:cubicBezTo>
                    <a:pt x="18885" y="27527"/>
                    <a:pt x="19772" y="27591"/>
                    <a:pt x="20399" y="27639"/>
                  </a:cubicBezTo>
                  <a:cubicBezTo>
                    <a:pt x="20963" y="27671"/>
                    <a:pt x="21640" y="27639"/>
                    <a:pt x="22042" y="27767"/>
                  </a:cubicBezTo>
                  <a:cubicBezTo>
                    <a:pt x="22783" y="28010"/>
                    <a:pt x="23588" y="28218"/>
                    <a:pt x="24136" y="28590"/>
                  </a:cubicBezTo>
                  <a:cubicBezTo>
                    <a:pt x="24748" y="28959"/>
                    <a:pt x="25328" y="29363"/>
                    <a:pt x="25892" y="29797"/>
                  </a:cubicBezTo>
                  <a:cubicBezTo>
                    <a:pt x="25915" y="29814"/>
                    <a:pt x="25940" y="29822"/>
                    <a:pt x="25965" y="29822"/>
                  </a:cubicBezTo>
                  <a:cubicBezTo>
                    <a:pt x="26079" y="29822"/>
                    <a:pt x="26188" y="29664"/>
                    <a:pt x="26069" y="29571"/>
                  </a:cubicBezTo>
                  <a:cubicBezTo>
                    <a:pt x="25377" y="29041"/>
                    <a:pt x="24651" y="28541"/>
                    <a:pt x="23878" y="28106"/>
                  </a:cubicBezTo>
                  <a:cubicBezTo>
                    <a:pt x="23169" y="27832"/>
                    <a:pt x="22461" y="27559"/>
                    <a:pt x="21737" y="27398"/>
                  </a:cubicBezTo>
                  <a:cubicBezTo>
                    <a:pt x="20641" y="27333"/>
                    <a:pt x="19562" y="27237"/>
                    <a:pt x="18483" y="27204"/>
                  </a:cubicBezTo>
                  <a:cubicBezTo>
                    <a:pt x="17693" y="27237"/>
                    <a:pt x="17049" y="27269"/>
                    <a:pt x="16325" y="27284"/>
                  </a:cubicBezTo>
                  <a:cubicBezTo>
                    <a:pt x="16308" y="27252"/>
                    <a:pt x="16260" y="27237"/>
                    <a:pt x="16212" y="27237"/>
                  </a:cubicBezTo>
                  <a:lnTo>
                    <a:pt x="16147" y="27237"/>
                  </a:lnTo>
                  <a:cubicBezTo>
                    <a:pt x="16099" y="27123"/>
                    <a:pt x="16050" y="27027"/>
                    <a:pt x="15986" y="26930"/>
                  </a:cubicBezTo>
                  <a:cubicBezTo>
                    <a:pt x="15825" y="26496"/>
                    <a:pt x="15599" y="26060"/>
                    <a:pt x="15359" y="25658"/>
                  </a:cubicBezTo>
                  <a:cubicBezTo>
                    <a:pt x="15359" y="25577"/>
                    <a:pt x="15359" y="25513"/>
                    <a:pt x="15374" y="25448"/>
                  </a:cubicBezTo>
                  <a:cubicBezTo>
                    <a:pt x="15487" y="24901"/>
                    <a:pt x="15552" y="24788"/>
                    <a:pt x="15874" y="24338"/>
                  </a:cubicBezTo>
                  <a:cubicBezTo>
                    <a:pt x="16228" y="23709"/>
                    <a:pt x="16454" y="23339"/>
                    <a:pt x="16873" y="22759"/>
                  </a:cubicBezTo>
                  <a:cubicBezTo>
                    <a:pt x="17291" y="22179"/>
                    <a:pt x="17742" y="21535"/>
                    <a:pt x="18225" y="21181"/>
                  </a:cubicBezTo>
                  <a:cubicBezTo>
                    <a:pt x="18709" y="20713"/>
                    <a:pt x="19127" y="20182"/>
                    <a:pt x="19626" y="19731"/>
                  </a:cubicBezTo>
                  <a:cubicBezTo>
                    <a:pt x="20464" y="18926"/>
                    <a:pt x="21237" y="18072"/>
                    <a:pt x="22042" y="17266"/>
                  </a:cubicBezTo>
                  <a:cubicBezTo>
                    <a:pt x="22150" y="17159"/>
                    <a:pt x="22035" y="17015"/>
                    <a:pt x="21909" y="17015"/>
                  </a:cubicBezTo>
                  <a:cubicBezTo>
                    <a:pt x="21866" y="17015"/>
                    <a:pt x="21821" y="17032"/>
                    <a:pt x="21784" y="17073"/>
                  </a:cubicBezTo>
                  <a:cubicBezTo>
                    <a:pt x="20545" y="18361"/>
                    <a:pt x="19111" y="19714"/>
                    <a:pt x="18048" y="20842"/>
                  </a:cubicBezTo>
                  <a:cubicBezTo>
                    <a:pt x="17178" y="21486"/>
                    <a:pt x="16662" y="22420"/>
                    <a:pt x="16035" y="23258"/>
                  </a:cubicBezTo>
                  <a:cubicBezTo>
                    <a:pt x="15728" y="23773"/>
                    <a:pt x="15535" y="24144"/>
                    <a:pt x="15230" y="24578"/>
                  </a:cubicBezTo>
                  <a:cubicBezTo>
                    <a:pt x="15148" y="24756"/>
                    <a:pt x="15084" y="24933"/>
                    <a:pt x="15036" y="25111"/>
                  </a:cubicBezTo>
                  <a:cubicBezTo>
                    <a:pt x="14923" y="24917"/>
                    <a:pt x="14811" y="24740"/>
                    <a:pt x="14714" y="24563"/>
                  </a:cubicBezTo>
                  <a:cubicBezTo>
                    <a:pt x="14150" y="23644"/>
                    <a:pt x="13458" y="22824"/>
                    <a:pt x="12797" y="21969"/>
                  </a:cubicBezTo>
                  <a:cubicBezTo>
                    <a:pt x="12797" y="21873"/>
                    <a:pt x="12765" y="21793"/>
                    <a:pt x="12797" y="21696"/>
                  </a:cubicBezTo>
                  <a:cubicBezTo>
                    <a:pt x="12782" y="20826"/>
                    <a:pt x="13248" y="20214"/>
                    <a:pt x="13555" y="19263"/>
                  </a:cubicBezTo>
                  <a:cubicBezTo>
                    <a:pt x="13796" y="18346"/>
                    <a:pt x="14214" y="17202"/>
                    <a:pt x="14811" y="16396"/>
                  </a:cubicBezTo>
                  <a:cubicBezTo>
                    <a:pt x="15391" y="15382"/>
                    <a:pt x="15922" y="14335"/>
                    <a:pt x="16550" y="13336"/>
                  </a:cubicBezTo>
                  <a:cubicBezTo>
                    <a:pt x="17130" y="12338"/>
                    <a:pt x="17871" y="11453"/>
                    <a:pt x="18580" y="10422"/>
                  </a:cubicBezTo>
                  <a:cubicBezTo>
                    <a:pt x="18627" y="10325"/>
                    <a:pt x="18724" y="10244"/>
                    <a:pt x="18676" y="10147"/>
                  </a:cubicBezTo>
                  <a:cubicBezTo>
                    <a:pt x="18651" y="10081"/>
                    <a:pt x="18579" y="10045"/>
                    <a:pt x="18509" y="10045"/>
                  </a:cubicBezTo>
                  <a:cubicBezTo>
                    <a:pt x="18443" y="10045"/>
                    <a:pt x="18377" y="10077"/>
                    <a:pt x="18354" y="10147"/>
                  </a:cubicBezTo>
                  <a:cubicBezTo>
                    <a:pt x="17936" y="10808"/>
                    <a:pt x="17210" y="11693"/>
                    <a:pt x="16679" y="12467"/>
                  </a:cubicBezTo>
                  <a:cubicBezTo>
                    <a:pt x="16035" y="13482"/>
                    <a:pt x="15438" y="14513"/>
                    <a:pt x="14875" y="15559"/>
                  </a:cubicBezTo>
                  <a:cubicBezTo>
                    <a:pt x="14585" y="16123"/>
                    <a:pt x="14343" y="16429"/>
                    <a:pt x="14021" y="16961"/>
                  </a:cubicBezTo>
                  <a:cubicBezTo>
                    <a:pt x="13716" y="17588"/>
                    <a:pt x="13458" y="18233"/>
                    <a:pt x="13248" y="18877"/>
                  </a:cubicBezTo>
                  <a:cubicBezTo>
                    <a:pt x="13071" y="19634"/>
                    <a:pt x="12507" y="20504"/>
                    <a:pt x="12395" y="21422"/>
                  </a:cubicBezTo>
                  <a:cubicBezTo>
                    <a:pt x="12331" y="21325"/>
                    <a:pt x="12249" y="21228"/>
                    <a:pt x="12185" y="21132"/>
                  </a:cubicBezTo>
                  <a:cubicBezTo>
                    <a:pt x="12105" y="21020"/>
                    <a:pt x="12041" y="20923"/>
                    <a:pt x="11959" y="20810"/>
                  </a:cubicBezTo>
                  <a:lnTo>
                    <a:pt x="11976" y="20794"/>
                  </a:lnTo>
                  <a:cubicBezTo>
                    <a:pt x="11976" y="20730"/>
                    <a:pt x="11944" y="20681"/>
                    <a:pt x="11895" y="20633"/>
                  </a:cubicBezTo>
                  <a:cubicBezTo>
                    <a:pt x="11895" y="20455"/>
                    <a:pt x="11783" y="20279"/>
                    <a:pt x="11783" y="20133"/>
                  </a:cubicBezTo>
                  <a:cubicBezTo>
                    <a:pt x="11654" y="19714"/>
                    <a:pt x="11590" y="19489"/>
                    <a:pt x="11541" y="19055"/>
                  </a:cubicBezTo>
                  <a:cubicBezTo>
                    <a:pt x="11412" y="18636"/>
                    <a:pt x="11347" y="18410"/>
                    <a:pt x="11283" y="17992"/>
                  </a:cubicBezTo>
                  <a:cubicBezTo>
                    <a:pt x="11057" y="17186"/>
                    <a:pt x="10961" y="16332"/>
                    <a:pt x="10832" y="15430"/>
                  </a:cubicBezTo>
                  <a:cubicBezTo>
                    <a:pt x="10720" y="14657"/>
                    <a:pt x="10735" y="13884"/>
                    <a:pt x="10703" y="13095"/>
                  </a:cubicBezTo>
                  <a:cubicBezTo>
                    <a:pt x="10607" y="11904"/>
                    <a:pt x="10720" y="10744"/>
                    <a:pt x="10752" y="9471"/>
                  </a:cubicBezTo>
                  <a:cubicBezTo>
                    <a:pt x="10832" y="7651"/>
                    <a:pt x="11122" y="5848"/>
                    <a:pt x="11251" y="4027"/>
                  </a:cubicBezTo>
                  <a:cubicBezTo>
                    <a:pt x="11251" y="3673"/>
                    <a:pt x="11347" y="3303"/>
                    <a:pt x="11283" y="2948"/>
                  </a:cubicBezTo>
                  <a:cubicBezTo>
                    <a:pt x="11259" y="2918"/>
                    <a:pt x="11220" y="2903"/>
                    <a:pt x="11181" y="2903"/>
                  </a:cubicBezTo>
                  <a:cubicBezTo>
                    <a:pt x="11118" y="2903"/>
                    <a:pt x="11052" y="2942"/>
                    <a:pt x="11042" y="3013"/>
                  </a:cubicBezTo>
                  <a:cubicBezTo>
                    <a:pt x="10961" y="4800"/>
                    <a:pt x="10688" y="6572"/>
                    <a:pt x="10542" y="8360"/>
                  </a:cubicBezTo>
                  <a:cubicBezTo>
                    <a:pt x="10413" y="10244"/>
                    <a:pt x="10333" y="12144"/>
                    <a:pt x="10430" y="14030"/>
                  </a:cubicBezTo>
                  <a:cubicBezTo>
                    <a:pt x="10430" y="15221"/>
                    <a:pt x="10655" y="16413"/>
                    <a:pt x="10832" y="17588"/>
                  </a:cubicBezTo>
                  <a:cubicBezTo>
                    <a:pt x="10961" y="17943"/>
                    <a:pt x="11025" y="18636"/>
                    <a:pt x="11171" y="19006"/>
                  </a:cubicBezTo>
                  <a:cubicBezTo>
                    <a:pt x="11219" y="19263"/>
                    <a:pt x="11283" y="19586"/>
                    <a:pt x="11364" y="19924"/>
                  </a:cubicBezTo>
                  <a:cubicBezTo>
                    <a:pt x="11251" y="19747"/>
                    <a:pt x="11139" y="19553"/>
                    <a:pt x="11025" y="19360"/>
                  </a:cubicBezTo>
                  <a:cubicBezTo>
                    <a:pt x="10671" y="18845"/>
                    <a:pt x="10269" y="18346"/>
                    <a:pt x="9930" y="17814"/>
                  </a:cubicBezTo>
                  <a:cubicBezTo>
                    <a:pt x="9721" y="17251"/>
                    <a:pt x="9045" y="16220"/>
                    <a:pt x="8723" y="15672"/>
                  </a:cubicBezTo>
                  <a:cubicBezTo>
                    <a:pt x="8062" y="14416"/>
                    <a:pt x="7289" y="13160"/>
                    <a:pt x="6741" y="12144"/>
                  </a:cubicBezTo>
                  <a:cubicBezTo>
                    <a:pt x="6371" y="11324"/>
                    <a:pt x="6032" y="10469"/>
                    <a:pt x="5695" y="9616"/>
                  </a:cubicBezTo>
                  <a:cubicBezTo>
                    <a:pt x="5485" y="8843"/>
                    <a:pt x="5130" y="8118"/>
                    <a:pt x="4889" y="7345"/>
                  </a:cubicBezTo>
                  <a:cubicBezTo>
                    <a:pt x="4325" y="5236"/>
                    <a:pt x="3923" y="2771"/>
                    <a:pt x="3745" y="484"/>
                  </a:cubicBezTo>
                  <a:cubicBezTo>
                    <a:pt x="3745" y="355"/>
                    <a:pt x="3730" y="226"/>
                    <a:pt x="3730" y="97"/>
                  </a:cubicBezTo>
                  <a:cubicBezTo>
                    <a:pt x="3730" y="65"/>
                    <a:pt x="3713" y="49"/>
                    <a:pt x="3698" y="17"/>
                  </a:cubicBezTo>
                  <a:cubicBezTo>
                    <a:pt x="3678" y="6"/>
                    <a:pt x="3656" y="0"/>
                    <a:pt x="3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00;p44"/>
          <p:cNvGrpSpPr/>
          <p:nvPr/>
        </p:nvGrpSpPr>
        <p:grpSpPr>
          <a:xfrm flipH="1">
            <a:off x="141617" y="4509318"/>
            <a:ext cx="384843" cy="482015"/>
            <a:chOff x="7170450" y="2903900"/>
            <a:chExt cx="640872" cy="1361625"/>
          </a:xfrm>
        </p:grpSpPr>
        <p:sp>
          <p:nvSpPr>
            <p:cNvPr id="22" name="Google Shape;1201;p44"/>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p44"/>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3;p44"/>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4;p44"/>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217;p44"/>
          <p:cNvSpPr/>
          <p:nvPr/>
        </p:nvSpPr>
        <p:spPr>
          <a:xfrm>
            <a:off x="5368730" y="4319239"/>
            <a:ext cx="667797" cy="279101"/>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10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1064" y="1165157"/>
            <a:ext cx="5288581" cy="2862322"/>
          </a:xfrm>
          <a:prstGeom prst="rect">
            <a:avLst/>
          </a:prstGeom>
        </p:spPr>
        <p:txBody>
          <a:bodyPr wrap="square">
            <a:spAutoFit/>
          </a:bodyPr>
          <a:lstStyle/>
          <a:p>
            <a:pPr algn="just">
              <a:lnSpc>
                <a:spcPct val="150000"/>
              </a:lnSpc>
            </a:pPr>
            <a:r>
              <a:rPr lang="vi-VN" sz="2000" b="1">
                <a:solidFill>
                  <a:schemeClr val="tx1">
                    <a:lumMod val="75000"/>
                  </a:schemeClr>
                </a:solidFill>
                <a:latin typeface="+mn-lt"/>
                <a:ea typeface="Calibri" panose="020F0502020204030204" pitchFamily="34" charset="0"/>
                <a:cs typeface="Times New Roman" panose="02020603050405020304" pitchFamily="18" charset="0"/>
              </a:rPr>
              <a:t>a) </a:t>
            </a:r>
            <a:r>
              <a:rPr lang="vi-VN" sz="2000">
                <a:solidFill>
                  <a:schemeClr val="tx1">
                    <a:lumMod val="75000"/>
                  </a:schemeClr>
                </a:solidFill>
                <a:latin typeface="+mn-lt"/>
                <a:ea typeface="Calibri" panose="020F0502020204030204" pitchFamily="34" charset="0"/>
                <a:cs typeface="Times New Roman" panose="02020603050405020304" pitchFamily="18" charset="0"/>
              </a:rPr>
              <a:t>Câu mở đầu mỗi đoạn văn (câu mở đoạn) có tác dụng gì? </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a:p>
            <a:pPr algn="just">
              <a:lnSpc>
                <a:spcPct val="150000"/>
              </a:lnSpc>
            </a:pPr>
            <a:r>
              <a:rPr lang="vi-VN" sz="2000" b="1">
                <a:solidFill>
                  <a:schemeClr val="tx1">
                    <a:lumMod val="75000"/>
                  </a:schemeClr>
                </a:solidFill>
                <a:latin typeface="+mn-lt"/>
                <a:ea typeface="Calibri" panose="020F0502020204030204" pitchFamily="34" charset="0"/>
                <a:cs typeface="Times New Roman" panose="02020603050405020304" pitchFamily="18" charset="0"/>
              </a:rPr>
              <a:t>b) </a:t>
            </a:r>
            <a:r>
              <a:rPr lang="vi-VN" sz="2000">
                <a:solidFill>
                  <a:schemeClr val="tx1">
                    <a:lumMod val="75000"/>
                  </a:schemeClr>
                </a:solidFill>
                <a:latin typeface="+mn-lt"/>
                <a:ea typeface="Calibri" panose="020F0502020204030204" pitchFamily="34" charset="0"/>
                <a:cs typeface="Times New Roman" panose="02020603050405020304" pitchFamily="18" charset="0"/>
              </a:rPr>
              <a:t>Các câu tiếp theo có quan hệ như thế nào với câu mở đoạn? </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a:p>
            <a:pPr algn="just">
              <a:lnSpc>
                <a:spcPct val="150000"/>
              </a:lnSpc>
            </a:pPr>
            <a:r>
              <a:rPr lang="vi-VN" sz="2000" b="1">
                <a:solidFill>
                  <a:schemeClr val="tx1">
                    <a:lumMod val="75000"/>
                  </a:schemeClr>
                </a:solidFill>
                <a:latin typeface="+mn-lt"/>
                <a:ea typeface="Calibri" panose="020F0502020204030204" pitchFamily="34" charset="0"/>
                <a:cs typeface="Times New Roman" panose="02020603050405020304" pitchFamily="18" charset="0"/>
              </a:rPr>
              <a:t>c) </a:t>
            </a:r>
            <a:r>
              <a:rPr lang="vi-VN" sz="2000" smtClean="0">
                <a:solidFill>
                  <a:schemeClr val="tx1">
                    <a:lumMod val="75000"/>
                  </a:schemeClr>
                </a:solidFill>
                <a:latin typeface="+mn-lt"/>
                <a:ea typeface="Calibri" panose="020F0502020204030204" pitchFamily="34" charset="0"/>
                <a:cs typeface="Times New Roman" panose="02020603050405020304" pitchFamily="18" charset="0"/>
              </a:rPr>
              <a:t>Tr</a:t>
            </a:r>
            <a:r>
              <a:rPr lang="en-US" sz="2000">
                <a:solidFill>
                  <a:schemeClr val="tx1">
                    <a:lumMod val="75000"/>
                  </a:schemeClr>
                </a:solidFill>
                <a:latin typeface="+mn-lt"/>
                <a:ea typeface="Calibri" panose="020F0502020204030204" pitchFamily="34" charset="0"/>
                <a:cs typeface="Times New Roman" panose="02020603050405020304" pitchFamily="18" charset="0"/>
              </a:rPr>
              <a:t>ì</a:t>
            </a:r>
            <a:r>
              <a:rPr lang="vi-VN" sz="2000" smtClean="0">
                <a:solidFill>
                  <a:schemeClr val="tx1">
                    <a:lumMod val="75000"/>
                  </a:schemeClr>
                </a:solidFill>
                <a:latin typeface="+mn-lt"/>
                <a:ea typeface="Calibri" panose="020F0502020204030204" pitchFamily="34" charset="0"/>
                <a:cs typeface="Times New Roman" panose="02020603050405020304" pitchFamily="18" charset="0"/>
              </a:rPr>
              <a:t>nh </a:t>
            </a:r>
            <a:r>
              <a:rPr lang="vi-VN" sz="2000">
                <a:solidFill>
                  <a:schemeClr val="tx1">
                    <a:lumMod val="75000"/>
                  </a:schemeClr>
                </a:solidFill>
                <a:latin typeface="+mn-lt"/>
                <a:ea typeface="Calibri" panose="020F0502020204030204" pitchFamily="34" charset="0"/>
                <a:cs typeface="Times New Roman" panose="02020603050405020304" pitchFamily="18" charset="0"/>
              </a:rPr>
              <a:t>tự miêu tả của hai đoạn văn trên khác nhau như thế nào?</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8" name="Rectangle 7"/>
          <p:cNvSpPr/>
          <p:nvPr/>
        </p:nvSpPr>
        <p:spPr>
          <a:xfrm>
            <a:off x="330057" y="595333"/>
            <a:ext cx="4366901"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1) </a:t>
            </a:r>
            <a:r>
              <a:rPr lang="vi-VN" sz="2000" b="1" smtClean="0">
                <a:solidFill>
                  <a:schemeClr val="tx1">
                    <a:lumMod val="75000"/>
                  </a:schemeClr>
                </a:solidFill>
                <a:latin typeface="+mn-lt"/>
                <a:ea typeface="Calibri" panose="020F0502020204030204" pitchFamily="34" charset="0"/>
                <a:cs typeface="Times New Roman" panose="02020603050405020304" pitchFamily="18" charset="0"/>
              </a:rPr>
              <a:t>Đọc </a:t>
            </a:r>
            <a:r>
              <a:rPr lang="vi-VN" sz="2000" b="1">
                <a:solidFill>
                  <a:schemeClr val="tx1">
                    <a:lumMod val="75000"/>
                  </a:schemeClr>
                </a:solidFill>
                <a:latin typeface="+mn-lt"/>
                <a:ea typeface="Calibri" panose="020F0502020204030204" pitchFamily="34" charset="0"/>
                <a:cs typeface="Times New Roman" panose="02020603050405020304" pitchFamily="18" charset="0"/>
              </a:rPr>
              <a:t>đoạn văn và trả lời câu hỏi:</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grpSp>
        <p:nvGrpSpPr>
          <p:cNvPr id="11" name="Google Shape;1406;p46"/>
          <p:cNvGrpSpPr/>
          <p:nvPr/>
        </p:nvGrpSpPr>
        <p:grpSpPr>
          <a:xfrm>
            <a:off x="6323938" y="1619447"/>
            <a:ext cx="2522217" cy="2975674"/>
            <a:chOff x="1056627" y="2596825"/>
            <a:chExt cx="1735910" cy="1968825"/>
          </a:xfrm>
        </p:grpSpPr>
        <p:sp>
          <p:nvSpPr>
            <p:cNvPr id="12" name="Google Shape;1407;p46"/>
            <p:cNvSpPr/>
            <p:nvPr/>
          </p:nvSpPr>
          <p:spPr>
            <a:xfrm>
              <a:off x="1857209" y="3733548"/>
              <a:ext cx="345182" cy="820513"/>
            </a:xfrm>
            <a:custGeom>
              <a:avLst/>
              <a:gdLst/>
              <a:ahLst/>
              <a:cxnLst/>
              <a:rect l="l" t="t" r="r" b="b"/>
              <a:pathLst>
                <a:path w="8007" h="19033" extrusionOk="0">
                  <a:moveTo>
                    <a:pt x="5248" y="1"/>
                  </a:moveTo>
                  <a:cubicBezTo>
                    <a:pt x="4991" y="1"/>
                    <a:pt x="4640" y="137"/>
                    <a:pt x="4446" y="156"/>
                  </a:cubicBezTo>
                  <a:cubicBezTo>
                    <a:pt x="3995" y="236"/>
                    <a:pt x="3529" y="317"/>
                    <a:pt x="3061" y="446"/>
                  </a:cubicBezTo>
                  <a:cubicBezTo>
                    <a:pt x="2659" y="575"/>
                    <a:pt x="2417" y="639"/>
                    <a:pt x="2095" y="719"/>
                  </a:cubicBezTo>
                  <a:cubicBezTo>
                    <a:pt x="1918" y="784"/>
                    <a:pt x="1934" y="719"/>
                    <a:pt x="1821" y="833"/>
                  </a:cubicBezTo>
                  <a:cubicBezTo>
                    <a:pt x="1757" y="897"/>
                    <a:pt x="1757" y="994"/>
                    <a:pt x="1821" y="1058"/>
                  </a:cubicBezTo>
                  <a:cubicBezTo>
                    <a:pt x="2111" y="2185"/>
                    <a:pt x="2352" y="3457"/>
                    <a:pt x="2481" y="4714"/>
                  </a:cubicBezTo>
                  <a:cubicBezTo>
                    <a:pt x="2530" y="5922"/>
                    <a:pt x="2466" y="6968"/>
                    <a:pt x="2449" y="8145"/>
                  </a:cubicBezTo>
                  <a:cubicBezTo>
                    <a:pt x="2434" y="9111"/>
                    <a:pt x="2434" y="10045"/>
                    <a:pt x="2401" y="10979"/>
                  </a:cubicBezTo>
                  <a:cubicBezTo>
                    <a:pt x="1998" y="10432"/>
                    <a:pt x="1403" y="9771"/>
                    <a:pt x="999" y="9417"/>
                  </a:cubicBezTo>
                  <a:cubicBezTo>
                    <a:pt x="838" y="9240"/>
                    <a:pt x="677" y="9062"/>
                    <a:pt x="501" y="8886"/>
                  </a:cubicBezTo>
                  <a:cubicBezTo>
                    <a:pt x="442" y="8839"/>
                    <a:pt x="351" y="8767"/>
                    <a:pt x="268" y="8767"/>
                  </a:cubicBezTo>
                  <a:cubicBezTo>
                    <a:pt x="236" y="8767"/>
                    <a:pt x="205" y="8778"/>
                    <a:pt x="179" y="8804"/>
                  </a:cubicBezTo>
                  <a:cubicBezTo>
                    <a:pt x="130" y="8901"/>
                    <a:pt x="1" y="9047"/>
                    <a:pt x="82" y="9143"/>
                  </a:cubicBezTo>
                  <a:cubicBezTo>
                    <a:pt x="97" y="9176"/>
                    <a:pt x="130" y="9191"/>
                    <a:pt x="146" y="9208"/>
                  </a:cubicBezTo>
                  <a:cubicBezTo>
                    <a:pt x="114" y="9240"/>
                    <a:pt x="97" y="9304"/>
                    <a:pt x="130" y="9352"/>
                  </a:cubicBezTo>
                  <a:cubicBezTo>
                    <a:pt x="162" y="9433"/>
                    <a:pt x="259" y="9498"/>
                    <a:pt x="291" y="9530"/>
                  </a:cubicBezTo>
                  <a:cubicBezTo>
                    <a:pt x="469" y="9739"/>
                    <a:pt x="613" y="9884"/>
                    <a:pt x="774" y="10110"/>
                  </a:cubicBezTo>
                  <a:cubicBezTo>
                    <a:pt x="855" y="10190"/>
                    <a:pt x="887" y="10206"/>
                    <a:pt x="920" y="10254"/>
                  </a:cubicBezTo>
                  <a:cubicBezTo>
                    <a:pt x="999" y="10367"/>
                    <a:pt x="1081" y="10464"/>
                    <a:pt x="1160" y="10576"/>
                  </a:cubicBezTo>
                  <a:cubicBezTo>
                    <a:pt x="1467" y="10979"/>
                    <a:pt x="1757" y="11478"/>
                    <a:pt x="1950" y="11800"/>
                  </a:cubicBezTo>
                  <a:cubicBezTo>
                    <a:pt x="2095" y="12042"/>
                    <a:pt x="2208" y="12283"/>
                    <a:pt x="2337" y="12526"/>
                  </a:cubicBezTo>
                  <a:cubicBezTo>
                    <a:pt x="2305" y="13041"/>
                    <a:pt x="2240" y="13556"/>
                    <a:pt x="2176" y="14087"/>
                  </a:cubicBezTo>
                  <a:cubicBezTo>
                    <a:pt x="2079" y="14845"/>
                    <a:pt x="2030" y="15618"/>
                    <a:pt x="1886" y="16391"/>
                  </a:cubicBezTo>
                  <a:cubicBezTo>
                    <a:pt x="1708" y="17229"/>
                    <a:pt x="1418" y="18339"/>
                    <a:pt x="1257" y="19033"/>
                  </a:cubicBezTo>
                  <a:cubicBezTo>
                    <a:pt x="1483" y="19016"/>
                    <a:pt x="1725" y="19000"/>
                    <a:pt x="1966" y="18984"/>
                  </a:cubicBezTo>
                  <a:cubicBezTo>
                    <a:pt x="2369" y="18968"/>
                    <a:pt x="2771" y="18951"/>
                    <a:pt x="3190" y="18951"/>
                  </a:cubicBezTo>
                  <a:cubicBezTo>
                    <a:pt x="3819" y="18872"/>
                    <a:pt x="4463" y="18855"/>
                    <a:pt x="5090" y="18855"/>
                  </a:cubicBezTo>
                  <a:cubicBezTo>
                    <a:pt x="5426" y="18833"/>
                    <a:pt x="5761" y="18821"/>
                    <a:pt x="6095" y="18821"/>
                  </a:cubicBezTo>
                  <a:cubicBezTo>
                    <a:pt x="6482" y="18821"/>
                    <a:pt x="6868" y="18837"/>
                    <a:pt x="7249" y="18872"/>
                  </a:cubicBezTo>
                  <a:cubicBezTo>
                    <a:pt x="7506" y="18872"/>
                    <a:pt x="7764" y="18872"/>
                    <a:pt x="8006" y="18887"/>
                  </a:cubicBezTo>
                  <a:cubicBezTo>
                    <a:pt x="8006" y="18839"/>
                    <a:pt x="7990" y="18790"/>
                    <a:pt x="7974" y="18758"/>
                  </a:cubicBezTo>
                  <a:cubicBezTo>
                    <a:pt x="7345" y="18131"/>
                    <a:pt x="7088" y="17437"/>
                    <a:pt x="6911" y="16713"/>
                  </a:cubicBezTo>
                  <a:cubicBezTo>
                    <a:pt x="6621" y="15618"/>
                    <a:pt x="6508" y="14491"/>
                    <a:pt x="6396" y="13346"/>
                  </a:cubicBezTo>
                  <a:cubicBezTo>
                    <a:pt x="6202" y="11817"/>
                    <a:pt x="6121" y="10286"/>
                    <a:pt x="6041" y="8757"/>
                  </a:cubicBezTo>
                  <a:cubicBezTo>
                    <a:pt x="6009" y="7935"/>
                    <a:pt x="5848" y="7114"/>
                    <a:pt x="5848" y="6292"/>
                  </a:cubicBezTo>
                  <a:cubicBezTo>
                    <a:pt x="5848" y="4827"/>
                    <a:pt x="5702" y="3377"/>
                    <a:pt x="5590" y="1928"/>
                  </a:cubicBezTo>
                  <a:cubicBezTo>
                    <a:pt x="5655" y="1589"/>
                    <a:pt x="5606" y="575"/>
                    <a:pt x="5558" y="253"/>
                  </a:cubicBezTo>
                  <a:cubicBezTo>
                    <a:pt x="5545" y="60"/>
                    <a:pt x="5417" y="1"/>
                    <a:pt x="5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 name="Google Shape;1408;p46"/>
            <p:cNvSpPr/>
            <p:nvPr/>
          </p:nvSpPr>
          <p:spPr>
            <a:xfrm>
              <a:off x="1932956" y="4231832"/>
              <a:ext cx="66691" cy="316255"/>
            </a:xfrm>
            <a:custGeom>
              <a:avLst/>
              <a:gdLst/>
              <a:ahLst/>
              <a:cxnLst/>
              <a:rect l="l" t="t" r="r" b="b"/>
              <a:pathLst>
                <a:path w="1547" h="7336" extrusionOk="0">
                  <a:moveTo>
                    <a:pt x="1277" y="0"/>
                  </a:moveTo>
                  <a:cubicBezTo>
                    <a:pt x="1237" y="0"/>
                    <a:pt x="1196" y="18"/>
                    <a:pt x="1175" y="49"/>
                  </a:cubicBezTo>
                  <a:cubicBezTo>
                    <a:pt x="1160" y="113"/>
                    <a:pt x="1192" y="195"/>
                    <a:pt x="1207" y="259"/>
                  </a:cubicBezTo>
                  <a:cubicBezTo>
                    <a:pt x="1207" y="356"/>
                    <a:pt x="1207" y="468"/>
                    <a:pt x="1240" y="564"/>
                  </a:cubicBezTo>
                  <a:cubicBezTo>
                    <a:pt x="1256" y="774"/>
                    <a:pt x="1289" y="1000"/>
                    <a:pt x="1289" y="1209"/>
                  </a:cubicBezTo>
                  <a:cubicBezTo>
                    <a:pt x="1272" y="1419"/>
                    <a:pt x="1304" y="1627"/>
                    <a:pt x="1336" y="1853"/>
                  </a:cubicBezTo>
                  <a:cubicBezTo>
                    <a:pt x="1353" y="1982"/>
                    <a:pt x="1304" y="2160"/>
                    <a:pt x="1289" y="2353"/>
                  </a:cubicBezTo>
                  <a:cubicBezTo>
                    <a:pt x="1304" y="2643"/>
                    <a:pt x="1289" y="2933"/>
                    <a:pt x="1224" y="3223"/>
                  </a:cubicBezTo>
                  <a:cubicBezTo>
                    <a:pt x="1160" y="3947"/>
                    <a:pt x="1079" y="4801"/>
                    <a:pt x="838" y="5413"/>
                  </a:cubicBezTo>
                  <a:cubicBezTo>
                    <a:pt x="773" y="5542"/>
                    <a:pt x="756" y="5703"/>
                    <a:pt x="709" y="5847"/>
                  </a:cubicBezTo>
                  <a:cubicBezTo>
                    <a:pt x="660" y="5928"/>
                    <a:pt x="515" y="6298"/>
                    <a:pt x="419" y="6491"/>
                  </a:cubicBezTo>
                  <a:cubicBezTo>
                    <a:pt x="305" y="6749"/>
                    <a:pt x="64" y="7024"/>
                    <a:pt x="0" y="7281"/>
                  </a:cubicBezTo>
                  <a:cubicBezTo>
                    <a:pt x="17" y="7315"/>
                    <a:pt x="61" y="7336"/>
                    <a:pt x="103" y="7336"/>
                  </a:cubicBezTo>
                  <a:cubicBezTo>
                    <a:pt x="141" y="7336"/>
                    <a:pt x="178" y="7319"/>
                    <a:pt x="193" y="7281"/>
                  </a:cubicBezTo>
                  <a:cubicBezTo>
                    <a:pt x="950" y="6105"/>
                    <a:pt x="1304" y="4752"/>
                    <a:pt x="1401" y="3416"/>
                  </a:cubicBezTo>
                  <a:cubicBezTo>
                    <a:pt x="1450" y="3045"/>
                    <a:pt x="1497" y="2690"/>
                    <a:pt x="1482" y="2336"/>
                  </a:cubicBezTo>
                  <a:cubicBezTo>
                    <a:pt x="1497" y="2256"/>
                    <a:pt x="1546" y="1950"/>
                    <a:pt x="1514" y="1788"/>
                  </a:cubicBezTo>
                  <a:cubicBezTo>
                    <a:pt x="1465" y="1547"/>
                    <a:pt x="1482" y="1305"/>
                    <a:pt x="1482" y="1048"/>
                  </a:cubicBezTo>
                  <a:cubicBezTo>
                    <a:pt x="1450" y="807"/>
                    <a:pt x="1433" y="581"/>
                    <a:pt x="1401" y="356"/>
                  </a:cubicBezTo>
                  <a:cubicBezTo>
                    <a:pt x="1385" y="242"/>
                    <a:pt x="1401" y="98"/>
                    <a:pt x="1336" y="17"/>
                  </a:cubicBezTo>
                  <a:cubicBezTo>
                    <a:pt x="1319" y="5"/>
                    <a:pt x="1299" y="0"/>
                    <a:pt x="1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 name="Google Shape;1409;p46"/>
            <p:cNvSpPr/>
            <p:nvPr/>
          </p:nvSpPr>
          <p:spPr>
            <a:xfrm>
              <a:off x="1941277" y="4333101"/>
              <a:ext cx="34014" cy="127950"/>
            </a:xfrm>
            <a:custGeom>
              <a:avLst/>
              <a:gdLst/>
              <a:ahLst/>
              <a:cxnLst/>
              <a:rect l="l" t="t" r="r" b="b"/>
              <a:pathLst>
                <a:path w="789" h="2968" extrusionOk="0">
                  <a:moveTo>
                    <a:pt x="665" y="0"/>
                  </a:moveTo>
                  <a:cubicBezTo>
                    <a:pt x="593" y="0"/>
                    <a:pt x="538" y="82"/>
                    <a:pt x="563" y="133"/>
                  </a:cubicBezTo>
                  <a:cubicBezTo>
                    <a:pt x="548" y="341"/>
                    <a:pt x="484" y="599"/>
                    <a:pt x="451" y="825"/>
                  </a:cubicBezTo>
                  <a:cubicBezTo>
                    <a:pt x="451" y="1050"/>
                    <a:pt x="355" y="1292"/>
                    <a:pt x="306" y="1550"/>
                  </a:cubicBezTo>
                  <a:cubicBezTo>
                    <a:pt x="209" y="2001"/>
                    <a:pt x="80" y="2452"/>
                    <a:pt x="0" y="2903"/>
                  </a:cubicBezTo>
                  <a:cubicBezTo>
                    <a:pt x="7" y="2947"/>
                    <a:pt x="45" y="2968"/>
                    <a:pt x="85" y="2968"/>
                  </a:cubicBezTo>
                  <a:cubicBezTo>
                    <a:pt x="133" y="2968"/>
                    <a:pt x="184" y="2939"/>
                    <a:pt x="194" y="2886"/>
                  </a:cubicBezTo>
                  <a:cubicBezTo>
                    <a:pt x="338" y="2194"/>
                    <a:pt x="596" y="1421"/>
                    <a:pt x="660" y="760"/>
                  </a:cubicBezTo>
                  <a:cubicBezTo>
                    <a:pt x="709" y="567"/>
                    <a:pt x="741" y="374"/>
                    <a:pt x="757" y="180"/>
                  </a:cubicBezTo>
                  <a:cubicBezTo>
                    <a:pt x="773" y="133"/>
                    <a:pt x="789" y="68"/>
                    <a:pt x="724" y="19"/>
                  </a:cubicBezTo>
                  <a:cubicBezTo>
                    <a:pt x="704" y="6"/>
                    <a:pt x="684" y="0"/>
                    <a:pt x="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5" name="Google Shape;1410;p46"/>
            <p:cNvSpPr/>
            <p:nvPr/>
          </p:nvSpPr>
          <p:spPr>
            <a:xfrm>
              <a:off x="1995425" y="4049427"/>
              <a:ext cx="43110" cy="305779"/>
            </a:xfrm>
            <a:custGeom>
              <a:avLst/>
              <a:gdLst/>
              <a:ahLst/>
              <a:cxnLst/>
              <a:rect l="l" t="t" r="r" b="b"/>
              <a:pathLst>
                <a:path w="1000" h="7093" extrusionOk="0">
                  <a:moveTo>
                    <a:pt x="152" y="1"/>
                  </a:moveTo>
                  <a:cubicBezTo>
                    <a:pt x="125" y="1"/>
                    <a:pt x="96" y="14"/>
                    <a:pt x="65" y="45"/>
                  </a:cubicBezTo>
                  <a:cubicBezTo>
                    <a:pt x="1" y="157"/>
                    <a:pt x="80" y="302"/>
                    <a:pt x="97" y="414"/>
                  </a:cubicBezTo>
                  <a:cubicBezTo>
                    <a:pt x="113" y="625"/>
                    <a:pt x="145" y="833"/>
                    <a:pt x="194" y="1027"/>
                  </a:cubicBezTo>
                  <a:cubicBezTo>
                    <a:pt x="226" y="1316"/>
                    <a:pt x="242" y="1606"/>
                    <a:pt x="323" y="1881"/>
                  </a:cubicBezTo>
                  <a:cubicBezTo>
                    <a:pt x="370" y="2186"/>
                    <a:pt x="387" y="2508"/>
                    <a:pt x="452" y="2830"/>
                  </a:cubicBezTo>
                  <a:cubicBezTo>
                    <a:pt x="516" y="3153"/>
                    <a:pt x="596" y="3588"/>
                    <a:pt x="677" y="3829"/>
                  </a:cubicBezTo>
                  <a:cubicBezTo>
                    <a:pt x="725" y="4071"/>
                    <a:pt x="693" y="4297"/>
                    <a:pt x="725" y="4538"/>
                  </a:cubicBezTo>
                  <a:cubicBezTo>
                    <a:pt x="757" y="4973"/>
                    <a:pt x="774" y="5375"/>
                    <a:pt x="709" y="5811"/>
                  </a:cubicBezTo>
                  <a:cubicBezTo>
                    <a:pt x="660" y="6213"/>
                    <a:pt x="596" y="6616"/>
                    <a:pt x="548" y="7035"/>
                  </a:cubicBezTo>
                  <a:cubicBezTo>
                    <a:pt x="556" y="7073"/>
                    <a:pt x="596" y="7093"/>
                    <a:pt x="638" y="7093"/>
                  </a:cubicBezTo>
                  <a:cubicBezTo>
                    <a:pt x="684" y="7093"/>
                    <a:pt x="733" y="7069"/>
                    <a:pt x="741" y="7018"/>
                  </a:cubicBezTo>
                  <a:cubicBezTo>
                    <a:pt x="854" y="6213"/>
                    <a:pt x="999" y="5424"/>
                    <a:pt x="935" y="4619"/>
                  </a:cubicBezTo>
                  <a:cubicBezTo>
                    <a:pt x="886" y="4280"/>
                    <a:pt x="950" y="3942"/>
                    <a:pt x="838" y="3604"/>
                  </a:cubicBezTo>
                  <a:cubicBezTo>
                    <a:pt x="693" y="3088"/>
                    <a:pt x="596" y="2540"/>
                    <a:pt x="548" y="1993"/>
                  </a:cubicBezTo>
                  <a:cubicBezTo>
                    <a:pt x="435" y="1398"/>
                    <a:pt x="387" y="769"/>
                    <a:pt x="258" y="174"/>
                  </a:cubicBezTo>
                  <a:cubicBezTo>
                    <a:pt x="270" y="91"/>
                    <a:pt x="22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6" name="Google Shape;1411;p46"/>
            <p:cNvSpPr/>
            <p:nvPr/>
          </p:nvSpPr>
          <p:spPr>
            <a:xfrm>
              <a:off x="1978999" y="4117414"/>
              <a:ext cx="33798" cy="112086"/>
            </a:xfrm>
            <a:custGeom>
              <a:avLst/>
              <a:gdLst/>
              <a:ahLst/>
              <a:cxnLst/>
              <a:rect l="l" t="t" r="r" b="b"/>
              <a:pathLst>
                <a:path w="784" h="2600" extrusionOk="0">
                  <a:moveTo>
                    <a:pt x="117" y="1"/>
                  </a:moveTo>
                  <a:cubicBezTo>
                    <a:pt x="60" y="1"/>
                    <a:pt x="1" y="40"/>
                    <a:pt x="11" y="111"/>
                  </a:cubicBezTo>
                  <a:cubicBezTo>
                    <a:pt x="139" y="963"/>
                    <a:pt x="365" y="1801"/>
                    <a:pt x="575" y="2559"/>
                  </a:cubicBezTo>
                  <a:cubicBezTo>
                    <a:pt x="589" y="2587"/>
                    <a:pt x="621" y="2599"/>
                    <a:pt x="656" y="2599"/>
                  </a:cubicBezTo>
                  <a:cubicBezTo>
                    <a:pt x="701" y="2599"/>
                    <a:pt x="750" y="2578"/>
                    <a:pt x="768" y="2542"/>
                  </a:cubicBezTo>
                  <a:cubicBezTo>
                    <a:pt x="784" y="2494"/>
                    <a:pt x="751" y="2430"/>
                    <a:pt x="736" y="2365"/>
                  </a:cubicBezTo>
                  <a:cubicBezTo>
                    <a:pt x="607" y="1898"/>
                    <a:pt x="478" y="1447"/>
                    <a:pt x="365" y="899"/>
                  </a:cubicBezTo>
                  <a:cubicBezTo>
                    <a:pt x="300" y="626"/>
                    <a:pt x="253" y="336"/>
                    <a:pt x="204" y="46"/>
                  </a:cubicBezTo>
                  <a:cubicBezTo>
                    <a:pt x="186" y="15"/>
                    <a:pt x="15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7" name="Google Shape;1412;p46"/>
            <p:cNvSpPr/>
            <p:nvPr/>
          </p:nvSpPr>
          <p:spPr>
            <a:xfrm>
              <a:off x="1965807" y="3818995"/>
              <a:ext cx="104671" cy="585606"/>
            </a:xfrm>
            <a:custGeom>
              <a:avLst/>
              <a:gdLst/>
              <a:ahLst/>
              <a:cxnLst/>
              <a:rect l="l" t="t" r="r" b="b"/>
              <a:pathLst>
                <a:path w="2428" h="13584" extrusionOk="0">
                  <a:moveTo>
                    <a:pt x="110" y="1"/>
                  </a:moveTo>
                  <a:cubicBezTo>
                    <a:pt x="56" y="1"/>
                    <a:pt x="0" y="39"/>
                    <a:pt x="11" y="90"/>
                  </a:cubicBezTo>
                  <a:cubicBezTo>
                    <a:pt x="140" y="848"/>
                    <a:pt x="220" y="1604"/>
                    <a:pt x="333" y="2362"/>
                  </a:cubicBezTo>
                  <a:cubicBezTo>
                    <a:pt x="381" y="2748"/>
                    <a:pt x="413" y="3135"/>
                    <a:pt x="542" y="3505"/>
                  </a:cubicBezTo>
                  <a:cubicBezTo>
                    <a:pt x="720" y="4133"/>
                    <a:pt x="1057" y="4939"/>
                    <a:pt x="1332" y="5631"/>
                  </a:cubicBezTo>
                  <a:cubicBezTo>
                    <a:pt x="1428" y="6017"/>
                    <a:pt x="1590" y="6500"/>
                    <a:pt x="1686" y="6839"/>
                  </a:cubicBezTo>
                  <a:cubicBezTo>
                    <a:pt x="1895" y="7677"/>
                    <a:pt x="2041" y="8530"/>
                    <a:pt x="2073" y="9384"/>
                  </a:cubicBezTo>
                  <a:cubicBezTo>
                    <a:pt x="2120" y="9964"/>
                    <a:pt x="2185" y="10608"/>
                    <a:pt x="2153" y="11107"/>
                  </a:cubicBezTo>
                  <a:cubicBezTo>
                    <a:pt x="2120" y="11493"/>
                    <a:pt x="2120" y="11848"/>
                    <a:pt x="2088" y="12138"/>
                  </a:cubicBezTo>
                  <a:cubicBezTo>
                    <a:pt x="2024" y="12541"/>
                    <a:pt x="1976" y="12734"/>
                    <a:pt x="1976" y="13104"/>
                  </a:cubicBezTo>
                  <a:cubicBezTo>
                    <a:pt x="1976" y="13250"/>
                    <a:pt x="1912" y="13394"/>
                    <a:pt x="1959" y="13523"/>
                  </a:cubicBezTo>
                  <a:cubicBezTo>
                    <a:pt x="1984" y="13563"/>
                    <a:pt x="2028" y="13584"/>
                    <a:pt x="2071" y="13584"/>
                  </a:cubicBezTo>
                  <a:cubicBezTo>
                    <a:pt x="2113" y="13584"/>
                    <a:pt x="2153" y="13563"/>
                    <a:pt x="2169" y="13523"/>
                  </a:cubicBezTo>
                  <a:cubicBezTo>
                    <a:pt x="2202" y="13394"/>
                    <a:pt x="2153" y="13394"/>
                    <a:pt x="2185" y="13282"/>
                  </a:cubicBezTo>
                  <a:cubicBezTo>
                    <a:pt x="2217" y="12911"/>
                    <a:pt x="2202" y="12653"/>
                    <a:pt x="2298" y="12283"/>
                  </a:cubicBezTo>
                  <a:cubicBezTo>
                    <a:pt x="2330" y="11961"/>
                    <a:pt x="2330" y="11687"/>
                    <a:pt x="2346" y="11381"/>
                  </a:cubicBezTo>
                  <a:cubicBezTo>
                    <a:pt x="2427" y="10430"/>
                    <a:pt x="2281" y="9464"/>
                    <a:pt x="2217" y="8514"/>
                  </a:cubicBezTo>
                  <a:cubicBezTo>
                    <a:pt x="2088" y="7853"/>
                    <a:pt x="2024" y="7194"/>
                    <a:pt x="1815" y="6565"/>
                  </a:cubicBezTo>
                  <a:cubicBezTo>
                    <a:pt x="1525" y="5615"/>
                    <a:pt x="1267" y="4890"/>
                    <a:pt x="881" y="3923"/>
                  </a:cubicBezTo>
                  <a:cubicBezTo>
                    <a:pt x="574" y="3231"/>
                    <a:pt x="559" y="2394"/>
                    <a:pt x="413" y="1604"/>
                  </a:cubicBezTo>
                  <a:cubicBezTo>
                    <a:pt x="349" y="1073"/>
                    <a:pt x="284" y="558"/>
                    <a:pt x="188" y="42"/>
                  </a:cubicBezTo>
                  <a:cubicBezTo>
                    <a:pt x="170" y="13"/>
                    <a:pt x="140"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8" name="Google Shape;1413;p46"/>
            <p:cNvSpPr/>
            <p:nvPr/>
          </p:nvSpPr>
          <p:spPr>
            <a:xfrm>
              <a:off x="1994692" y="4421394"/>
              <a:ext cx="36902" cy="126787"/>
            </a:xfrm>
            <a:custGeom>
              <a:avLst/>
              <a:gdLst/>
              <a:ahLst/>
              <a:cxnLst/>
              <a:rect l="l" t="t" r="r" b="b"/>
              <a:pathLst>
                <a:path w="856" h="2941" extrusionOk="0">
                  <a:moveTo>
                    <a:pt x="726" y="1"/>
                  </a:moveTo>
                  <a:cubicBezTo>
                    <a:pt x="694" y="1"/>
                    <a:pt x="645" y="33"/>
                    <a:pt x="645" y="82"/>
                  </a:cubicBezTo>
                  <a:cubicBezTo>
                    <a:pt x="548" y="613"/>
                    <a:pt x="387" y="1145"/>
                    <a:pt x="275" y="1660"/>
                  </a:cubicBezTo>
                  <a:cubicBezTo>
                    <a:pt x="194" y="2062"/>
                    <a:pt x="65" y="2466"/>
                    <a:pt x="1" y="2868"/>
                  </a:cubicBezTo>
                  <a:cubicBezTo>
                    <a:pt x="9" y="2916"/>
                    <a:pt x="54" y="2940"/>
                    <a:pt x="98" y="2940"/>
                  </a:cubicBezTo>
                  <a:cubicBezTo>
                    <a:pt x="142" y="2940"/>
                    <a:pt x="186" y="2916"/>
                    <a:pt x="194" y="2868"/>
                  </a:cubicBezTo>
                  <a:cubicBezTo>
                    <a:pt x="404" y="1982"/>
                    <a:pt x="630" y="1080"/>
                    <a:pt x="823" y="194"/>
                  </a:cubicBezTo>
                  <a:cubicBezTo>
                    <a:pt x="838" y="114"/>
                    <a:pt x="855"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9" name="Google Shape;1414;p46"/>
            <p:cNvSpPr/>
            <p:nvPr/>
          </p:nvSpPr>
          <p:spPr>
            <a:xfrm>
              <a:off x="2044701" y="4353924"/>
              <a:ext cx="58371" cy="192486"/>
            </a:xfrm>
            <a:custGeom>
              <a:avLst/>
              <a:gdLst/>
              <a:ahLst/>
              <a:cxnLst/>
              <a:rect l="l" t="t" r="r" b="b"/>
              <a:pathLst>
                <a:path w="1354" h="4465" extrusionOk="0">
                  <a:moveTo>
                    <a:pt x="1250" y="0"/>
                  </a:moveTo>
                  <a:cubicBezTo>
                    <a:pt x="1230" y="0"/>
                    <a:pt x="1210" y="6"/>
                    <a:pt x="1192" y="19"/>
                  </a:cubicBezTo>
                  <a:cubicBezTo>
                    <a:pt x="887" y="503"/>
                    <a:pt x="565" y="1003"/>
                    <a:pt x="484" y="1550"/>
                  </a:cubicBezTo>
                  <a:cubicBezTo>
                    <a:pt x="275" y="2339"/>
                    <a:pt x="129" y="3112"/>
                    <a:pt x="49" y="3917"/>
                  </a:cubicBezTo>
                  <a:cubicBezTo>
                    <a:pt x="17" y="4095"/>
                    <a:pt x="1" y="4288"/>
                    <a:pt x="1" y="4465"/>
                  </a:cubicBezTo>
                  <a:lnTo>
                    <a:pt x="211" y="4465"/>
                  </a:lnTo>
                  <a:cubicBezTo>
                    <a:pt x="275" y="3386"/>
                    <a:pt x="500" y="2339"/>
                    <a:pt x="758" y="1276"/>
                  </a:cubicBezTo>
                  <a:cubicBezTo>
                    <a:pt x="838" y="938"/>
                    <a:pt x="1064" y="631"/>
                    <a:pt x="1257" y="294"/>
                  </a:cubicBezTo>
                  <a:cubicBezTo>
                    <a:pt x="1274" y="229"/>
                    <a:pt x="1338" y="165"/>
                    <a:pt x="1353" y="101"/>
                  </a:cubicBezTo>
                  <a:cubicBezTo>
                    <a:pt x="1353" y="42"/>
                    <a:pt x="1303"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0" name="Google Shape;1415;p46"/>
            <p:cNvSpPr/>
            <p:nvPr/>
          </p:nvSpPr>
          <p:spPr>
            <a:xfrm>
              <a:off x="2094021" y="4407814"/>
              <a:ext cx="29142" cy="131399"/>
            </a:xfrm>
            <a:custGeom>
              <a:avLst/>
              <a:gdLst/>
              <a:ahLst/>
              <a:cxnLst/>
              <a:rect l="l" t="t" r="r" b="b"/>
              <a:pathLst>
                <a:path w="676" h="3048" extrusionOk="0">
                  <a:moveTo>
                    <a:pt x="521" y="0"/>
                  </a:moveTo>
                  <a:cubicBezTo>
                    <a:pt x="477" y="0"/>
                    <a:pt x="432" y="18"/>
                    <a:pt x="403" y="58"/>
                  </a:cubicBezTo>
                  <a:cubicBezTo>
                    <a:pt x="1" y="767"/>
                    <a:pt x="162" y="1604"/>
                    <a:pt x="81" y="2362"/>
                  </a:cubicBezTo>
                  <a:cubicBezTo>
                    <a:pt x="113" y="2555"/>
                    <a:pt x="16" y="2860"/>
                    <a:pt x="130" y="3021"/>
                  </a:cubicBezTo>
                  <a:cubicBezTo>
                    <a:pt x="151" y="3039"/>
                    <a:pt x="178" y="3047"/>
                    <a:pt x="205" y="3047"/>
                  </a:cubicBezTo>
                  <a:cubicBezTo>
                    <a:pt x="277" y="3047"/>
                    <a:pt x="350" y="2991"/>
                    <a:pt x="338" y="2909"/>
                  </a:cubicBezTo>
                  <a:cubicBezTo>
                    <a:pt x="338" y="2345"/>
                    <a:pt x="370" y="1862"/>
                    <a:pt x="387" y="1250"/>
                  </a:cubicBezTo>
                  <a:cubicBezTo>
                    <a:pt x="403" y="831"/>
                    <a:pt x="467" y="397"/>
                    <a:pt x="645" y="139"/>
                  </a:cubicBezTo>
                  <a:cubicBezTo>
                    <a:pt x="676" y="56"/>
                    <a:pt x="601"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1" name="Google Shape;1416;p46"/>
            <p:cNvSpPr/>
            <p:nvPr/>
          </p:nvSpPr>
          <p:spPr>
            <a:xfrm>
              <a:off x="2129415" y="4417859"/>
              <a:ext cx="18106" cy="124847"/>
            </a:xfrm>
            <a:custGeom>
              <a:avLst/>
              <a:gdLst/>
              <a:ahLst/>
              <a:cxnLst/>
              <a:rect l="l" t="t" r="r" b="b"/>
              <a:pathLst>
                <a:path w="420" h="2896" extrusionOk="0">
                  <a:moveTo>
                    <a:pt x="274" y="1"/>
                  </a:moveTo>
                  <a:cubicBezTo>
                    <a:pt x="218" y="1"/>
                    <a:pt x="156" y="32"/>
                    <a:pt x="146" y="83"/>
                  </a:cubicBezTo>
                  <a:cubicBezTo>
                    <a:pt x="0" y="824"/>
                    <a:pt x="65" y="1564"/>
                    <a:pt x="114" y="2305"/>
                  </a:cubicBezTo>
                  <a:cubicBezTo>
                    <a:pt x="146" y="2483"/>
                    <a:pt x="114" y="2709"/>
                    <a:pt x="211" y="2870"/>
                  </a:cubicBezTo>
                  <a:cubicBezTo>
                    <a:pt x="233" y="2888"/>
                    <a:pt x="259" y="2896"/>
                    <a:pt x="285" y="2896"/>
                  </a:cubicBezTo>
                  <a:cubicBezTo>
                    <a:pt x="351" y="2896"/>
                    <a:pt x="415" y="2843"/>
                    <a:pt x="404" y="2773"/>
                  </a:cubicBezTo>
                  <a:cubicBezTo>
                    <a:pt x="307" y="2161"/>
                    <a:pt x="290" y="1307"/>
                    <a:pt x="290" y="808"/>
                  </a:cubicBezTo>
                  <a:cubicBezTo>
                    <a:pt x="290" y="583"/>
                    <a:pt x="419" y="212"/>
                    <a:pt x="355" y="35"/>
                  </a:cubicBezTo>
                  <a:cubicBezTo>
                    <a:pt x="337" y="11"/>
                    <a:pt x="307"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2" name="Google Shape;1417;p46"/>
            <p:cNvSpPr/>
            <p:nvPr/>
          </p:nvSpPr>
          <p:spPr>
            <a:xfrm>
              <a:off x="1993312" y="3795025"/>
              <a:ext cx="111138" cy="480159"/>
            </a:xfrm>
            <a:custGeom>
              <a:avLst/>
              <a:gdLst/>
              <a:ahLst/>
              <a:cxnLst/>
              <a:rect l="l" t="t" r="r" b="b"/>
              <a:pathLst>
                <a:path w="2578" h="11138" extrusionOk="0">
                  <a:moveTo>
                    <a:pt x="146" y="0"/>
                  </a:moveTo>
                  <a:cubicBezTo>
                    <a:pt x="112" y="0"/>
                    <a:pt x="80" y="12"/>
                    <a:pt x="65" y="34"/>
                  </a:cubicBezTo>
                  <a:cubicBezTo>
                    <a:pt x="1" y="147"/>
                    <a:pt x="50" y="292"/>
                    <a:pt x="33" y="421"/>
                  </a:cubicBezTo>
                  <a:cubicBezTo>
                    <a:pt x="33" y="2096"/>
                    <a:pt x="565" y="3594"/>
                    <a:pt x="1145" y="5156"/>
                  </a:cubicBezTo>
                  <a:cubicBezTo>
                    <a:pt x="1321" y="5639"/>
                    <a:pt x="1579" y="6107"/>
                    <a:pt x="1805" y="6573"/>
                  </a:cubicBezTo>
                  <a:cubicBezTo>
                    <a:pt x="1901" y="6880"/>
                    <a:pt x="1966" y="7217"/>
                    <a:pt x="2062" y="7540"/>
                  </a:cubicBezTo>
                  <a:cubicBezTo>
                    <a:pt x="2288" y="8184"/>
                    <a:pt x="2304" y="9360"/>
                    <a:pt x="2304" y="10052"/>
                  </a:cubicBezTo>
                  <a:cubicBezTo>
                    <a:pt x="2304" y="10391"/>
                    <a:pt x="2256" y="10729"/>
                    <a:pt x="2223" y="11067"/>
                  </a:cubicBezTo>
                  <a:cubicBezTo>
                    <a:pt x="2231" y="11114"/>
                    <a:pt x="2273" y="11138"/>
                    <a:pt x="2315" y="11138"/>
                  </a:cubicBezTo>
                  <a:cubicBezTo>
                    <a:pt x="2361" y="11138"/>
                    <a:pt x="2409" y="11110"/>
                    <a:pt x="2417" y="11051"/>
                  </a:cubicBezTo>
                  <a:cubicBezTo>
                    <a:pt x="2578" y="10037"/>
                    <a:pt x="2513" y="8989"/>
                    <a:pt x="2401" y="7958"/>
                  </a:cubicBezTo>
                  <a:cubicBezTo>
                    <a:pt x="2272" y="7460"/>
                    <a:pt x="2159" y="7105"/>
                    <a:pt x="2047" y="6590"/>
                  </a:cubicBezTo>
                  <a:cubicBezTo>
                    <a:pt x="1837" y="6075"/>
                    <a:pt x="1531" y="5607"/>
                    <a:pt x="1354" y="5091"/>
                  </a:cubicBezTo>
                  <a:cubicBezTo>
                    <a:pt x="1128" y="4432"/>
                    <a:pt x="838" y="3771"/>
                    <a:pt x="709" y="3175"/>
                  </a:cubicBezTo>
                  <a:cubicBezTo>
                    <a:pt x="452" y="2241"/>
                    <a:pt x="226" y="1323"/>
                    <a:pt x="258" y="308"/>
                  </a:cubicBezTo>
                  <a:cubicBezTo>
                    <a:pt x="243" y="212"/>
                    <a:pt x="275" y="131"/>
                    <a:pt x="243" y="51"/>
                  </a:cubicBezTo>
                  <a:cubicBezTo>
                    <a:pt x="226" y="16"/>
                    <a:pt x="185"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3" name="Google Shape;1418;p46"/>
            <p:cNvSpPr/>
            <p:nvPr/>
          </p:nvSpPr>
          <p:spPr>
            <a:xfrm>
              <a:off x="2025560" y="3784592"/>
              <a:ext cx="46041" cy="169897"/>
            </a:xfrm>
            <a:custGeom>
              <a:avLst/>
              <a:gdLst/>
              <a:ahLst/>
              <a:cxnLst/>
              <a:rect l="l" t="t" r="r" b="b"/>
              <a:pathLst>
                <a:path w="1068" h="3941" extrusionOk="0">
                  <a:moveTo>
                    <a:pt x="131" y="1"/>
                  </a:moveTo>
                  <a:cubicBezTo>
                    <a:pt x="68" y="1"/>
                    <a:pt x="1" y="43"/>
                    <a:pt x="10" y="115"/>
                  </a:cubicBezTo>
                  <a:cubicBezTo>
                    <a:pt x="139" y="1388"/>
                    <a:pt x="477" y="2709"/>
                    <a:pt x="848" y="3901"/>
                  </a:cubicBezTo>
                  <a:cubicBezTo>
                    <a:pt x="865" y="3929"/>
                    <a:pt x="897" y="3941"/>
                    <a:pt x="932" y="3941"/>
                  </a:cubicBezTo>
                  <a:cubicBezTo>
                    <a:pt x="996" y="3941"/>
                    <a:pt x="1067" y="3899"/>
                    <a:pt x="1057" y="3836"/>
                  </a:cubicBezTo>
                  <a:cubicBezTo>
                    <a:pt x="831" y="2999"/>
                    <a:pt x="590" y="2338"/>
                    <a:pt x="445" y="1500"/>
                  </a:cubicBezTo>
                  <a:cubicBezTo>
                    <a:pt x="380" y="1034"/>
                    <a:pt x="251" y="566"/>
                    <a:pt x="236" y="83"/>
                  </a:cubicBezTo>
                  <a:cubicBezTo>
                    <a:pt x="228" y="26"/>
                    <a:pt x="181"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4" name="Google Shape;1419;p46"/>
            <p:cNvSpPr/>
            <p:nvPr/>
          </p:nvSpPr>
          <p:spPr>
            <a:xfrm>
              <a:off x="2048711" y="3777436"/>
              <a:ext cx="43972" cy="147566"/>
            </a:xfrm>
            <a:custGeom>
              <a:avLst/>
              <a:gdLst/>
              <a:ahLst/>
              <a:cxnLst/>
              <a:rect l="l" t="t" r="r" b="b"/>
              <a:pathLst>
                <a:path w="1020" h="3423" extrusionOk="0">
                  <a:moveTo>
                    <a:pt x="146" y="0"/>
                  </a:moveTo>
                  <a:cubicBezTo>
                    <a:pt x="73" y="0"/>
                    <a:pt x="1" y="64"/>
                    <a:pt x="36" y="137"/>
                  </a:cubicBezTo>
                  <a:cubicBezTo>
                    <a:pt x="279" y="1054"/>
                    <a:pt x="520" y="2134"/>
                    <a:pt x="713" y="3148"/>
                  </a:cubicBezTo>
                  <a:cubicBezTo>
                    <a:pt x="730" y="3245"/>
                    <a:pt x="697" y="3422"/>
                    <a:pt x="858" y="3422"/>
                  </a:cubicBezTo>
                  <a:cubicBezTo>
                    <a:pt x="1019" y="3390"/>
                    <a:pt x="923" y="3212"/>
                    <a:pt x="923" y="3100"/>
                  </a:cubicBezTo>
                  <a:cubicBezTo>
                    <a:pt x="826" y="2568"/>
                    <a:pt x="713" y="2020"/>
                    <a:pt x="584" y="1473"/>
                  </a:cubicBezTo>
                  <a:cubicBezTo>
                    <a:pt x="455" y="1006"/>
                    <a:pt x="375" y="491"/>
                    <a:pt x="214" y="23"/>
                  </a:cubicBezTo>
                  <a:cubicBezTo>
                    <a:pt x="194" y="7"/>
                    <a:pt x="170"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5" name="Google Shape;1420;p46"/>
            <p:cNvSpPr/>
            <p:nvPr/>
          </p:nvSpPr>
          <p:spPr>
            <a:xfrm>
              <a:off x="2078759" y="3913712"/>
              <a:ext cx="100101" cy="144936"/>
            </a:xfrm>
            <a:custGeom>
              <a:avLst/>
              <a:gdLst/>
              <a:ahLst/>
              <a:cxnLst/>
              <a:rect l="l" t="t" r="r" b="b"/>
              <a:pathLst>
                <a:path w="2322" h="3362" extrusionOk="0">
                  <a:moveTo>
                    <a:pt x="2206" y="1"/>
                  </a:moveTo>
                  <a:cubicBezTo>
                    <a:pt x="2184" y="1"/>
                    <a:pt x="2157" y="6"/>
                    <a:pt x="2126" y="19"/>
                  </a:cubicBezTo>
                  <a:cubicBezTo>
                    <a:pt x="1933" y="180"/>
                    <a:pt x="1788" y="373"/>
                    <a:pt x="1626" y="583"/>
                  </a:cubicBezTo>
                  <a:cubicBezTo>
                    <a:pt x="1433" y="745"/>
                    <a:pt x="1304" y="985"/>
                    <a:pt x="1143" y="1179"/>
                  </a:cubicBezTo>
                  <a:cubicBezTo>
                    <a:pt x="773" y="1598"/>
                    <a:pt x="499" y="1952"/>
                    <a:pt x="226" y="2403"/>
                  </a:cubicBezTo>
                  <a:cubicBezTo>
                    <a:pt x="226" y="2420"/>
                    <a:pt x="226" y="2435"/>
                    <a:pt x="209" y="2435"/>
                  </a:cubicBezTo>
                  <a:cubicBezTo>
                    <a:pt x="177" y="2484"/>
                    <a:pt x="161" y="2532"/>
                    <a:pt x="145" y="2581"/>
                  </a:cubicBezTo>
                  <a:cubicBezTo>
                    <a:pt x="65" y="2725"/>
                    <a:pt x="0" y="2871"/>
                    <a:pt x="65" y="3032"/>
                  </a:cubicBezTo>
                  <a:cubicBezTo>
                    <a:pt x="80" y="3079"/>
                    <a:pt x="97" y="3112"/>
                    <a:pt x="129" y="3144"/>
                  </a:cubicBezTo>
                  <a:cubicBezTo>
                    <a:pt x="129" y="3160"/>
                    <a:pt x="161" y="3193"/>
                    <a:pt x="177" y="3225"/>
                  </a:cubicBezTo>
                  <a:cubicBezTo>
                    <a:pt x="260" y="3317"/>
                    <a:pt x="381" y="3362"/>
                    <a:pt x="486" y="3362"/>
                  </a:cubicBezTo>
                  <a:cubicBezTo>
                    <a:pt x="565" y="3362"/>
                    <a:pt x="636" y="3337"/>
                    <a:pt x="677" y="3289"/>
                  </a:cubicBezTo>
                  <a:cubicBezTo>
                    <a:pt x="789" y="3176"/>
                    <a:pt x="773" y="3064"/>
                    <a:pt x="886" y="2950"/>
                  </a:cubicBezTo>
                  <a:cubicBezTo>
                    <a:pt x="1014" y="2757"/>
                    <a:pt x="1096" y="2581"/>
                    <a:pt x="1208" y="2338"/>
                  </a:cubicBezTo>
                  <a:cubicBezTo>
                    <a:pt x="1579" y="1679"/>
                    <a:pt x="1869" y="985"/>
                    <a:pt x="2223" y="309"/>
                  </a:cubicBezTo>
                  <a:cubicBezTo>
                    <a:pt x="2317" y="161"/>
                    <a:pt x="2321" y="1"/>
                    <a:pt x="2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 name="Google Shape;1421;p46"/>
            <p:cNvSpPr/>
            <p:nvPr/>
          </p:nvSpPr>
          <p:spPr>
            <a:xfrm>
              <a:off x="1056627" y="2596825"/>
              <a:ext cx="1735910" cy="1334729"/>
            </a:xfrm>
            <a:custGeom>
              <a:avLst/>
              <a:gdLst/>
              <a:ahLst/>
              <a:cxnLst/>
              <a:rect l="l" t="t" r="r" b="b"/>
              <a:pathLst>
                <a:path w="40267" h="30961" extrusionOk="0">
                  <a:moveTo>
                    <a:pt x="23044" y="0"/>
                  </a:moveTo>
                  <a:cubicBezTo>
                    <a:pt x="21777" y="0"/>
                    <a:pt x="20447" y="255"/>
                    <a:pt x="19457" y="560"/>
                  </a:cubicBezTo>
                  <a:cubicBezTo>
                    <a:pt x="18652" y="721"/>
                    <a:pt x="17894" y="946"/>
                    <a:pt x="17202" y="1333"/>
                  </a:cubicBezTo>
                  <a:cubicBezTo>
                    <a:pt x="14948" y="1767"/>
                    <a:pt x="13434" y="3378"/>
                    <a:pt x="12547" y="5198"/>
                  </a:cubicBezTo>
                  <a:cubicBezTo>
                    <a:pt x="12177" y="6165"/>
                    <a:pt x="12483" y="7276"/>
                    <a:pt x="12450" y="8130"/>
                  </a:cubicBezTo>
                  <a:cubicBezTo>
                    <a:pt x="12386" y="8532"/>
                    <a:pt x="12081" y="9015"/>
                    <a:pt x="11742" y="9515"/>
                  </a:cubicBezTo>
                  <a:cubicBezTo>
                    <a:pt x="11533" y="9756"/>
                    <a:pt x="11275" y="9885"/>
                    <a:pt x="10808" y="9966"/>
                  </a:cubicBezTo>
                  <a:cubicBezTo>
                    <a:pt x="10083" y="10110"/>
                    <a:pt x="9600" y="10030"/>
                    <a:pt x="8843" y="10207"/>
                  </a:cubicBezTo>
                  <a:cubicBezTo>
                    <a:pt x="7876" y="10432"/>
                    <a:pt x="6942" y="10803"/>
                    <a:pt x="6025" y="11141"/>
                  </a:cubicBezTo>
                  <a:cubicBezTo>
                    <a:pt x="5380" y="11415"/>
                    <a:pt x="4704" y="11609"/>
                    <a:pt x="4107" y="11946"/>
                  </a:cubicBezTo>
                  <a:cubicBezTo>
                    <a:pt x="3334" y="12511"/>
                    <a:pt x="2626" y="13170"/>
                    <a:pt x="2030" y="13896"/>
                  </a:cubicBezTo>
                  <a:cubicBezTo>
                    <a:pt x="1257" y="15071"/>
                    <a:pt x="1" y="16359"/>
                    <a:pt x="564" y="17809"/>
                  </a:cubicBezTo>
                  <a:cubicBezTo>
                    <a:pt x="645" y="18309"/>
                    <a:pt x="1450" y="18872"/>
                    <a:pt x="1691" y="19018"/>
                  </a:cubicBezTo>
                  <a:cubicBezTo>
                    <a:pt x="2561" y="19645"/>
                    <a:pt x="3061" y="20306"/>
                    <a:pt x="2803" y="21030"/>
                  </a:cubicBezTo>
                  <a:cubicBezTo>
                    <a:pt x="2546" y="21642"/>
                    <a:pt x="2030" y="22432"/>
                    <a:pt x="1530" y="23109"/>
                  </a:cubicBezTo>
                  <a:cubicBezTo>
                    <a:pt x="951" y="23800"/>
                    <a:pt x="162" y="24558"/>
                    <a:pt x="259" y="25476"/>
                  </a:cubicBezTo>
                  <a:cubicBezTo>
                    <a:pt x="338" y="26539"/>
                    <a:pt x="1402" y="27200"/>
                    <a:pt x="2110" y="27956"/>
                  </a:cubicBezTo>
                  <a:cubicBezTo>
                    <a:pt x="2803" y="28617"/>
                    <a:pt x="3705" y="29116"/>
                    <a:pt x="4752" y="29197"/>
                  </a:cubicBezTo>
                  <a:cubicBezTo>
                    <a:pt x="5088" y="29306"/>
                    <a:pt x="5571" y="29354"/>
                    <a:pt x="6056" y="29354"/>
                  </a:cubicBezTo>
                  <a:cubicBezTo>
                    <a:pt x="6498" y="29354"/>
                    <a:pt x="6943" y="29314"/>
                    <a:pt x="7281" y="29244"/>
                  </a:cubicBezTo>
                  <a:cubicBezTo>
                    <a:pt x="7829" y="29068"/>
                    <a:pt x="8408" y="29019"/>
                    <a:pt x="8939" y="28842"/>
                  </a:cubicBezTo>
                  <a:cubicBezTo>
                    <a:pt x="9584" y="28617"/>
                    <a:pt x="10034" y="28488"/>
                    <a:pt x="10775" y="28375"/>
                  </a:cubicBezTo>
                  <a:cubicBezTo>
                    <a:pt x="10998" y="28339"/>
                    <a:pt x="11246" y="28321"/>
                    <a:pt x="11507" y="28321"/>
                  </a:cubicBezTo>
                  <a:cubicBezTo>
                    <a:pt x="12775" y="28321"/>
                    <a:pt x="14368" y="28741"/>
                    <a:pt x="15076" y="29583"/>
                  </a:cubicBezTo>
                  <a:cubicBezTo>
                    <a:pt x="15607" y="30114"/>
                    <a:pt x="16252" y="30565"/>
                    <a:pt x="17041" y="30758"/>
                  </a:cubicBezTo>
                  <a:cubicBezTo>
                    <a:pt x="17573" y="30860"/>
                    <a:pt x="18372" y="30961"/>
                    <a:pt x="19128" y="30961"/>
                  </a:cubicBezTo>
                  <a:cubicBezTo>
                    <a:pt x="19334" y="30961"/>
                    <a:pt x="19537" y="30953"/>
                    <a:pt x="19730" y="30936"/>
                  </a:cubicBezTo>
                  <a:cubicBezTo>
                    <a:pt x="20568" y="30872"/>
                    <a:pt x="21212" y="30872"/>
                    <a:pt x="22018" y="30791"/>
                  </a:cubicBezTo>
                  <a:cubicBezTo>
                    <a:pt x="23001" y="30646"/>
                    <a:pt x="23950" y="30340"/>
                    <a:pt x="24852" y="29953"/>
                  </a:cubicBezTo>
                  <a:cubicBezTo>
                    <a:pt x="25996" y="29438"/>
                    <a:pt x="26882" y="28552"/>
                    <a:pt x="27510" y="27586"/>
                  </a:cubicBezTo>
                  <a:cubicBezTo>
                    <a:pt x="27994" y="26893"/>
                    <a:pt x="28090" y="26216"/>
                    <a:pt x="28606" y="25653"/>
                  </a:cubicBezTo>
                  <a:cubicBezTo>
                    <a:pt x="29116" y="24981"/>
                    <a:pt x="30053" y="24926"/>
                    <a:pt x="31061" y="24926"/>
                  </a:cubicBezTo>
                  <a:cubicBezTo>
                    <a:pt x="31261" y="24926"/>
                    <a:pt x="31463" y="24928"/>
                    <a:pt x="31666" y="24928"/>
                  </a:cubicBezTo>
                  <a:cubicBezTo>
                    <a:pt x="31824" y="24935"/>
                    <a:pt x="31982" y="24938"/>
                    <a:pt x="32140" y="24938"/>
                  </a:cubicBezTo>
                  <a:cubicBezTo>
                    <a:pt x="33060" y="24938"/>
                    <a:pt x="33980" y="24824"/>
                    <a:pt x="34887" y="24687"/>
                  </a:cubicBezTo>
                  <a:cubicBezTo>
                    <a:pt x="35725" y="24494"/>
                    <a:pt x="36466" y="24075"/>
                    <a:pt x="37142" y="23624"/>
                  </a:cubicBezTo>
                  <a:cubicBezTo>
                    <a:pt x="38624" y="22544"/>
                    <a:pt x="40170" y="21159"/>
                    <a:pt x="40057" y="19323"/>
                  </a:cubicBezTo>
                  <a:cubicBezTo>
                    <a:pt x="40267" y="16875"/>
                    <a:pt x="37576" y="15732"/>
                    <a:pt x="36030" y="14347"/>
                  </a:cubicBezTo>
                  <a:cubicBezTo>
                    <a:pt x="35113" y="13574"/>
                    <a:pt x="34275" y="12929"/>
                    <a:pt x="34178" y="11914"/>
                  </a:cubicBezTo>
                  <a:cubicBezTo>
                    <a:pt x="34146" y="11383"/>
                    <a:pt x="34565" y="10336"/>
                    <a:pt x="34984" y="9934"/>
                  </a:cubicBezTo>
                  <a:cubicBezTo>
                    <a:pt x="35579" y="9257"/>
                    <a:pt x="36449" y="8645"/>
                    <a:pt x="36900" y="7711"/>
                  </a:cubicBezTo>
                  <a:cubicBezTo>
                    <a:pt x="37078" y="7228"/>
                    <a:pt x="36932" y="6663"/>
                    <a:pt x="36706" y="6197"/>
                  </a:cubicBezTo>
                  <a:cubicBezTo>
                    <a:pt x="36481" y="5794"/>
                    <a:pt x="36094" y="5504"/>
                    <a:pt x="35789" y="5166"/>
                  </a:cubicBezTo>
                  <a:cubicBezTo>
                    <a:pt x="34340" y="3571"/>
                    <a:pt x="31875" y="3281"/>
                    <a:pt x="29733" y="3072"/>
                  </a:cubicBezTo>
                  <a:cubicBezTo>
                    <a:pt x="29145" y="3049"/>
                    <a:pt x="28075" y="3034"/>
                    <a:pt x="27416" y="3034"/>
                  </a:cubicBezTo>
                  <a:cubicBezTo>
                    <a:pt x="27173" y="3034"/>
                    <a:pt x="26985" y="3036"/>
                    <a:pt x="26898" y="3040"/>
                  </a:cubicBezTo>
                  <a:lnTo>
                    <a:pt x="26882" y="3023"/>
                  </a:lnTo>
                  <a:cubicBezTo>
                    <a:pt x="26882" y="3008"/>
                    <a:pt x="26866" y="2991"/>
                    <a:pt x="26866" y="2976"/>
                  </a:cubicBezTo>
                  <a:lnTo>
                    <a:pt x="26866" y="2944"/>
                  </a:lnTo>
                  <a:lnTo>
                    <a:pt x="26866" y="2895"/>
                  </a:lnTo>
                  <a:cubicBezTo>
                    <a:pt x="26866" y="2525"/>
                    <a:pt x="26931" y="2170"/>
                    <a:pt x="26898" y="1816"/>
                  </a:cubicBezTo>
                  <a:cubicBezTo>
                    <a:pt x="26866" y="1316"/>
                    <a:pt x="26560" y="994"/>
                    <a:pt x="26076" y="753"/>
                  </a:cubicBezTo>
                  <a:cubicBezTo>
                    <a:pt x="25481" y="367"/>
                    <a:pt x="24772" y="173"/>
                    <a:pt x="24047" y="60"/>
                  </a:cubicBezTo>
                  <a:cubicBezTo>
                    <a:pt x="23722" y="19"/>
                    <a:pt x="23385" y="0"/>
                    <a:pt x="23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 name="Google Shape;1422;p46"/>
            <p:cNvSpPr/>
            <p:nvPr/>
          </p:nvSpPr>
          <p:spPr>
            <a:xfrm>
              <a:off x="1220149" y="3616112"/>
              <a:ext cx="211498" cy="123295"/>
            </a:xfrm>
            <a:custGeom>
              <a:avLst/>
              <a:gdLst/>
              <a:ahLst/>
              <a:cxnLst/>
              <a:rect l="l" t="t" r="r" b="b"/>
              <a:pathLst>
                <a:path w="4906" h="2860" extrusionOk="0">
                  <a:moveTo>
                    <a:pt x="103" y="0"/>
                  </a:moveTo>
                  <a:cubicBezTo>
                    <a:pt x="51" y="0"/>
                    <a:pt x="0" y="33"/>
                    <a:pt x="9" y="93"/>
                  </a:cubicBezTo>
                  <a:cubicBezTo>
                    <a:pt x="121" y="593"/>
                    <a:pt x="202" y="1141"/>
                    <a:pt x="475" y="1575"/>
                  </a:cubicBezTo>
                  <a:cubicBezTo>
                    <a:pt x="685" y="1865"/>
                    <a:pt x="1008" y="2075"/>
                    <a:pt x="1330" y="2251"/>
                  </a:cubicBezTo>
                  <a:cubicBezTo>
                    <a:pt x="1813" y="2509"/>
                    <a:pt x="2312" y="2751"/>
                    <a:pt x="2891" y="2816"/>
                  </a:cubicBezTo>
                  <a:cubicBezTo>
                    <a:pt x="3090" y="2847"/>
                    <a:pt x="3291" y="2860"/>
                    <a:pt x="3492" y="2860"/>
                  </a:cubicBezTo>
                  <a:cubicBezTo>
                    <a:pt x="3910" y="2860"/>
                    <a:pt x="4331" y="2805"/>
                    <a:pt x="4744" y="2751"/>
                  </a:cubicBezTo>
                  <a:cubicBezTo>
                    <a:pt x="4824" y="2751"/>
                    <a:pt x="4905" y="2719"/>
                    <a:pt x="4905" y="2638"/>
                  </a:cubicBezTo>
                  <a:cubicBezTo>
                    <a:pt x="4891" y="2597"/>
                    <a:pt x="4853" y="2555"/>
                    <a:pt x="4812" y="2555"/>
                  </a:cubicBezTo>
                  <a:cubicBezTo>
                    <a:pt x="4805" y="2555"/>
                    <a:pt x="4799" y="2556"/>
                    <a:pt x="4792" y="2558"/>
                  </a:cubicBezTo>
                  <a:cubicBezTo>
                    <a:pt x="4470" y="2573"/>
                    <a:pt x="4148" y="2606"/>
                    <a:pt x="3842" y="2638"/>
                  </a:cubicBezTo>
                  <a:cubicBezTo>
                    <a:pt x="3716" y="2650"/>
                    <a:pt x="3588" y="2656"/>
                    <a:pt x="3460" y="2656"/>
                  </a:cubicBezTo>
                  <a:cubicBezTo>
                    <a:pt x="3066" y="2656"/>
                    <a:pt x="2668" y="2598"/>
                    <a:pt x="2279" y="2477"/>
                  </a:cubicBezTo>
                  <a:cubicBezTo>
                    <a:pt x="2167" y="2445"/>
                    <a:pt x="1764" y="2251"/>
                    <a:pt x="1555" y="2155"/>
                  </a:cubicBezTo>
                  <a:cubicBezTo>
                    <a:pt x="1281" y="2010"/>
                    <a:pt x="798" y="1768"/>
                    <a:pt x="589" y="1366"/>
                  </a:cubicBezTo>
                  <a:cubicBezTo>
                    <a:pt x="396" y="995"/>
                    <a:pt x="299" y="512"/>
                    <a:pt x="202" y="78"/>
                  </a:cubicBezTo>
                  <a:cubicBezTo>
                    <a:pt x="194" y="25"/>
                    <a:pt x="149"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 name="Google Shape;1423;p46"/>
            <p:cNvSpPr/>
            <p:nvPr/>
          </p:nvSpPr>
          <p:spPr>
            <a:xfrm>
              <a:off x="1186483" y="3241602"/>
              <a:ext cx="293665" cy="252711"/>
            </a:xfrm>
            <a:custGeom>
              <a:avLst/>
              <a:gdLst/>
              <a:ahLst/>
              <a:cxnLst/>
              <a:rect l="l" t="t" r="r" b="b"/>
              <a:pathLst>
                <a:path w="6812" h="5862" extrusionOk="0">
                  <a:moveTo>
                    <a:pt x="440" y="1"/>
                  </a:moveTo>
                  <a:cubicBezTo>
                    <a:pt x="388" y="1"/>
                    <a:pt x="333" y="32"/>
                    <a:pt x="322" y="83"/>
                  </a:cubicBezTo>
                  <a:cubicBezTo>
                    <a:pt x="210" y="873"/>
                    <a:pt x="0" y="1742"/>
                    <a:pt x="355" y="2499"/>
                  </a:cubicBezTo>
                  <a:cubicBezTo>
                    <a:pt x="694" y="3078"/>
                    <a:pt x="1273" y="3578"/>
                    <a:pt x="1950" y="3787"/>
                  </a:cubicBezTo>
                  <a:cubicBezTo>
                    <a:pt x="2088" y="3820"/>
                    <a:pt x="2269" y="3833"/>
                    <a:pt x="2458" y="3833"/>
                  </a:cubicBezTo>
                  <a:cubicBezTo>
                    <a:pt x="2821" y="3833"/>
                    <a:pt x="3213" y="3787"/>
                    <a:pt x="3383" y="3755"/>
                  </a:cubicBezTo>
                  <a:cubicBezTo>
                    <a:pt x="3399" y="3819"/>
                    <a:pt x="3399" y="3884"/>
                    <a:pt x="3415" y="3965"/>
                  </a:cubicBezTo>
                  <a:cubicBezTo>
                    <a:pt x="3528" y="4513"/>
                    <a:pt x="3947" y="4835"/>
                    <a:pt x="4334" y="5157"/>
                  </a:cubicBezTo>
                  <a:cubicBezTo>
                    <a:pt x="4768" y="5479"/>
                    <a:pt x="5300" y="5704"/>
                    <a:pt x="5848" y="5801"/>
                  </a:cubicBezTo>
                  <a:cubicBezTo>
                    <a:pt x="5924" y="5824"/>
                    <a:pt x="6173" y="5861"/>
                    <a:pt x="6386" y="5861"/>
                  </a:cubicBezTo>
                  <a:cubicBezTo>
                    <a:pt x="6620" y="5861"/>
                    <a:pt x="6811" y="5816"/>
                    <a:pt x="6685" y="5655"/>
                  </a:cubicBezTo>
                  <a:cubicBezTo>
                    <a:pt x="6637" y="5638"/>
                    <a:pt x="6587" y="5632"/>
                    <a:pt x="6537" y="5632"/>
                  </a:cubicBezTo>
                  <a:cubicBezTo>
                    <a:pt x="6438" y="5632"/>
                    <a:pt x="6336" y="5654"/>
                    <a:pt x="6238" y="5654"/>
                  </a:cubicBezTo>
                  <a:cubicBezTo>
                    <a:pt x="6198" y="5654"/>
                    <a:pt x="6159" y="5650"/>
                    <a:pt x="6121" y="5640"/>
                  </a:cubicBezTo>
                  <a:cubicBezTo>
                    <a:pt x="5622" y="5576"/>
                    <a:pt x="5139" y="5398"/>
                    <a:pt x="4736" y="5157"/>
                  </a:cubicBezTo>
                  <a:cubicBezTo>
                    <a:pt x="4237" y="4835"/>
                    <a:pt x="3737" y="4448"/>
                    <a:pt x="3625" y="3868"/>
                  </a:cubicBezTo>
                  <a:cubicBezTo>
                    <a:pt x="3595" y="3762"/>
                    <a:pt x="3621" y="3543"/>
                    <a:pt x="3465" y="3543"/>
                  </a:cubicBezTo>
                  <a:cubicBezTo>
                    <a:pt x="3455" y="3543"/>
                    <a:pt x="3444" y="3544"/>
                    <a:pt x="3432" y="3546"/>
                  </a:cubicBezTo>
                  <a:cubicBezTo>
                    <a:pt x="3093" y="3576"/>
                    <a:pt x="2762" y="3633"/>
                    <a:pt x="2441" y="3633"/>
                  </a:cubicBezTo>
                  <a:cubicBezTo>
                    <a:pt x="2257" y="3633"/>
                    <a:pt x="2077" y="3615"/>
                    <a:pt x="1901" y="3562"/>
                  </a:cubicBezTo>
                  <a:cubicBezTo>
                    <a:pt x="1257" y="3288"/>
                    <a:pt x="645" y="2789"/>
                    <a:pt x="436" y="2129"/>
                  </a:cubicBezTo>
                  <a:cubicBezTo>
                    <a:pt x="290" y="1597"/>
                    <a:pt x="436" y="1017"/>
                    <a:pt x="468" y="469"/>
                  </a:cubicBezTo>
                  <a:cubicBezTo>
                    <a:pt x="468" y="325"/>
                    <a:pt x="565" y="179"/>
                    <a:pt x="516" y="35"/>
                  </a:cubicBezTo>
                  <a:cubicBezTo>
                    <a:pt x="498" y="11"/>
                    <a:pt x="470"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 name="Google Shape;1424;p46"/>
            <p:cNvSpPr/>
            <p:nvPr/>
          </p:nvSpPr>
          <p:spPr>
            <a:xfrm>
              <a:off x="1607809" y="3635513"/>
              <a:ext cx="301554" cy="178389"/>
            </a:xfrm>
            <a:custGeom>
              <a:avLst/>
              <a:gdLst/>
              <a:ahLst/>
              <a:cxnLst/>
              <a:rect l="l" t="t" r="r" b="b"/>
              <a:pathLst>
                <a:path w="6995" h="4138" extrusionOk="0">
                  <a:moveTo>
                    <a:pt x="157" y="0"/>
                  </a:moveTo>
                  <a:cubicBezTo>
                    <a:pt x="80" y="0"/>
                    <a:pt x="0" y="75"/>
                    <a:pt x="37" y="158"/>
                  </a:cubicBezTo>
                  <a:cubicBezTo>
                    <a:pt x="213" y="819"/>
                    <a:pt x="487" y="1528"/>
                    <a:pt x="1035" y="1995"/>
                  </a:cubicBezTo>
                  <a:cubicBezTo>
                    <a:pt x="1293" y="2123"/>
                    <a:pt x="1486" y="2284"/>
                    <a:pt x="1824" y="2381"/>
                  </a:cubicBezTo>
                  <a:cubicBezTo>
                    <a:pt x="2058" y="2462"/>
                    <a:pt x="2312" y="2493"/>
                    <a:pt x="2566" y="2493"/>
                  </a:cubicBezTo>
                  <a:cubicBezTo>
                    <a:pt x="2767" y="2493"/>
                    <a:pt x="2969" y="2474"/>
                    <a:pt x="3161" y="2446"/>
                  </a:cubicBezTo>
                  <a:cubicBezTo>
                    <a:pt x="3226" y="2430"/>
                    <a:pt x="3273" y="2413"/>
                    <a:pt x="3322" y="2381"/>
                  </a:cubicBezTo>
                  <a:cubicBezTo>
                    <a:pt x="3338" y="2413"/>
                    <a:pt x="3370" y="2446"/>
                    <a:pt x="3370" y="2478"/>
                  </a:cubicBezTo>
                  <a:cubicBezTo>
                    <a:pt x="3982" y="3429"/>
                    <a:pt x="5109" y="4024"/>
                    <a:pt x="6269" y="4105"/>
                  </a:cubicBezTo>
                  <a:cubicBezTo>
                    <a:pt x="6462" y="4121"/>
                    <a:pt x="6672" y="4137"/>
                    <a:pt x="6866" y="4137"/>
                  </a:cubicBezTo>
                  <a:cubicBezTo>
                    <a:pt x="6962" y="4121"/>
                    <a:pt x="6994" y="3976"/>
                    <a:pt x="6913" y="3927"/>
                  </a:cubicBezTo>
                  <a:cubicBezTo>
                    <a:pt x="6608" y="3847"/>
                    <a:pt x="6269" y="3912"/>
                    <a:pt x="5964" y="3831"/>
                  </a:cubicBezTo>
                  <a:cubicBezTo>
                    <a:pt x="4965" y="3686"/>
                    <a:pt x="3982" y="3107"/>
                    <a:pt x="3483" y="2220"/>
                  </a:cubicBezTo>
                  <a:cubicBezTo>
                    <a:pt x="3451" y="2177"/>
                    <a:pt x="3411" y="2156"/>
                    <a:pt x="3365" y="2156"/>
                  </a:cubicBezTo>
                  <a:cubicBezTo>
                    <a:pt x="3342" y="2156"/>
                    <a:pt x="3317" y="2162"/>
                    <a:pt x="3290" y="2172"/>
                  </a:cubicBezTo>
                  <a:cubicBezTo>
                    <a:pt x="3082" y="2239"/>
                    <a:pt x="2848" y="2271"/>
                    <a:pt x="2609" y="2271"/>
                  </a:cubicBezTo>
                  <a:cubicBezTo>
                    <a:pt x="2385" y="2271"/>
                    <a:pt x="2155" y="2243"/>
                    <a:pt x="1937" y="2188"/>
                  </a:cubicBezTo>
                  <a:cubicBezTo>
                    <a:pt x="1630" y="2108"/>
                    <a:pt x="1373" y="1930"/>
                    <a:pt x="1132" y="1786"/>
                  </a:cubicBezTo>
                  <a:cubicBezTo>
                    <a:pt x="971" y="1640"/>
                    <a:pt x="810" y="1399"/>
                    <a:pt x="681" y="1189"/>
                  </a:cubicBezTo>
                  <a:cubicBezTo>
                    <a:pt x="487" y="867"/>
                    <a:pt x="359" y="416"/>
                    <a:pt x="230" y="30"/>
                  </a:cubicBezTo>
                  <a:cubicBezTo>
                    <a:pt x="209" y="9"/>
                    <a:pt x="183"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0" name="Google Shape;1425;p46"/>
            <p:cNvSpPr/>
            <p:nvPr/>
          </p:nvSpPr>
          <p:spPr>
            <a:xfrm>
              <a:off x="2398992" y="3410686"/>
              <a:ext cx="297761" cy="176967"/>
            </a:xfrm>
            <a:custGeom>
              <a:avLst/>
              <a:gdLst/>
              <a:ahLst/>
              <a:cxnLst/>
              <a:rect l="l" t="t" r="r" b="b"/>
              <a:pathLst>
                <a:path w="6907" h="4105" extrusionOk="0">
                  <a:moveTo>
                    <a:pt x="6781" y="1"/>
                  </a:moveTo>
                  <a:cubicBezTo>
                    <a:pt x="6764" y="1"/>
                    <a:pt x="6747" y="4"/>
                    <a:pt x="6729" y="11"/>
                  </a:cubicBezTo>
                  <a:cubicBezTo>
                    <a:pt x="6649" y="11"/>
                    <a:pt x="6649" y="204"/>
                    <a:pt x="6649" y="204"/>
                  </a:cubicBezTo>
                  <a:cubicBezTo>
                    <a:pt x="6633" y="429"/>
                    <a:pt x="6649" y="574"/>
                    <a:pt x="6617" y="735"/>
                  </a:cubicBezTo>
                  <a:cubicBezTo>
                    <a:pt x="6553" y="1057"/>
                    <a:pt x="6392" y="1379"/>
                    <a:pt x="6117" y="1589"/>
                  </a:cubicBezTo>
                  <a:cubicBezTo>
                    <a:pt x="6053" y="1654"/>
                    <a:pt x="5924" y="1798"/>
                    <a:pt x="5780" y="1879"/>
                  </a:cubicBezTo>
                  <a:cubicBezTo>
                    <a:pt x="5558" y="2026"/>
                    <a:pt x="5231" y="2173"/>
                    <a:pt x="5040" y="2173"/>
                  </a:cubicBezTo>
                  <a:cubicBezTo>
                    <a:pt x="5022" y="2173"/>
                    <a:pt x="5005" y="2172"/>
                    <a:pt x="4990" y="2169"/>
                  </a:cubicBezTo>
                  <a:cubicBezTo>
                    <a:pt x="4951" y="2159"/>
                    <a:pt x="4877" y="2126"/>
                    <a:pt x="4810" y="2126"/>
                  </a:cubicBezTo>
                  <a:cubicBezTo>
                    <a:pt x="4766" y="2126"/>
                    <a:pt x="4725" y="2140"/>
                    <a:pt x="4700" y="2184"/>
                  </a:cubicBezTo>
                  <a:cubicBezTo>
                    <a:pt x="4652" y="2378"/>
                    <a:pt x="4620" y="2668"/>
                    <a:pt x="4571" y="2813"/>
                  </a:cubicBezTo>
                  <a:cubicBezTo>
                    <a:pt x="4506" y="3151"/>
                    <a:pt x="4169" y="3296"/>
                    <a:pt x="3879" y="3473"/>
                  </a:cubicBezTo>
                  <a:cubicBezTo>
                    <a:pt x="3669" y="3586"/>
                    <a:pt x="3186" y="3827"/>
                    <a:pt x="2848" y="3844"/>
                  </a:cubicBezTo>
                  <a:cubicBezTo>
                    <a:pt x="2612" y="3863"/>
                    <a:pt x="2376" y="3898"/>
                    <a:pt x="2140" y="3898"/>
                  </a:cubicBezTo>
                  <a:cubicBezTo>
                    <a:pt x="1973" y="3898"/>
                    <a:pt x="1806" y="3881"/>
                    <a:pt x="1640" y="3827"/>
                  </a:cubicBezTo>
                  <a:cubicBezTo>
                    <a:pt x="1156" y="3698"/>
                    <a:pt x="690" y="3490"/>
                    <a:pt x="222" y="3296"/>
                  </a:cubicBezTo>
                  <a:cubicBezTo>
                    <a:pt x="205" y="3288"/>
                    <a:pt x="189" y="3284"/>
                    <a:pt x="173" y="3284"/>
                  </a:cubicBezTo>
                  <a:cubicBezTo>
                    <a:pt x="68" y="3284"/>
                    <a:pt x="0" y="3447"/>
                    <a:pt x="126" y="3490"/>
                  </a:cubicBezTo>
                  <a:cubicBezTo>
                    <a:pt x="722" y="3731"/>
                    <a:pt x="1317" y="4021"/>
                    <a:pt x="1978" y="4102"/>
                  </a:cubicBezTo>
                  <a:cubicBezTo>
                    <a:pt x="2019" y="4104"/>
                    <a:pt x="2060" y="4105"/>
                    <a:pt x="2101" y="4105"/>
                  </a:cubicBezTo>
                  <a:cubicBezTo>
                    <a:pt x="2366" y="4105"/>
                    <a:pt x="2631" y="4065"/>
                    <a:pt x="2896" y="4037"/>
                  </a:cubicBezTo>
                  <a:cubicBezTo>
                    <a:pt x="3299" y="4005"/>
                    <a:pt x="3669" y="3812"/>
                    <a:pt x="4040" y="3634"/>
                  </a:cubicBezTo>
                  <a:cubicBezTo>
                    <a:pt x="4266" y="3473"/>
                    <a:pt x="4539" y="3344"/>
                    <a:pt x="4684" y="3103"/>
                  </a:cubicBezTo>
                  <a:cubicBezTo>
                    <a:pt x="4796" y="2861"/>
                    <a:pt x="4829" y="2620"/>
                    <a:pt x="4878" y="2378"/>
                  </a:cubicBezTo>
                  <a:lnTo>
                    <a:pt x="4878" y="2362"/>
                  </a:lnTo>
                  <a:cubicBezTo>
                    <a:pt x="4936" y="2384"/>
                    <a:pt x="4994" y="2392"/>
                    <a:pt x="5051" y="2392"/>
                  </a:cubicBezTo>
                  <a:cubicBezTo>
                    <a:pt x="5120" y="2392"/>
                    <a:pt x="5186" y="2380"/>
                    <a:pt x="5247" y="2362"/>
                  </a:cubicBezTo>
                  <a:cubicBezTo>
                    <a:pt x="5666" y="2266"/>
                    <a:pt x="6069" y="1991"/>
                    <a:pt x="6214" y="1830"/>
                  </a:cubicBezTo>
                  <a:cubicBezTo>
                    <a:pt x="6327" y="1718"/>
                    <a:pt x="6456" y="1621"/>
                    <a:pt x="6585" y="1444"/>
                  </a:cubicBezTo>
                  <a:cubicBezTo>
                    <a:pt x="6794" y="1154"/>
                    <a:pt x="6907" y="784"/>
                    <a:pt x="6890" y="429"/>
                  </a:cubicBezTo>
                  <a:lnTo>
                    <a:pt x="6890" y="429"/>
                  </a:lnTo>
                  <a:cubicBezTo>
                    <a:pt x="6891" y="431"/>
                    <a:pt x="6892" y="432"/>
                    <a:pt x="6893" y="432"/>
                  </a:cubicBezTo>
                  <a:cubicBezTo>
                    <a:pt x="6905" y="432"/>
                    <a:pt x="6891" y="183"/>
                    <a:pt x="6907" y="107"/>
                  </a:cubicBezTo>
                  <a:cubicBezTo>
                    <a:pt x="6894" y="44"/>
                    <a:pt x="6842" y="1"/>
                    <a:pt x="6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1" name="Google Shape;1426;p46"/>
            <p:cNvSpPr/>
            <p:nvPr/>
          </p:nvSpPr>
          <p:spPr>
            <a:xfrm>
              <a:off x="1723218" y="2701198"/>
              <a:ext cx="361779" cy="259910"/>
            </a:xfrm>
            <a:custGeom>
              <a:avLst/>
              <a:gdLst/>
              <a:ahLst/>
              <a:cxnLst/>
              <a:rect l="l" t="t" r="r" b="b"/>
              <a:pathLst>
                <a:path w="8392" h="6029" extrusionOk="0">
                  <a:moveTo>
                    <a:pt x="7680" y="1"/>
                  </a:moveTo>
                  <a:cubicBezTo>
                    <a:pt x="7166" y="1"/>
                    <a:pt x="6628" y="90"/>
                    <a:pt x="6137" y="216"/>
                  </a:cubicBezTo>
                  <a:cubicBezTo>
                    <a:pt x="5542" y="377"/>
                    <a:pt x="5042" y="699"/>
                    <a:pt x="4704" y="1199"/>
                  </a:cubicBezTo>
                  <a:cubicBezTo>
                    <a:pt x="4672" y="1263"/>
                    <a:pt x="4558" y="1392"/>
                    <a:pt x="4543" y="1425"/>
                  </a:cubicBezTo>
                  <a:lnTo>
                    <a:pt x="4478" y="1425"/>
                  </a:lnTo>
                  <a:cubicBezTo>
                    <a:pt x="4146" y="1326"/>
                    <a:pt x="3739" y="1209"/>
                    <a:pt x="3343" y="1209"/>
                  </a:cubicBezTo>
                  <a:cubicBezTo>
                    <a:pt x="3220" y="1209"/>
                    <a:pt x="3098" y="1220"/>
                    <a:pt x="2980" y="1247"/>
                  </a:cubicBezTo>
                  <a:cubicBezTo>
                    <a:pt x="1917" y="1343"/>
                    <a:pt x="871" y="2037"/>
                    <a:pt x="403" y="2939"/>
                  </a:cubicBezTo>
                  <a:cubicBezTo>
                    <a:pt x="1" y="3518"/>
                    <a:pt x="49" y="4210"/>
                    <a:pt x="291" y="4839"/>
                  </a:cubicBezTo>
                  <a:cubicBezTo>
                    <a:pt x="435" y="5226"/>
                    <a:pt x="484" y="5677"/>
                    <a:pt x="725" y="6014"/>
                  </a:cubicBezTo>
                  <a:cubicBezTo>
                    <a:pt x="742" y="6024"/>
                    <a:pt x="759" y="6029"/>
                    <a:pt x="775" y="6029"/>
                  </a:cubicBezTo>
                  <a:cubicBezTo>
                    <a:pt x="835" y="6029"/>
                    <a:pt x="879" y="5965"/>
                    <a:pt x="854" y="5902"/>
                  </a:cubicBezTo>
                  <a:cubicBezTo>
                    <a:pt x="596" y="5161"/>
                    <a:pt x="194" y="4356"/>
                    <a:pt x="339" y="3551"/>
                  </a:cubicBezTo>
                  <a:cubicBezTo>
                    <a:pt x="564" y="2971"/>
                    <a:pt x="871" y="2439"/>
                    <a:pt x="1434" y="2101"/>
                  </a:cubicBezTo>
                  <a:cubicBezTo>
                    <a:pt x="1966" y="1633"/>
                    <a:pt x="2690" y="1425"/>
                    <a:pt x="3399" y="1425"/>
                  </a:cubicBezTo>
                  <a:cubicBezTo>
                    <a:pt x="3577" y="1425"/>
                    <a:pt x="4043" y="1504"/>
                    <a:pt x="4285" y="1601"/>
                  </a:cubicBezTo>
                  <a:cubicBezTo>
                    <a:pt x="4361" y="1626"/>
                    <a:pt x="4438" y="1644"/>
                    <a:pt x="4512" y="1644"/>
                  </a:cubicBezTo>
                  <a:cubicBezTo>
                    <a:pt x="4627" y="1644"/>
                    <a:pt x="4731" y="1600"/>
                    <a:pt x="4801" y="1472"/>
                  </a:cubicBezTo>
                  <a:cubicBezTo>
                    <a:pt x="4994" y="1214"/>
                    <a:pt x="5187" y="957"/>
                    <a:pt x="5445" y="764"/>
                  </a:cubicBezTo>
                  <a:cubicBezTo>
                    <a:pt x="5815" y="538"/>
                    <a:pt x="6315" y="377"/>
                    <a:pt x="6766" y="329"/>
                  </a:cubicBezTo>
                  <a:cubicBezTo>
                    <a:pt x="7071" y="305"/>
                    <a:pt x="7377" y="243"/>
                    <a:pt x="7640" y="243"/>
                  </a:cubicBezTo>
                  <a:cubicBezTo>
                    <a:pt x="7724" y="243"/>
                    <a:pt x="7803" y="249"/>
                    <a:pt x="7876" y="265"/>
                  </a:cubicBezTo>
                  <a:cubicBezTo>
                    <a:pt x="8005" y="265"/>
                    <a:pt x="8007" y="315"/>
                    <a:pt x="8129" y="315"/>
                  </a:cubicBezTo>
                  <a:cubicBezTo>
                    <a:pt x="8145" y="315"/>
                    <a:pt x="8162" y="314"/>
                    <a:pt x="8183" y="313"/>
                  </a:cubicBezTo>
                  <a:cubicBezTo>
                    <a:pt x="8392" y="184"/>
                    <a:pt x="8198" y="39"/>
                    <a:pt x="7908" y="7"/>
                  </a:cubicBezTo>
                  <a:cubicBezTo>
                    <a:pt x="7833" y="3"/>
                    <a:pt x="7757" y="1"/>
                    <a:pt x="7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2" name="Google Shape;1427;p46"/>
            <p:cNvSpPr/>
            <p:nvPr/>
          </p:nvSpPr>
          <p:spPr>
            <a:xfrm>
              <a:off x="1518399" y="3208277"/>
              <a:ext cx="390965" cy="222663"/>
            </a:xfrm>
            <a:custGeom>
              <a:avLst/>
              <a:gdLst/>
              <a:ahLst/>
              <a:cxnLst/>
              <a:rect l="l" t="t" r="r" b="b"/>
              <a:pathLst>
                <a:path w="9069" h="5165" extrusionOk="0">
                  <a:moveTo>
                    <a:pt x="298" y="1"/>
                  </a:moveTo>
                  <a:cubicBezTo>
                    <a:pt x="243" y="1"/>
                    <a:pt x="188" y="32"/>
                    <a:pt x="178" y="83"/>
                  </a:cubicBezTo>
                  <a:cubicBezTo>
                    <a:pt x="0" y="759"/>
                    <a:pt x="129" y="1484"/>
                    <a:pt x="387" y="2112"/>
                  </a:cubicBezTo>
                  <a:cubicBezTo>
                    <a:pt x="758" y="2724"/>
                    <a:pt x="1466" y="3078"/>
                    <a:pt x="2175" y="3239"/>
                  </a:cubicBezTo>
                  <a:cubicBezTo>
                    <a:pt x="2400" y="3283"/>
                    <a:pt x="2642" y="3297"/>
                    <a:pt x="2885" y="3297"/>
                  </a:cubicBezTo>
                  <a:cubicBezTo>
                    <a:pt x="3311" y="3297"/>
                    <a:pt x="3741" y="3255"/>
                    <a:pt x="4095" y="3255"/>
                  </a:cubicBezTo>
                  <a:cubicBezTo>
                    <a:pt x="4132" y="3255"/>
                    <a:pt x="4169" y="3255"/>
                    <a:pt x="4205" y="3256"/>
                  </a:cubicBezTo>
                  <a:cubicBezTo>
                    <a:pt x="4510" y="3385"/>
                    <a:pt x="4623" y="3723"/>
                    <a:pt x="4817" y="3965"/>
                  </a:cubicBezTo>
                  <a:cubicBezTo>
                    <a:pt x="5074" y="4335"/>
                    <a:pt x="5493" y="4625"/>
                    <a:pt x="5927" y="4835"/>
                  </a:cubicBezTo>
                  <a:cubicBezTo>
                    <a:pt x="6385" y="5050"/>
                    <a:pt x="6893" y="5164"/>
                    <a:pt x="7403" y="5164"/>
                  </a:cubicBezTo>
                  <a:cubicBezTo>
                    <a:pt x="7844" y="5164"/>
                    <a:pt x="8287" y="5078"/>
                    <a:pt x="8698" y="4899"/>
                  </a:cubicBezTo>
                  <a:cubicBezTo>
                    <a:pt x="8811" y="4835"/>
                    <a:pt x="9036" y="4850"/>
                    <a:pt x="9069" y="4689"/>
                  </a:cubicBezTo>
                  <a:cubicBezTo>
                    <a:pt x="9064" y="4610"/>
                    <a:pt x="9015" y="4582"/>
                    <a:pt x="8941" y="4582"/>
                  </a:cubicBezTo>
                  <a:cubicBezTo>
                    <a:pt x="8745" y="4582"/>
                    <a:pt x="8376" y="4790"/>
                    <a:pt x="8247" y="4802"/>
                  </a:cubicBezTo>
                  <a:cubicBezTo>
                    <a:pt x="7960" y="4901"/>
                    <a:pt x="7683" y="4944"/>
                    <a:pt x="7397" y="4944"/>
                  </a:cubicBezTo>
                  <a:cubicBezTo>
                    <a:pt x="7169" y="4944"/>
                    <a:pt x="6935" y="4917"/>
                    <a:pt x="6685" y="4867"/>
                  </a:cubicBezTo>
                  <a:cubicBezTo>
                    <a:pt x="6073" y="4689"/>
                    <a:pt x="5444" y="4416"/>
                    <a:pt x="5058" y="3916"/>
                  </a:cubicBezTo>
                  <a:cubicBezTo>
                    <a:pt x="4817" y="3611"/>
                    <a:pt x="4671" y="3160"/>
                    <a:pt x="4252" y="3046"/>
                  </a:cubicBezTo>
                  <a:cubicBezTo>
                    <a:pt x="4182" y="3043"/>
                    <a:pt x="4111" y="3041"/>
                    <a:pt x="4040" y="3041"/>
                  </a:cubicBezTo>
                  <a:cubicBezTo>
                    <a:pt x="3650" y="3041"/>
                    <a:pt x="3260" y="3085"/>
                    <a:pt x="2874" y="3085"/>
                  </a:cubicBezTo>
                  <a:cubicBezTo>
                    <a:pt x="2661" y="3085"/>
                    <a:pt x="2449" y="3072"/>
                    <a:pt x="2240" y="3031"/>
                  </a:cubicBezTo>
                  <a:cubicBezTo>
                    <a:pt x="1579" y="2885"/>
                    <a:pt x="934" y="2580"/>
                    <a:pt x="597" y="2015"/>
                  </a:cubicBezTo>
                  <a:cubicBezTo>
                    <a:pt x="371" y="1500"/>
                    <a:pt x="258" y="905"/>
                    <a:pt x="354" y="340"/>
                  </a:cubicBezTo>
                  <a:cubicBezTo>
                    <a:pt x="354" y="244"/>
                    <a:pt x="436" y="132"/>
                    <a:pt x="387" y="35"/>
                  </a:cubicBezTo>
                  <a:cubicBezTo>
                    <a:pt x="363" y="11"/>
                    <a:pt x="331"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3" name="Google Shape;1428;p46"/>
            <p:cNvSpPr/>
            <p:nvPr/>
          </p:nvSpPr>
          <p:spPr>
            <a:xfrm>
              <a:off x="2023878" y="3639565"/>
              <a:ext cx="138900" cy="37678"/>
            </a:xfrm>
            <a:custGeom>
              <a:avLst/>
              <a:gdLst/>
              <a:ahLst/>
              <a:cxnLst/>
              <a:rect l="l" t="t" r="r" b="b"/>
              <a:pathLst>
                <a:path w="3222" h="874" extrusionOk="0">
                  <a:moveTo>
                    <a:pt x="146" y="0"/>
                  </a:moveTo>
                  <a:cubicBezTo>
                    <a:pt x="49" y="0"/>
                    <a:pt x="0" y="146"/>
                    <a:pt x="81" y="193"/>
                  </a:cubicBezTo>
                  <a:cubicBezTo>
                    <a:pt x="597" y="554"/>
                    <a:pt x="1337" y="873"/>
                    <a:pt x="2020" y="873"/>
                  </a:cubicBezTo>
                  <a:cubicBezTo>
                    <a:pt x="2466" y="873"/>
                    <a:pt x="2888" y="737"/>
                    <a:pt x="3206" y="387"/>
                  </a:cubicBezTo>
                  <a:cubicBezTo>
                    <a:pt x="3222" y="322"/>
                    <a:pt x="3174" y="258"/>
                    <a:pt x="3109" y="242"/>
                  </a:cubicBezTo>
                  <a:cubicBezTo>
                    <a:pt x="2981" y="258"/>
                    <a:pt x="2884" y="387"/>
                    <a:pt x="2771" y="436"/>
                  </a:cubicBezTo>
                  <a:cubicBezTo>
                    <a:pt x="2555" y="583"/>
                    <a:pt x="2296" y="642"/>
                    <a:pt x="2021" y="642"/>
                  </a:cubicBezTo>
                  <a:cubicBezTo>
                    <a:pt x="1515" y="642"/>
                    <a:pt x="954" y="440"/>
                    <a:pt x="516" y="210"/>
                  </a:cubicBezTo>
                  <a:cubicBezTo>
                    <a:pt x="387" y="146"/>
                    <a:pt x="290" y="17"/>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4" name="Google Shape;1429;p46"/>
            <p:cNvSpPr/>
            <p:nvPr/>
          </p:nvSpPr>
          <p:spPr>
            <a:xfrm>
              <a:off x="2127648" y="2910807"/>
              <a:ext cx="358589" cy="209773"/>
            </a:xfrm>
            <a:custGeom>
              <a:avLst/>
              <a:gdLst/>
              <a:ahLst/>
              <a:cxnLst/>
              <a:rect l="l" t="t" r="r" b="b"/>
              <a:pathLst>
                <a:path w="8318" h="4866" extrusionOk="0">
                  <a:moveTo>
                    <a:pt x="8172" y="1"/>
                  </a:moveTo>
                  <a:cubicBezTo>
                    <a:pt x="8157" y="1"/>
                    <a:pt x="8141" y="4"/>
                    <a:pt x="8127" y="9"/>
                  </a:cubicBezTo>
                  <a:cubicBezTo>
                    <a:pt x="7740" y="557"/>
                    <a:pt x="7676" y="1313"/>
                    <a:pt x="7128" y="1588"/>
                  </a:cubicBezTo>
                  <a:cubicBezTo>
                    <a:pt x="6726" y="1845"/>
                    <a:pt x="5840" y="2151"/>
                    <a:pt x="5357" y="2247"/>
                  </a:cubicBezTo>
                  <a:cubicBezTo>
                    <a:pt x="5083" y="2329"/>
                    <a:pt x="4729" y="2361"/>
                    <a:pt x="4519" y="2569"/>
                  </a:cubicBezTo>
                  <a:cubicBezTo>
                    <a:pt x="4407" y="2747"/>
                    <a:pt x="4455" y="2941"/>
                    <a:pt x="4390" y="3117"/>
                  </a:cubicBezTo>
                  <a:cubicBezTo>
                    <a:pt x="4310" y="3407"/>
                    <a:pt x="4149" y="3568"/>
                    <a:pt x="3924" y="3761"/>
                  </a:cubicBezTo>
                  <a:cubicBezTo>
                    <a:pt x="3714" y="3955"/>
                    <a:pt x="3553" y="4212"/>
                    <a:pt x="3312" y="4373"/>
                  </a:cubicBezTo>
                  <a:cubicBezTo>
                    <a:pt x="3022" y="4519"/>
                    <a:pt x="2667" y="4631"/>
                    <a:pt x="2329" y="4648"/>
                  </a:cubicBezTo>
                  <a:cubicBezTo>
                    <a:pt x="2283" y="4653"/>
                    <a:pt x="2239" y="4655"/>
                    <a:pt x="2194" y="4655"/>
                  </a:cubicBezTo>
                  <a:cubicBezTo>
                    <a:pt x="1505" y="4655"/>
                    <a:pt x="977" y="4090"/>
                    <a:pt x="492" y="3681"/>
                  </a:cubicBezTo>
                  <a:cubicBezTo>
                    <a:pt x="380" y="3585"/>
                    <a:pt x="316" y="3424"/>
                    <a:pt x="170" y="3375"/>
                  </a:cubicBezTo>
                  <a:cubicBezTo>
                    <a:pt x="160" y="3371"/>
                    <a:pt x="150" y="3370"/>
                    <a:pt x="140" y="3370"/>
                  </a:cubicBezTo>
                  <a:cubicBezTo>
                    <a:pt x="58" y="3370"/>
                    <a:pt x="1" y="3478"/>
                    <a:pt x="58" y="3536"/>
                  </a:cubicBezTo>
                  <a:cubicBezTo>
                    <a:pt x="574" y="4100"/>
                    <a:pt x="1201" y="4712"/>
                    <a:pt x="2006" y="4857"/>
                  </a:cubicBezTo>
                  <a:cubicBezTo>
                    <a:pt x="2076" y="4862"/>
                    <a:pt x="2147" y="4865"/>
                    <a:pt x="2219" y="4865"/>
                  </a:cubicBezTo>
                  <a:cubicBezTo>
                    <a:pt x="2773" y="4865"/>
                    <a:pt x="3359" y="4693"/>
                    <a:pt x="3730" y="4294"/>
                  </a:cubicBezTo>
                  <a:cubicBezTo>
                    <a:pt x="3924" y="4036"/>
                    <a:pt x="4181" y="3843"/>
                    <a:pt x="4407" y="3600"/>
                  </a:cubicBezTo>
                  <a:cubicBezTo>
                    <a:pt x="4536" y="3407"/>
                    <a:pt x="4632" y="3182"/>
                    <a:pt x="4665" y="2956"/>
                  </a:cubicBezTo>
                  <a:cubicBezTo>
                    <a:pt x="4680" y="2876"/>
                    <a:pt x="4665" y="2747"/>
                    <a:pt x="4712" y="2683"/>
                  </a:cubicBezTo>
                  <a:cubicBezTo>
                    <a:pt x="4955" y="2537"/>
                    <a:pt x="5180" y="2522"/>
                    <a:pt x="5470" y="2457"/>
                  </a:cubicBezTo>
                  <a:cubicBezTo>
                    <a:pt x="6162" y="2280"/>
                    <a:pt x="6871" y="2054"/>
                    <a:pt x="7467" y="1652"/>
                  </a:cubicBezTo>
                  <a:cubicBezTo>
                    <a:pt x="7708" y="1459"/>
                    <a:pt x="7854" y="1169"/>
                    <a:pt x="7983" y="894"/>
                  </a:cubicBezTo>
                  <a:cubicBezTo>
                    <a:pt x="8095" y="653"/>
                    <a:pt x="8223" y="396"/>
                    <a:pt x="8305" y="138"/>
                  </a:cubicBezTo>
                  <a:cubicBezTo>
                    <a:pt x="8317" y="59"/>
                    <a:pt x="8244" y="1"/>
                    <a:pt x="8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5" name="Google Shape;1430;p46"/>
            <p:cNvSpPr/>
            <p:nvPr/>
          </p:nvSpPr>
          <p:spPr>
            <a:xfrm>
              <a:off x="2214130" y="3258976"/>
              <a:ext cx="281939" cy="125493"/>
            </a:xfrm>
            <a:custGeom>
              <a:avLst/>
              <a:gdLst/>
              <a:ahLst/>
              <a:cxnLst/>
              <a:rect l="l" t="t" r="r" b="b"/>
              <a:pathLst>
                <a:path w="6540" h="2911" extrusionOk="0">
                  <a:moveTo>
                    <a:pt x="6393" y="1"/>
                  </a:moveTo>
                  <a:cubicBezTo>
                    <a:pt x="6248" y="1"/>
                    <a:pt x="6231" y="183"/>
                    <a:pt x="6153" y="276"/>
                  </a:cubicBezTo>
                  <a:cubicBezTo>
                    <a:pt x="6056" y="437"/>
                    <a:pt x="5622" y="968"/>
                    <a:pt x="5412" y="1033"/>
                  </a:cubicBezTo>
                  <a:cubicBezTo>
                    <a:pt x="5243" y="1083"/>
                    <a:pt x="5035" y="1107"/>
                    <a:pt x="4822" y="1107"/>
                  </a:cubicBezTo>
                  <a:cubicBezTo>
                    <a:pt x="4628" y="1107"/>
                    <a:pt x="4429" y="1087"/>
                    <a:pt x="4253" y="1049"/>
                  </a:cubicBezTo>
                  <a:cubicBezTo>
                    <a:pt x="4079" y="995"/>
                    <a:pt x="3880" y="878"/>
                    <a:pt x="3722" y="878"/>
                  </a:cubicBezTo>
                  <a:cubicBezTo>
                    <a:pt x="3602" y="878"/>
                    <a:pt x="3506" y="946"/>
                    <a:pt x="3464" y="1161"/>
                  </a:cubicBezTo>
                  <a:cubicBezTo>
                    <a:pt x="3383" y="1404"/>
                    <a:pt x="3335" y="1677"/>
                    <a:pt x="3206" y="1887"/>
                  </a:cubicBezTo>
                  <a:cubicBezTo>
                    <a:pt x="2932" y="2273"/>
                    <a:pt x="2401" y="2628"/>
                    <a:pt x="2014" y="2675"/>
                  </a:cubicBezTo>
                  <a:cubicBezTo>
                    <a:pt x="1953" y="2686"/>
                    <a:pt x="1891" y="2692"/>
                    <a:pt x="1827" y="2692"/>
                  </a:cubicBezTo>
                  <a:cubicBezTo>
                    <a:pt x="1420" y="2692"/>
                    <a:pt x="966" y="2486"/>
                    <a:pt x="548" y="2306"/>
                  </a:cubicBezTo>
                  <a:cubicBezTo>
                    <a:pt x="412" y="2245"/>
                    <a:pt x="274" y="2111"/>
                    <a:pt x="123" y="2111"/>
                  </a:cubicBezTo>
                  <a:cubicBezTo>
                    <a:pt x="114" y="2111"/>
                    <a:pt x="106" y="2111"/>
                    <a:pt x="97" y="2112"/>
                  </a:cubicBezTo>
                  <a:cubicBezTo>
                    <a:pt x="0" y="2145"/>
                    <a:pt x="0" y="2289"/>
                    <a:pt x="97" y="2321"/>
                  </a:cubicBezTo>
                  <a:cubicBezTo>
                    <a:pt x="615" y="2597"/>
                    <a:pt x="1231" y="2910"/>
                    <a:pt x="1837" y="2910"/>
                  </a:cubicBezTo>
                  <a:cubicBezTo>
                    <a:pt x="2117" y="2910"/>
                    <a:pt x="2394" y="2844"/>
                    <a:pt x="2659" y="2675"/>
                  </a:cubicBezTo>
                  <a:cubicBezTo>
                    <a:pt x="3013" y="2450"/>
                    <a:pt x="3367" y="2160"/>
                    <a:pt x="3512" y="1774"/>
                  </a:cubicBezTo>
                  <a:cubicBezTo>
                    <a:pt x="3625" y="1548"/>
                    <a:pt x="3640" y="1307"/>
                    <a:pt x="3737" y="1097"/>
                  </a:cubicBezTo>
                  <a:lnTo>
                    <a:pt x="3754" y="1097"/>
                  </a:lnTo>
                  <a:cubicBezTo>
                    <a:pt x="4093" y="1253"/>
                    <a:pt x="4442" y="1336"/>
                    <a:pt x="4811" y="1336"/>
                  </a:cubicBezTo>
                  <a:cubicBezTo>
                    <a:pt x="4897" y="1336"/>
                    <a:pt x="4985" y="1332"/>
                    <a:pt x="5075" y="1323"/>
                  </a:cubicBezTo>
                  <a:cubicBezTo>
                    <a:pt x="5397" y="1323"/>
                    <a:pt x="5702" y="1178"/>
                    <a:pt x="5928" y="953"/>
                  </a:cubicBezTo>
                  <a:cubicBezTo>
                    <a:pt x="6153" y="711"/>
                    <a:pt x="6346" y="453"/>
                    <a:pt x="6507" y="163"/>
                  </a:cubicBezTo>
                  <a:cubicBezTo>
                    <a:pt x="6540" y="98"/>
                    <a:pt x="6492" y="19"/>
                    <a:pt x="6411" y="2"/>
                  </a:cubicBezTo>
                  <a:cubicBezTo>
                    <a:pt x="6405" y="1"/>
                    <a:pt x="6399" y="1"/>
                    <a:pt x="6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6" name="Google Shape;1431;p46"/>
            <p:cNvSpPr/>
            <p:nvPr/>
          </p:nvSpPr>
          <p:spPr>
            <a:xfrm>
              <a:off x="1825238" y="4539225"/>
              <a:ext cx="446675" cy="26425"/>
            </a:xfrm>
            <a:custGeom>
              <a:avLst/>
              <a:gdLst/>
              <a:ahLst/>
              <a:cxnLst/>
              <a:rect l="l" t="t" r="r" b="b"/>
              <a:pathLst>
                <a:path w="8828" h="613" extrusionOk="0">
                  <a:moveTo>
                    <a:pt x="214" y="350"/>
                  </a:moveTo>
                  <a:lnTo>
                    <a:pt x="214" y="350"/>
                  </a:lnTo>
                  <a:cubicBezTo>
                    <a:pt x="213" y="352"/>
                    <a:pt x="211" y="353"/>
                    <a:pt x="210" y="355"/>
                  </a:cubicBezTo>
                  <a:cubicBezTo>
                    <a:pt x="205" y="355"/>
                    <a:pt x="208" y="353"/>
                    <a:pt x="214" y="350"/>
                  </a:cubicBezTo>
                  <a:close/>
                  <a:moveTo>
                    <a:pt x="4236" y="0"/>
                  </a:moveTo>
                  <a:cubicBezTo>
                    <a:pt x="3899" y="0"/>
                    <a:pt x="3544" y="0"/>
                    <a:pt x="3190" y="16"/>
                  </a:cubicBezTo>
                  <a:cubicBezTo>
                    <a:pt x="2900" y="32"/>
                    <a:pt x="2626" y="32"/>
                    <a:pt x="2336" y="65"/>
                  </a:cubicBezTo>
                  <a:cubicBezTo>
                    <a:pt x="2110" y="80"/>
                    <a:pt x="1869" y="97"/>
                    <a:pt x="1644" y="129"/>
                  </a:cubicBezTo>
                  <a:cubicBezTo>
                    <a:pt x="1451" y="145"/>
                    <a:pt x="1257" y="177"/>
                    <a:pt x="1064" y="193"/>
                  </a:cubicBezTo>
                  <a:cubicBezTo>
                    <a:pt x="935" y="226"/>
                    <a:pt x="790" y="241"/>
                    <a:pt x="661" y="273"/>
                  </a:cubicBezTo>
                  <a:cubicBezTo>
                    <a:pt x="549" y="290"/>
                    <a:pt x="452" y="306"/>
                    <a:pt x="355" y="322"/>
                  </a:cubicBezTo>
                  <a:cubicBezTo>
                    <a:pt x="323" y="338"/>
                    <a:pt x="274" y="338"/>
                    <a:pt x="242" y="338"/>
                  </a:cubicBezTo>
                  <a:cubicBezTo>
                    <a:pt x="238" y="338"/>
                    <a:pt x="235" y="338"/>
                    <a:pt x="232" y="338"/>
                  </a:cubicBezTo>
                  <a:lnTo>
                    <a:pt x="232" y="338"/>
                  </a:lnTo>
                  <a:cubicBezTo>
                    <a:pt x="231" y="338"/>
                    <a:pt x="229" y="338"/>
                    <a:pt x="226" y="338"/>
                  </a:cubicBezTo>
                  <a:cubicBezTo>
                    <a:pt x="210" y="355"/>
                    <a:pt x="194" y="355"/>
                    <a:pt x="177" y="355"/>
                  </a:cubicBezTo>
                  <a:lnTo>
                    <a:pt x="145" y="355"/>
                  </a:lnTo>
                  <a:cubicBezTo>
                    <a:pt x="65" y="355"/>
                    <a:pt x="1" y="402"/>
                    <a:pt x="16" y="483"/>
                  </a:cubicBezTo>
                  <a:cubicBezTo>
                    <a:pt x="16" y="548"/>
                    <a:pt x="65" y="612"/>
                    <a:pt x="145" y="612"/>
                  </a:cubicBezTo>
                  <a:cubicBezTo>
                    <a:pt x="210" y="612"/>
                    <a:pt x="291" y="595"/>
                    <a:pt x="355" y="580"/>
                  </a:cubicBezTo>
                  <a:cubicBezTo>
                    <a:pt x="452" y="563"/>
                    <a:pt x="549" y="548"/>
                    <a:pt x="628" y="531"/>
                  </a:cubicBezTo>
                  <a:cubicBezTo>
                    <a:pt x="757" y="516"/>
                    <a:pt x="886" y="483"/>
                    <a:pt x="1015" y="467"/>
                  </a:cubicBezTo>
                  <a:cubicBezTo>
                    <a:pt x="1096" y="451"/>
                    <a:pt x="1176" y="434"/>
                    <a:pt x="1257" y="434"/>
                  </a:cubicBezTo>
                  <a:cubicBezTo>
                    <a:pt x="1273" y="419"/>
                    <a:pt x="1289" y="419"/>
                    <a:pt x="1322" y="419"/>
                  </a:cubicBezTo>
                  <a:lnTo>
                    <a:pt x="1354" y="419"/>
                  </a:lnTo>
                  <a:cubicBezTo>
                    <a:pt x="1402" y="402"/>
                    <a:pt x="1451" y="402"/>
                    <a:pt x="1498" y="402"/>
                  </a:cubicBezTo>
                  <a:cubicBezTo>
                    <a:pt x="1708" y="370"/>
                    <a:pt x="1934" y="355"/>
                    <a:pt x="2142" y="338"/>
                  </a:cubicBezTo>
                  <a:cubicBezTo>
                    <a:pt x="2417" y="306"/>
                    <a:pt x="2690" y="290"/>
                    <a:pt x="2965" y="290"/>
                  </a:cubicBezTo>
                  <a:cubicBezTo>
                    <a:pt x="3302" y="273"/>
                    <a:pt x="3624" y="258"/>
                    <a:pt x="3963" y="258"/>
                  </a:cubicBezTo>
                  <a:cubicBezTo>
                    <a:pt x="4365" y="258"/>
                    <a:pt x="4768" y="273"/>
                    <a:pt x="5170" y="290"/>
                  </a:cubicBezTo>
                  <a:cubicBezTo>
                    <a:pt x="5638" y="306"/>
                    <a:pt x="6105" y="322"/>
                    <a:pt x="6588" y="355"/>
                  </a:cubicBezTo>
                  <a:cubicBezTo>
                    <a:pt x="7135" y="402"/>
                    <a:pt x="7700" y="451"/>
                    <a:pt x="8247" y="499"/>
                  </a:cubicBezTo>
                  <a:lnTo>
                    <a:pt x="8682" y="548"/>
                  </a:lnTo>
                  <a:cubicBezTo>
                    <a:pt x="8763" y="548"/>
                    <a:pt x="8827" y="483"/>
                    <a:pt x="8810" y="419"/>
                  </a:cubicBezTo>
                  <a:cubicBezTo>
                    <a:pt x="8810" y="338"/>
                    <a:pt x="8763" y="290"/>
                    <a:pt x="8682" y="290"/>
                  </a:cubicBezTo>
                  <a:cubicBezTo>
                    <a:pt x="8119" y="226"/>
                    <a:pt x="7539" y="177"/>
                    <a:pt x="6959" y="129"/>
                  </a:cubicBezTo>
                  <a:cubicBezTo>
                    <a:pt x="6476" y="97"/>
                    <a:pt x="5993" y="65"/>
                    <a:pt x="5493" y="48"/>
                  </a:cubicBezTo>
                  <a:cubicBezTo>
                    <a:pt x="5074" y="16"/>
                    <a:pt x="4655" y="16"/>
                    <a:pt x="4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37" name="Google Shape;1386;p46"/>
          <p:cNvSpPr/>
          <p:nvPr/>
        </p:nvSpPr>
        <p:spPr>
          <a:xfrm>
            <a:off x="7910684" y="217000"/>
            <a:ext cx="994201" cy="945140"/>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Tree>
    <p:extLst>
      <p:ext uri="{BB962C8B-B14F-4D97-AF65-F5344CB8AC3E}">
        <p14:creationId xmlns:p14="http://schemas.microsoft.com/office/powerpoint/2010/main" val="34363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48527" y="127080"/>
            <a:ext cx="1724152" cy="507831"/>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smtClean="0">
                <a:solidFill>
                  <a:schemeClr val="accent4">
                    <a:lumMod val="50000"/>
                  </a:schemeClr>
                </a:solidFill>
                <a:ea typeface="Calibri" panose="020F0502020204030204" pitchFamily="34" charset="0"/>
                <a:cs typeface="Times New Roman" panose="02020603050405020304" pitchFamily="18" charset="0"/>
              </a:rPr>
              <a:t>i</a:t>
            </a:r>
            <a:r>
              <a:rPr lang="en-US" sz="1800" b="1" u="sng" smtClean="0">
                <a:solidFill>
                  <a:schemeClr val="accent4">
                    <a:lumMod val="50000"/>
                  </a:schemeClr>
                </a:solidFill>
                <a:ea typeface="Calibri" panose="020F0502020204030204" pitchFamily="34" charset="0"/>
                <a:cs typeface="Times New Roman" panose="02020603050405020304" pitchFamily="18" charset="0"/>
              </a:rPr>
              <a:t> câu a:</a:t>
            </a:r>
            <a:endParaRPr lang="en-US" sz="1800" b="1" u="sng">
              <a:solidFill>
                <a:schemeClr val="accent4">
                  <a:lumMod val="50000"/>
                </a:schemeClr>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96177141"/>
              </p:ext>
            </p:extLst>
          </p:nvPr>
        </p:nvGraphicFramePr>
        <p:xfrm>
          <a:off x="456348" y="650409"/>
          <a:ext cx="8174696" cy="4287185"/>
        </p:xfrm>
        <a:graphic>
          <a:graphicData uri="http://schemas.openxmlformats.org/drawingml/2006/table">
            <a:tbl>
              <a:tblPr firstRow="1" bandRow="1">
                <a:tableStyleId>{5940675A-B579-460E-94D1-54222C63F5DA}</a:tableStyleId>
              </a:tblPr>
              <a:tblGrid>
                <a:gridCol w="1536003">
                  <a:extLst>
                    <a:ext uri="{9D8B030D-6E8A-4147-A177-3AD203B41FA5}">
                      <a16:colId xmlns:a16="http://schemas.microsoft.com/office/drawing/2014/main" val="998424628"/>
                    </a:ext>
                  </a:extLst>
                </a:gridCol>
                <a:gridCol w="3389971">
                  <a:extLst>
                    <a:ext uri="{9D8B030D-6E8A-4147-A177-3AD203B41FA5}">
                      <a16:colId xmlns:a16="http://schemas.microsoft.com/office/drawing/2014/main" val="4228984986"/>
                    </a:ext>
                  </a:extLst>
                </a:gridCol>
                <a:gridCol w="3248722">
                  <a:extLst>
                    <a:ext uri="{9D8B030D-6E8A-4147-A177-3AD203B41FA5}">
                      <a16:colId xmlns:a16="http://schemas.microsoft.com/office/drawing/2014/main" val="270504419"/>
                    </a:ext>
                  </a:extLst>
                </a:gridCol>
              </a:tblGrid>
              <a:tr h="476524">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18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latin typeface="+mn-lt"/>
                          <a:ea typeface="Calibri" panose="020F0502020204030204" pitchFamily="34" charset="0"/>
                          <a:cs typeface="Times New Roman" panose="02020603050405020304" pitchFamily="18" charset="0"/>
                        </a:rPr>
                        <a:t>Hoa sầu riêng</a:t>
                      </a:r>
                      <a:r>
                        <a:rPr lang="en-US" sz="1800" b="1" i="1" smtClean="0">
                          <a:solidFill>
                            <a:schemeClr val="accent6"/>
                          </a:solidFill>
                          <a:latin typeface="+mn-lt"/>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latin typeface="+mn-lt"/>
                          <a:ea typeface="Calibri" panose="020F0502020204030204" pitchFamily="34" charset="0"/>
                          <a:cs typeface="Times New Roman" panose="02020603050405020304" pitchFamily="18" charset="0"/>
                        </a:rPr>
                        <a:t>Mai Văn Tạo</a:t>
                      </a:r>
                      <a:endParaRPr lang="en-US" sz="18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ea typeface="Calibri" panose="020F0502020204030204" pitchFamily="34" charset="0"/>
                          <a:cs typeface="Times New Roman" panose="02020603050405020304" pitchFamily="18" charset="0"/>
                        </a:rPr>
                        <a:t>Lá b</a:t>
                      </a:r>
                      <a:r>
                        <a:rPr lang="en-US" sz="1800" b="1" i="1" smtClean="0">
                          <a:solidFill>
                            <a:schemeClr val="accent6"/>
                          </a:solidFill>
                          <a:ea typeface="Calibri" panose="020F0502020204030204" pitchFamily="34" charset="0"/>
                          <a:cs typeface="Times New Roman" panose="02020603050405020304" pitchFamily="18" charset="0"/>
                        </a:rPr>
                        <a:t>à</a:t>
                      </a:r>
                      <a:r>
                        <a:rPr lang="vi-VN" sz="1800" b="1" i="1" smtClean="0">
                          <a:solidFill>
                            <a:schemeClr val="accent6"/>
                          </a:solidFill>
                          <a:ea typeface="Calibri" panose="020F0502020204030204" pitchFamily="34" charset="0"/>
                          <a:cs typeface="Times New Roman" panose="02020603050405020304" pitchFamily="18" charset="0"/>
                        </a:rPr>
                        <a:t>ng</a:t>
                      </a:r>
                      <a:r>
                        <a:rPr lang="en-US" sz="1800" b="1" i="1" baseline="0" smtClean="0">
                          <a:solidFill>
                            <a:schemeClr val="accent6"/>
                          </a:solidFill>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ea typeface="Calibri" panose="020F0502020204030204" pitchFamily="34" charset="0"/>
                          <a:cs typeface="Times New Roman" panose="02020603050405020304" pitchFamily="18" charset="0"/>
                        </a:rPr>
                        <a:t>Đoàn Giỏi</a:t>
                      </a:r>
                      <a:endParaRPr lang="en-US" sz="1800" b="1" smtClean="0">
                        <a:solidFill>
                          <a:schemeClr val="accent6"/>
                        </a:solidFill>
                        <a:ea typeface="Calibri" panose="020F0502020204030204" pitchFamily="34"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017905610"/>
                  </a:ext>
                </a:extLst>
              </a:tr>
              <a:tr h="1223945">
                <a:tc>
                  <a:txBody>
                    <a:bodyPr/>
                    <a:lstStyle/>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smtClean="0">
                        <a:solidFill>
                          <a:schemeClr val="tx1"/>
                        </a:solidFill>
                      </a:endParaRPr>
                    </a:p>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extLst>
                  <a:ext uri="{0D108BD9-81ED-4DB2-BD59-A6C34878D82A}">
                    <a16:rowId xmlns:a16="http://schemas.microsoft.com/office/drawing/2014/main" val="2650968845"/>
                  </a:ext>
                </a:extLst>
              </a:tr>
              <a:tr h="1903257">
                <a:tc>
                  <a:txBody>
                    <a:bodyPr/>
                    <a:lstStyle/>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txBody>
                  <a:tcPr>
                    <a:solidFill>
                      <a:schemeClr val="accent6"/>
                    </a:solidFill>
                  </a:tcPr>
                </a:tc>
                <a:tc gridSpan="2">
                  <a:txBody>
                    <a:bodyPr/>
                    <a:lstStyle/>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txBody>
                  <a:tcPr>
                    <a:solidFill>
                      <a:schemeClr val="accent6"/>
                    </a:solidFill>
                  </a:tcPr>
                </a:tc>
                <a:tc hMerge="1">
                  <a:txBody>
                    <a:bodyPr/>
                    <a:lstStyle/>
                    <a:p>
                      <a:pPr>
                        <a:lnSpc>
                          <a:spcPct val="150000"/>
                        </a:lnSpc>
                      </a:pPr>
                      <a:endParaRPr lang="en-US" sz="1800">
                        <a:solidFill>
                          <a:schemeClr val="tx1"/>
                        </a:solidFill>
                      </a:endParaRPr>
                    </a:p>
                  </a:txBody>
                  <a:tcPr>
                    <a:solidFill>
                      <a:schemeClr val="accent6"/>
                    </a:solidFill>
                  </a:tcPr>
                </a:tc>
                <a:extLst>
                  <a:ext uri="{0D108BD9-81ED-4DB2-BD59-A6C34878D82A}">
                    <a16:rowId xmlns:a16="http://schemas.microsoft.com/office/drawing/2014/main" val="3304232021"/>
                  </a:ext>
                </a:extLst>
              </a:tr>
            </a:tbl>
          </a:graphicData>
        </a:graphic>
      </p:graphicFrame>
      <p:sp>
        <p:nvSpPr>
          <p:cNvPr id="8" name="Rectangle 7"/>
          <p:cNvSpPr/>
          <p:nvPr/>
        </p:nvSpPr>
        <p:spPr>
          <a:xfrm>
            <a:off x="2119937" y="1185051"/>
            <a:ext cx="3198617"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iới thiệu về hoa sầu riêng: trổ vào cuối năm</a:t>
            </a:r>
            <a:endParaRPr lang="en-US" sz="1800">
              <a:solidFill>
                <a:schemeClr val="tx1"/>
              </a:solidFill>
              <a:latin typeface="+mn-lt"/>
              <a:ea typeface="+mn-ea"/>
              <a:cs typeface="+mn-cs"/>
            </a:endParaRPr>
          </a:p>
        </p:txBody>
      </p:sp>
      <p:sp>
        <p:nvSpPr>
          <p:cNvPr id="9" name="Rectangle 8"/>
          <p:cNvSpPr/>
          <p:nvPr/>
        </p:nvSpPr>
        <p:spPr>
          <a:xfrm>
            <a:off x="5318555" y="1091299"/>
            <a:ext cx="3312490"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N</a:t>
            </a:r>
            <a:r>
              <a:rPr lang="vi-VN" sz="1800">
                <a:solidFill>
                  <a:schemeClr val="tx1"/>
                </a:solidFill>
                <a:latin typeface="+mn-lt"/>
                <a:ea typeface="+mn-ea"/>
                <a:cs typeface="+mn-cs"/>
              </a:rPr>
              <a:t>êu nhận xét khái quát về cây bàng: mùa nào bàng cũng đẹp</a:t>
            </a:r>
            <a:endParaRPr lang="en-US" sz="1800">
              <a:solidFill>
                <a:schemeClr val="tx1"/>
              </a:solidFill>
              <a:latin typeface="+mn-lt"/>
              <a:ea typeface="+mn-ea"/>
              <a:cs typeface="+mn-cs"/>
            </a:endParaRPr>
          </a:p>
        </p:txBody>
      </p:sp>
      <p:sp>
        <p:nvSpPr>
          <p:cNvPr id="10" name="Rectangle 9"/>
          <p:cNvSpPr/>
          <p:nvPr/>
        </p:nvSpPr>
        <p:spPr>
          <a:xfrm>
            <a:off x="2119937" y="2335177"/>
            <a:ext cx="6577248"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iúp ta biết nội dung của cả đoạn văn.</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iới thiệu nội dung đoạn văn.</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N</a:t>
            </a:r>
            <a:r>
              <a:rPr lang="vi-VN" sz="1800">
                <a:solidFill>
                  <a:schemeClr val="tx1"/>
                </a:solidFill>
                <a:latin typeface="+mn-lt"/>
                <a:ea typeface="+mn-ea"/>
                <a:cs typeface="+mn-cs"/>
              </a:rPr>
              <a:t>êu ý chính của đoạn văn</a:t>
            </a:r>
            <a:r>
              <a:rPr lang="vi-VN" sz="1800" smtClean="0">
                <a:solidFill>
                  <a:schemeClr val="tx1"/>
                </a:solidFill>
                <a:latin typeface="+mn-lt"/>
                <a:ea typeface="+mn-ea"/>
                <a:cs typeface="+mn-cs"/>
              </a:rPr>
              <a:t>.</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N</a:t>
            </a:r>
            <a:r>
              <a:rPr lang="vi-VN" sz="1800">
                <a:solidFill>
                  <a:schemeClr val="tx1"/>
                </a:solidFill>
                <a:latin typeface="+mn-lt"/>
                <a:ea typeface="+mn-ea"/>
                <a:cs typeface="+mn-cs"/>
              </a:rPr>
              <a:t>êu chủ đề của đoạn văn</a:t>
            </a:r>
            <a:r>
              <a:rPr lang="vi-VN" sz="1800" smtClean="0">
                <a:solidFill>
                  <a:schemeClr val="tx1"/>
                </a:solidFill>
                <a:latin typeface="+mn-lt"/>
                <a:ea typeface="+mn-ea"/>
                <a:cs typeface="+mn-cs"/>
              </a:rPr>
              <a:t>.</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ợi ý cho ta biết viết tiếp các đặc điểm của cây cối theo </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a:t>
            </a:r>
          </a:p>
        </p:txBody>
      </p:sp>
      <p:sp>
        <p:nvSpPr>
          <p:cNvPr id="11" name="Rectangle 10"/>
          <p:cNvSpPr/>
          <p:nvPr/>
        </p:nvSpPr>
        <p:spPr>
          <a:xfrm>
            <a:off x="582930" y="3320361"/>
            <a:ext cx="1324394" cy="507831"/>
          </a:xfrm>
          <a:prstGeom prst="rect">
            <a:avLst/>
          </a:prstGeom>
        </p:spPr>
        <p:txBody>
          <a:bodyPr wrap="square">
            <a:spAutoFit/>
          </a:bodyPr>
          <a:lstStyle/>
          <a:p>
            <a:pPr>
              <a:lnSpc>
                <a:spcPct val="150000"/>
              </a:lnSpc>
            </a:pPr>
            <a:r>
              <a:rPr lang="en-US" sz="1800" b="1" smtClean="0">
                <a:solidFill>
                  <a:schemeClr val="tx1"/>
                </a:solidFill>
                <a:latin typeface="+mn-lt"/>
                <a:ea typeface="+mn-ea"/>
                <a:cs typeface="+mn-cs"/>
              </a:rPr>
              <a:t>Tác dụng</a:t>
            </a:r>
            <a:endParaRPr lang="en-US" sz="1800" b="1">
              <a:solidFill>
                <a:schemeClr val="tx1"/>
              </a:solidFill>
              <a:latin typeface="+mn-lt"/>
              <a:ea typeface="+mn-ea"/>
              <a:cs typeface="+mn-cs"/>
            </a:endParaRPr>
          </a:p>
        </p:txBody>
      </p:sp>
      <p:sp>
        <p:nvSpPr>
          <p:cNvPr id="13" name="Rectangle 12"/>
          <p:cNvSpPr/>
          <p:nvPr/>
        </p:nvSpPr>
        <p:spPr>
          <a:xfrm>
            <a:off x="524443" y="1473837"/>
            <a:ext cx="1441369" cy="507831"/>
          </a:xfrm>
          <a:prstGeom prst="rect">
            <a:avLst/>
          </a:prstGeom>
        </p:spPr>
        <p:txBody>
          <a:bodyPr wrap="square">
            <a:spAutoFit/>
          </a:bodyPr>
          <a:lstStyle/>
          <a:p>
            <a:pPr>
              <a:lnSpc>
                <a:spcPct val="150000"/>
              </a:lnSpc>
            </a:pPr>
            <a:r>
              <a:rPr lang="en-US" sz="1800" b="1" smtClean="0">
                <a:solidFill>
                  <a:schemeClr val="tx1"/>
                </a:solidFill>
                <a:latin typeface="+mn-lt"/>
                <a:ea typeface="+mn-ea"/>
                <a:cs typeface="+mn-cs"/>
              </a:rPr>
              <a:t>Câu chủ đề</a:t>
            </a:r>
            <a:endParaRPr lang="en-US" sz="1800" b="1">
              <a:solidFill>
                <a:schemeClr val="tx1"/>
              </a:solidFill>
              <a:latin typeface="+mn-lt"/>
              <a:ea typeface="+mn-ea"/>
              <a:cs typeface="+mn-cs"/>
            </a:endParaRPr>
          </a:p>
        </p:txBody>
      </p:sp>
    </p:spTree>
    <p:extLst>
      <p:ext uri="{BB962C8B-B14F-4D97-AF65-F5344CB8AC3E}">
        <p14:creationId xmlns:p14="http://schemas.microsoft.com/office/powerpoint/2010/main" val="23532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4388" y="234981"/>
            <a:ext cx="2289432" cy="553998"/>
          </a:xfrm>
          <a:prstGeom prst="rect">
            <a:avLst/>
          </a:prstGeom>
        </p:spPr>
        <p:txBody>
          <a:bodyPr wrap="square">
            <a:spAutoFit/>
          </a:bodyPr>
          <a:lstStyle/>
          <a:p>
            <a:pPr algn="ctr">
              <a:lnSpc>
                <a:spcPct val="150000"/>
              </a:lnSpc>
            </a:pPr>
            <a:r>
              <a:rPr lang="en-US" sz="2000" b="1" u="sng">
                <a:solidFill>
                  <a:schemeClr val="accent4">
                    <a:lumMod val="50000"/>
                  </a:schemeClr>
                </a:solidFill>
                <a:ea typeface="Calibri" panose="020F0502020204030204" pitchFamily="34" charset="0"/>
                <a:cs typeface="Times New Roman" panose="02020603050405020304" pitchFamily="18" charset="0"/>
              </a:rPr>
              <a:t>Trả lờ</a:t>
            </a:r>
            <a:r>
              <a:rPr lang="vi-VN" sz="2000" b="1" u="sng" smtClean="0">
                <a:solidFill>
                  <a:schemeClr val="accent4">
                    <a:lumMod val="50000"/>
                  </a:schemeClr>
                </a:solidFill>
                <a:ea typeface="Calibri" panose="020F0502020204030204" pitchFamily="34" charset="0"/>
                <a:cs typeface="Times New Roman" panose="02020603050405020304" pitchFamily="18" charset="0"/>
              </a:rPr>
              <a:t>i</a:t>
            </a:r>
            <a:r>
              <a:rPr lang="en-US" sz="2000" b="1" u="sng" smtClean="0">
                <a:solidFill>
                  <a:schemeClr val="accent4">
                    <a:lumMod val="50000"/>
                  </a:schemeClr>
                </a:solidFill>
                <a:ea typeface="Calibri" panose="020F0502020204030204" pitchFamily="34" charset="0"/>
                <a:cs typeface="Times New Roman" panose="02020603050405020304" pitchFamily="18" charset="0"/>
              </a:rPr>
              <a:t> câu b:</a:t>
            </a:r>
            <a:endParaRPr lang="en-US" sz="2000" b="1" u="sng">
              <a:solidFill>
                <a:schemeClr val="accent4">
                  <a:lumMod val="50000"/>
                </a:schemeClr>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43136621"/>
              </p:ext>
            </p:extLst>
          </p:nvPr>
        </p:nvGraphicFramePr>
        <p:xfrm>
          <a:off x="401444" y="928529"/>
          <a:ext cx="8318810" cy="3821063"/>
        </p:xfrm>
        <a:graphic>
          <a:graphicData uri="http://schemas.openxmlformats.org/drawingml/2006/table">
            <a:tbl>
              <a:tblPr firstRow="1" bandRow="1">
                <a:tableStyleId>{5940675A-B579-460E-94D1-54222C63F5DA}</a:tableStyleId>
              </a:tblPr>
              <a:tblGrid>
                <a:gridCol w="3748170">
                  <a:extLst>
                    <a:ext uri="{9D8B030D-6E8A-4147-A177-3AD203B41FA5}">
                      <a16:colId xmlns:a16="http://schemas.microsoft.com/office/drawing/2014/main" val="4228984986"/>
                    </a:ext>
                  </a:extLst>
                </a:gridCol>
                <a:gridCol w="4570640">
                  <a:extLst>
                    <a:ext uri="{9D8B030D-6E8A-4147-A177-3AD203B41FA5}">
                      <a16:colId xmlns:a16="http://schemas.microsoft.com/office/drawing/2014/main" val="270504419"/>
                    </a:ext>
                  </a:extLst>
                </a:gridCol>
              </a:tblGrid>
              <a:tr h="483959">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2000" b="1" i="1" smtClean="0">
                          <a:solidFill>
                            <a:schemeClr val="accent6"/>
                          </a:solidFill>
                          <a:latin typeface="+mn-lt"/>
                          <a:ea typeface="Calibri" panose="020F0502020204030204" pitchFamily="34" charset="0"/>
                          <a:cs typeface="Times New Roman" panose="02020603050405020304" pitchFamily="18" charset="0"/>
                        </a:rPr>
                        <a:t>Hoa sầu riêng</a:t>
                      </a:r>
                      <a:r>
                        <a:rPr lang="en-US" sz="2000" b="1" i="1" smtClean="0">
                          <a:solidFill>
                            <a:schemeClr val="accent6"/>
                          </a:solidFill>
                          <a:latin typeface="+mn-lt"/>
                          <a:ea typeface="Calibri" panose="020F0502020204030204" pitchFamily="34" charset="0"/>
                          <a:cs typeface="Times New Roman" panose="02020603050405020304" pitchFamily="18" charset="0"/>
                        </a:rPr>
                        <a:t> </a:t>
                      </a:r>
                      <a:r>
                        <a:rPr lang="en-US" sz="2000" b="1" smtClean="0">
                          <a:solidFill>
                            <a:schemeClr val="accent6"/>
                          </a:solidFill>
                          <a:latin typeface="+mn-lt"/>
                          <a:ea typeface="Calibri" panose="020F0502020204030204" pitchFamily="34" charset="0"/>
                          <a:cs typeface="Times New Roman" panose="02020603050405020304" pitchFamily="18" charset="0"/>
                        </a:rPr>
                        <a:t>- </a:t>
                      </a:r>
                      <a:r>
                        <a:rPr lang="vi-VN" sz="2000" b="1" smtClean="0">
                          <a:solidFill>
                            <a:schemeClr val="accent6"/>
                          </a:solidFill>
                          <a:latin typeface="+mn-lt"/>
                          <a:ea typeface="Calibri" panose="020F0502020204030204" pitchFamily="34" charset="0"/>
                          <a:cs typeface="Times New Roman" panose="02020603050405020304" pitchFamily="18" charset="0"/>
                        </a:rPr>
                        <a:t>Mai Văn Tạo</a:t>
                      </a:r>
                      <a:endParaRPr lang="en-US" sz="20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2000" b="1" i="1" smtClean="0">
                          <a:solidFill>
                            <a:schemeClr val="accent6"/>
                          </a:solidFill>
                          <a:ea typeface="Calibri" panose="020F0502020204030204" pitchFamily="34" charset="0"/>
                          <a:cs typeface="Times New Roman" panose="02020603050405020304" pitchFamily="18" charset="0"/>
                        </a:rPr>
                        <a:t>Lá b</a:t>
                      </a:r>
                      <a:r>
                        <a:rPr lang="en-US" sz="2000" b="1" i="1" smtClean="0">
                          <a:solidFill>
                            <a:schemeClr val="accent6"/>
                          </a:solidFill>
                          <a:ea typeface="Calibri" panose="020F0502020204030204" pitchFamily="34" charset="0"/>
                          <a:cs typeface="Times New Roman" panose="02020603050405020304" pitchFamily="18" charset="0"/>
                        </a:rPr>
                        <a:t>à</a:t>
                      </a:r>
                      <a:r>
                        <a:rPr lang="vi-VN" sz="2000" b="1" i="1" smtClean="0">
                          <a:solidFill>
                            <a:schemeClr val="accent6"/>
                          </a:solidFill>
                          <a:ea typeface="Calibri" panose="020F0502020204030204" pitchFamily="34" charset="0"/>
                          <a:cs typeface="Times New Roman" panose="02020603050405020304" pitchFamily="18" charset="0"/>
                        </a:rPr>
                        <a:t>ng</a:t>
                      </a:r>
                      <a:r>
                        <a:rPr lang="en-US" sz="2000" b="1" i="1" baseline="0" smtClean="0">
                          <a:solidFill>
                            <a:schemeClr val="accent6"/>
                          </a:solidFill>
                          <a:ea typeface="Calibri" panose="020F0502020204030204" pitchFamily="34" charset="0"/>
                          <a:cs typeface="Times New Roman" panose="02020603050405020304" pitchFamily="18" charset="0"/>
                        </a:rPr>
                        <a:t> </a:t>
                      </a:r>
                      <a:r>
                        <a:rPr lang="en-US" sz="2000" b="1" smtClean="0">
                          <a:solidFill>
                            <a:schemeClr val="accent6"/>
                          </a:solidFill>
                          <a:latin typeface="+mn-lt"/>
                          <a:ea typeface="Calibri" panose="020F0502020204030204" pitchFamily="34" charset="0"/>
                          <a:cs typeface="Times New Roman" panose="02020603050405020304" pitchFamily="18" charset="0"/>
                        </a:rPr>
                        <a:t>- </a:t>
                      </a:r>
                      <a:r>
                        <a:rPr lang="vi-VN" sz="2000" b="1" smtClean="0">
                          <a:solidFill>
                            <a:schemeClr val="accent6"/>
                          </a:solidFill>
                          <a:ea typeface="Calibri" panose="020F0502020204030204" pitchFamily="34" charset="0"/>
                          <a:cs typeface="Times New Roman" panose="02020603050405020304" pitchFamily="18" charset="0"/>
                        </a:rPr>
                        <a:t>Đoàn Giỏi</a:t>
                      </a:r>
                      <a:endParaRPr lang="en-US" sz="2000" b="1" smtClean="0">
                        <a:solidFill>
                          <a:schemeClr val="accent6"/>
                        </a:solidFill>
                        <a:ea typeface="Calibri" panose="020F0502020204030204" pitchFamily="34"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017905610"/>
                  </a:ext>
                </a:extLst>
              </a:tr>
              <a:tr h="925517">
                <a:tc>
                  <a:txBody>
                    <a:bodyPr/>
                    <a:lstStyle/>
                    <a:p>
                      <a:pPr marL="285750" indent="-285750">
                        <a:lnSpc>
                          <a:spcPct val="150000"/>
                        </a:lnSpc>
                        <a:buFont typeface="Arial" panose="020B0604020202020204" pitchFamily="34" charset="0"/>
                        <a:buChar char="•"/>
                      </a:pPr>
                      <a:endParaRPr lang="en-US" sz="2000" smtClean="0">
                        <a:solidFill>
                          <a:schemeClr val="tx1"/>
                        </a:solidFill>
                      </a:endParaRPr>
                    </a:p>
                    <a:p>
                      <a:pPr marL="285750" indent="-285750">
                        <a:lnSpc>
                          <a:spcPct val="150000"/>
                        </a:lnSpc>
                        <a:buFont typeface="Arial" panose="020B0604020202020204" pitchFamily="34" charset="0"/>
                        <a:buChar char="•"/>
                      </a:pPr>
                      <a:endParaRPr lang="en-US" sz="20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2000">
                        <a:solidFill>
                          <a:schemeClr val="tx1"/>
                        </a:solidFill>
                      </a:endParaRPr>
                    </a:p>
                  </a:txBody>
                  <a:tcPr>
                    <a:solidFill>
                      <a:schemeClr val="accent6"/>
                    </a:solidFill>
                  </a:tcPr>
                </a:tc>
                <a:extLst>
                  <a:ext uri="{0D108BD9-81ED-4DB2-BD59-A6C34878D82A}">
                    <a16:rowId xmlns:a16="http://schemas.microsoft.com/office/drawing/2014/main" val="2650968845"/>
                  </a:ext>
                </a:extLst>
              </a:tr>
              <a:tr h="2266583">
                <a:tc gridSpan="2">
                  <a:txBody>
                    <a:bodyPr/>
                    <a:lstStyle/>
                    <a:p>
                      <a:pPr marL="285750" indent="-285750" algn="l">
                        <a:lnSpc>
                          <a:spcPct val="150000"/>
                        </a:lnSpc>
                        <a:buFont typeface="Arial" panose="020B0604020202020204" pitchFamily="34" charset="0"/>
                        <a:buChar char="•"/>
                      </a:pPr>
                      <a:endParaRPr lang="en-US" sz="2000" b="0" i="0" u="none" strike="noStrike" cap="none" smtClean="0">
                        <a:solidFill>
                          <a:schemeClr val="tx1"/>
                        </a:solidFill>
                        <a:effectLst/>
                        <a:latin typeface="+mn-lt"/>
                        <a:ea typeface="+mn-ea"/>
                        <a:cs typeface="+mn-cs"/>
                        <a:sym typeface="Arial"/>
                      </a:endParaRPr>
                    </a:p>
                  </a:txBody>
                  <a:tcPr>
                    <a:solidFill>
                      <a:schemeClr val="accent6"/>
                    </a:solidFill>
                  </a:tcPr>
                </a:tc>
                <a:tc hMerge="1">
                  <a:txBody>
                    <a:bodyPr/>
                    <a:lstStyle/>
                    <a:p>
                      <a:pPr>
                        <a:lnSpc>
                          <a:spcPct val="150000"/>
                        </a:lnSpc>
                      </a:pPr>
                      <a:endParaRPr lang="en-US" sz="1800">
                        <a:solidFill>
                          <a:schemeClr val="tx1"/>
                        </a:solidFill>
                      </a:endParaRPr>
                    </a:p>
                  </a:txBody>
                  <a:tcPr>
                    <a:solidFill>
                      <a:schemeClr val="accent6"/>
                    </a:solidFill>
                  </a:tcPr>
                </a:tc>
                <a:extLst>
                  <a:ext uri="{0D108BD9-81ED-4DB2-BD59-A6C34878D82A}">
                    <a16:rowId xmlns:a16="http://schemas.microsoft.com/office/drawing/2014/main" val="3304232021"/>
                  </a:ext>
                </a:extLst>
              </a:tr>
            </a:tbl>
          </a:graphicData>
        </a:graphic>
      </p:graphicFrame>
      <p:sp>
        <p:nvSpPr>
          <p:cNvPr id="2" name="Rectangle 1"/>
          <p:cNvSpPr/>
          <p:nvPr/>
        </p:nvSpPr>
        <p:spPr>
          <a:xfrm>
            <a:off x="653863" y="1386581"/>
            <a:ext cx="3312819"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Tả một cách chi tiết vẻ đẹp của hoa sầu riêng</a:t>
            </a:r>
          </a:p>
        </p:txBody>
      </p:sp>
      <p:sp>
        <p:nvSpPr>
          <p:cNvPr id="5" name="Rectangle 4"/>
          <p:cNvSpPr/>
          <p:nvPr/>
        </p:nvSpPr>
        <p:spPr>
          <a:xfrm>
            <a:off x="4219101" y="1409376"/>
            <a:ext cx="4387740" cy="496996"/>
          </a:xfrm>
          <a:prstGeom prst="rect">
            <a:avLst/>
          </a:prstGeom>
        </p:spPr>
        <p:txBody>
          <a:bodyPr wrap="non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Vẻ đẹp của lá bàng theo thời gian.</a:t>
            </a:r>
          </a:p>
        </p:txBody>
      </p:sp>
      <p:sp>
        <p:nvSpPr>
          <p:cNvPr id="8" name="Rectangle 7"/>
          <p:cNvSpPr/>
          <p:nvPr/>
        </p:nvSpPr>
        <p:spPr>
          <a:xfrm>
            <a:off x="653863" y="2322921"/>
            <a:ext cx="7810482" cy="24006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smtClean="0">
                <a:solidFill>
                  <a:schemeClr val="tx1"/>
                </a:solidFill>
                <a:latin typeface="+mn-lt"/>
                <a:ea typeface="+mn-ea"/>
                <a:cs typeface="+mn-cs"/>
              </a:rPr>
              <a:t>Câu </a:t>
            </a:r>
            <a:r>
              <a:rPr lang="en-US" sz="2000">
                <a:solidFill>
                  <a:schemeClr val="tx1"/>
                </a:solidFill>
                <a:latin typeface="+mn-lt"/>
                <a:ea typeface="+mn-ea"/>
                <a:cs typeface="+mn-cs"/>
              </a:rPr>
              <a:t>mở đoạn nêu ý chính, các câu tiếp theo nêu chi tiết ý đó.</a:t>
            </a:r>
          </a:p>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Câu mở đoạn nêu chủ đề, các câu tiếp theo phát triển chủ đề của đoạn văn.</a:t>
            </a:r>
          </a:p>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Câu mở đoạn giới thiệu nội dung đoạn văn, các câu tiếp theo cụ thể hoá nội dung câu mở đầu.</a:t>
            </a:r>
          </a:p>
        </p:txBody>
      </p:sp>
    </p:spTree>
    <p:extLst>
      <p:ext uri="{BB962C8B-B14F-4D97-AF65-F5344CB8AC3E}">
        <p14:creationId xmlns:p14="http://schemas.microsoft.com/office/powerpoint/2010/main" val="2251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8" grpId="0"/>
    </p:bldLst>
  </p:timing>
</p:sld>
</file>

<file path=ppt/theme/theme1.xml><?xml version="1.0" encoding="utf-8"?>
<a:theme xmlns:a="http://schemas.openxmlformats.org/drawingml/2006/main" name="Photosynthesis Process for Education by Slidesgo">
  <a:themeElements>
    <a:clrScheme name="Simple Light">
      <a:dk1>
        <a:srgbClr val="544139"/>
      </a:dk1>
      <a:lt1>
        <a:srgbClr val="FFEBD2"/>
      </a:lt1>
      <a:dk2>
        <a:srgbClr val="CBD17D"/>
      </a:dk2>
      <a:lt2>
        <a:srgbClr val="B3BA56"/>
      </a:lt2>
      <a:accent1>
        <a:srgbClr val="707F33"/>
      </a:accent1>
      <a:accent2>
        <a:srgbClr val="E69724"/>
      </a:accent2>
      <a:accent3>
        <a:srgbClr val="BED9D7"/>
      </a:accent3>
      <a:accent4>
        <a:srgbClr val="B36349"/>
      </a:accent4>
      <a:accent5>
        <a:srgbClr val="6E643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1005</Words>
  <PresentationFormat>On-screen Show (16:9)</PresentationFormat>
  <Paragraphs>81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Patrick Hand</vt:lpstr>
      <vt:lpstr>Rubik</vt:lpstr>
      <vt:lpstr>Arial</vt:lpstr>
      <vt:lpstr>Times New Roman</vt:lpstr>
      <vt:lpstr>Calibri</vt:lpstr>
      <vt:lpstr>Photosynthesis Process for Education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2023-09-06T03:39:16Z</dcterms:modified>
</cp:coreProperties>
</file>