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2"/>
  </p:notesMasterIdLst>
  <p:sldIdLst>
    <p:sldId id="256" r:id="rId6"/>
    <p:sldId id="287" r:id="rId7"/>
    <p:sldId id="288" r:id="rId8"/>
    <p:sldId id="314" r:id="rId9"/>
    <p:sldId id="302" r:id="rId10"/>
    <p:sldId id="303" r:id="rId11"/>
    <p:sldId id="258" r:id="rId12"/>
    <p:sldId id="297" r:id="rId13"/>
    <p:sldId id="296" r:id="rId14"/>
    <p:sldId id="305" r:id="rId15"/>
    <p:sldId id="306" r:id="rId16"/>
    <p:sldId id="270" r:id="rId17"/>
    <p:sldId id="283" r:id="rId18"/>
    <p:sldId id="284" r:id="rId19"/>
    <p:sldId id="312" r:id="rId20"/>
    <p:sldId id="27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E"/>
    <a:srgbClr val="A7FDFF"/>
    <a:srgbClr val="B9B9B9"/>
    <a:srgbClr val="15142A"/>
    <a:srgbClr val="FAED3B"/>
    <a:srgbClr val="70AD47"/>
    <a:srgbClr val="3CDFE6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7" autoAdjust="0"/>
    <p:restoredTop sz="84954" autoAdjust="0"/>
  </p:normalViewPr>
  <p:slideViewPr>
    <p:cSldViewPr snapToGrid="0">
      <p:cViewPr>
        <p:scale>
          <a:sx n="68" d="100"/>
          <a:sy n="68" d="100"/>
        </p:scale>
        <p:origin x="-8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D08087-EA8E-41B5-9C90-7FFD0DE9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09BA11D-A020-47E7-9E08-2642C23F5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E9D102-2FEB-4D1E-A496-72AF1245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CED3-4497-4145-AA9F-0E9E5B683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93667C-1AAC-4CC2-A26E-7031576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11C63-8C3D-48B9-B291-9E681386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08F12-7973-4E72-A6DC-F1741EE1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6397C6-CE41-4CFB-AB04-7EC95320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D919DF-05E7-4007-80D9-860E744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DEA2-E905-4FB7-8454-8F38906069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C86C42-CC04-444E-A7F9-0F0882F3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C8D3DA-9710-47AD-9738-112E9B60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3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AF16E-CA68-4C4F-9EB2-31653BF6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35A072-8F9B-45BE-90F6-71869E6B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F14310-312B-4CA2-A584-0A8EFE45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9F71-F4EC-4BC2-9A68-41D73F0B73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E9C836-45CD-4F2B-8058-01136A3D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A751B-4EF7-4576-9B78-2A513266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44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9CFE93-048D-46AE-8523-424BDB0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B7BD1-ACCB-4F07-9355-793E7E13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807C33-E829-43C7-8366-ABC28488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EF6125-9F3D-43BD-AB17-25BCF00F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4198-29DF-4E0D-AE5C-E7A6C769F7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82C208-8CC8-4DC0-921E-06256020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625908-48CC-42A5-8F66-33C4F093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32F06-5FB0-4D2D-B93C-F090A541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7C51BC-BF67-4C0B-B425-63BCE6C6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31486B-74A9-4651-B5EA-D70135B1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617C649-5C34-4A03-88AE-9D8B03F9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EBA4600-E6CE-42C1-B012-116AB3824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0CB1D4-6388-4D7F-83F1-65FC37C9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03A4-74E1-4351-A57D-00ED5C4207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9C4207-BBF3-4CCF-92A6-9B1D602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14DB4B-0101-4AE2-B8A6-14F05048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6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821B22-86F6-402E-B198-8EE4A437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819BAF9-3C42-4EC7-B24C-9655A19E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261-9DDA-4F85-A373-E1EED04D17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34B16E-5335-4A7B-AE18-90D2346B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712858-C89F-48D3-972E-5D7FF56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6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FBB657-95D4-400C-A856-50022450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832-DBAA-47FD-82D0-809E98166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9CA7BE1-66CA-4355-B24F-D092BA0D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CA144B-863D-4908-B66B-4EB2FEA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DC5DA9-E72F-4AE4-8440-75314E7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869952-9C8C-4802-9734-FE0AB33B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8B0786-8C47-473C-8400-57514DB7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82A145-CC03-40C5-92EB-75828520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1509-00A6-4EA5-8205-DBECF7ED2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7994D5-CAA3-4454-BA30-DE5A1D6A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E872-B835-4150-834C-6EB71AE3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5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72A08-F791-4891-BC37-C01F518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11B6B1-635B-4EC5-85A6-AF5FC232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D94D40-6E16-49BA-83F9-0C54A3E2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4B894B-4AB0-472A-9E2C-73BC9F77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8AB1-E4D8-469B-9235-F42576CFA8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5732C0-C632-4D15-B4CB-88CBBB59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B1952F-C634-49E4-AD4F-F468CE3C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3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DC602-EEB7-491A-A487-870A9747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E695DE-D8F9-478F-89C9-81997A21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4CD61C-C87B-4350-8C28-08150D22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3326-5213-4B29-A711-949AFFF947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7C205C-41A9-47C6-828E-C0DA773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AE9E44-E0CE-4D15-8CEF-1AE1B807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A6DE53-8849-43AF-B379-9D23C51F1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5C7DA2-B187-42BD-A8F7-FAC8A7EA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A0A44-A066-4B9B-89E2-CDACF2DE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6957-2BE0-405D-8F9A-01B1D36ACE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00EE30-D1FB-42BB-BE9E-0DDA2A59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CC0EE1-B7A1-4135-B729-C43D849E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7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EC4983-2A6C-4BA0-BCEA-E7816DA9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DC51C2-4159-4E7A-ADF0-D081A42E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EDD5B2-E45C-4A76-890F-E67EECA2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5968-CAA5-49CD-8AAE-34BFDF1C9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CF5509-6DE8-4FB8-AA7A-E4D40F06C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31B699-FA60-4F1F-A613-982A3D96E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816655"/>
            <a:ext cx="11952372" cy="192430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91157" y="384875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viên:Phạm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Chung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 HUYỆN YÊN MÔ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KHÁNH THƯỢNG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34919" y="5607087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45" y="5786233"/>
            <a:ext cx="895521" cy="10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7" y="3959048"/>
            <a:ext cx="3330748" cy="221355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0" y="291507"/>
            <a:ext cx="4146064" cy="3646802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Những nội dung trong phần kiến thức quan hệ chia hết</a:t>
            </a:r>
          </a:p>
        </p:txBody>
      </p:sp>
    </p:spTree>
    <p:extLst>
      <p:ext uri="{BB962C8B-B14F-4D97-AF65-F5344CB8AC3E}">
        <p14:creationId xmlns:p14="http://schemas.microsoft.com/office/powerpoint/2010/main" val="1620020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0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71441" y="2393242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2: Thực hiện phép tính.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5577" y="3643261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1" y="175792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0" y="3026027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200" y="3646941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340" y="1086258"/>
            <a:ext cx="281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792" y="5079330"/>
            <a:ext cx="5222767" cy="1853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77" y="-63091"/>
            <a:ext cx="2525874" cy="18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71962" y="224923"/>
            <a:ext cx="9364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Dạng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trục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71962" y="1664601"/>
            <a:ext cx="9899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59" y="2808171"/>
            <a:ext cx="8982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 HỌC TẬP SỐ 1</a:t>
            </a:r>
            <a:r>
              <a:rPr lang="en-US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  <a:r>
              <a:rPr lang="vi-VN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Hoàn thành cột bên phải</a:t>
            </a:r>
            <a:r>
              <a:rPr lang="en-US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vi-VN" sz="2800" b="1" kern="0" dirty="0">
              <a:effectLst/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10809"/>
              </p:ext>
            </p:extLst>
          </p:nvPr>
        </p:nvGraphicFramePr>
        <p:xfrm>
          <a:off x="91814" y="3573420"/>
          <a:ext cx="9165674" cy="327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2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268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Nợ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150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nghìn đồng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dưới mực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 biển;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dưới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800" b="1" kern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0"/>
            <a:ext cx="2119091" cy="1935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00804" y="4378576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-150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8707" y="5303151"/>
            <a:ext cx="1744388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- 600 (m)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661" y="6133186"/>
            <a:ext cx="1537601" cy="519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 (</a:t>
            </a:r>
            <a:r>
              <a:rPr lang="en-US" sz="2800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7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148892" y="710269"/>
            <a:ext cx="6094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1796194"/>
            <a:ext cx="4821382" cy="4968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752" y="2075011"/>
            <a:ext cx="911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SỐ 2: Hoàn thành cột bên phải</a:t>
            </a:r>
            <a:endParaRPr lang="vi-VN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29399"/>
              </p:ext>
            </p:extLst>
          </p:nvPr>
        </p:nvGraphicFramePr>
        <p:xfrm>
          <a:off x="80753" y="2941319"/>
          <a:ext cx="7965967" cy="382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3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</a:rPr>
                        <a:t>a) Khoảng cách giữa rặng san hô và người thợ lặn;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b) Khoảng cách giữa người thợ lặn và mặt nước;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c) Khoảng cách giữa mặt nước và con chim;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d) Khoảng cách giữa rặng san hô và con chim</a:t>
                      </a: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77448" y="316418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115" y="4117556"/>
            <a:ext cx="108715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652" y="5081548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mét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7346" y="6001640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" y="-64357"/>
            <a:ext cx="2591889" cy="14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8813149" y="3030994"/>
            <a:ext cx="7462175" cy="538010"/>
            <a:chOff x="3330760" y="1564787"/>
            <a:chExt cx="7462175" cy="777394"/>
          </a:xfrm>
        </p:grpSpPr>
        <p:pic>
          <p:nvPicPr>
            <p:cNvPr id="18" name="ĐỒNG HỒ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60" y="1592764"/>
              <a:ext cx="556981" cy="7494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A83199A-4B6C-47F1-B1D5-73F450521DA3}"/>
                </a:ext>
              </a:extLst>
            </p:cNvPr>
            <p:cNvSpPr txBox="1"/>
            <p:nvPr/>
          </p:nvSpPr>
          <p:spPr>
            <a:xfrm>
              <a:off x="3826893" y="1564787"/>
              <a:ext cx="6966042" cy="75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20" y="1016258"/>
            <a:ext cx="1721816" cy="172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08" y="371624"/>
            <a:ext cx="1895233" cy="1296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1902791" y="3656463"/>
            <a:ext cx="7865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 ĐÁNH GIÁ HOẠT ĐỘNG NHÓM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76776"/>
              </p:ext>
            </p:extLst>
          </p:nvPr>
        </p:nvGraphicFramePr>
        <p:xfrm>
          <a:off x="0" y="4351531"/>
          <a:ext cx="12283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9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nhiệm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vụ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trong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chia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đánh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giá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nhận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xét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khác</a:t>
                      </a:r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động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Tổng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Tự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tin,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chính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xác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   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Trình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bày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đúng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lời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giải:10đ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Đôi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chưa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8đ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Có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nhưng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chưa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tự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tin:   8đ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Trình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bày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thiếu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ý :          7đ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Ít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5đ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Không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xung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phong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2đ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Tính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được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mỗi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kết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quả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3đ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1808" y="0"/>
            <a:ext cx="11563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phát biểu sau, phát biểu nào đúng, phát biểu nào sai? Giải thích.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8" y="844064"/>
            <a:ext cx="908304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a) Kết quả của phép trừ số nguyên dương cho số nguyên dương là một số nguyên dương.</a:t>
            </a:r>
            <a:endParaRPr lang="vi-VN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40" y="1804194"/>
            <a:ext cx="824392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b) Kết quả của phép trừ số nguyên dương cho số nguyên âm là một số nguyên dương.</a:t>
            </a:r>
            <a:endParaRPr lang="vi-V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60" y="2674640"/>
            <a:ext cx="961019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Kết quả của phép nhân số nguyên dương cho số nguyên âm là một số nguyên âm.</a:t>
            </a:r>
            <a:endParaRPr lang="vi-V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9157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930104" y="1257847"/>
            <a:ext cx="8021616" cy="95611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999740" y="2428726"/>
            <a:ext cx="96012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lại toàn bộ nội dung bài đã học.</a:t>
            </a:r>
          </a:p>
          <a:p>
            <a:pPr>
              <a:lnSpc>
                <a:spcPct val="150000"/>
              </a:lnSpc>
            </a:pP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bài tập 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5; 6; 7; 8</a:t>
            </a: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0" y="214085"/>
            <a:ext cx="7818937" cy="6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791144">
            <a:off x="5152572" y="2077964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8" name="TextBox 7"/>
          <p:cNvSpPr txBox="1"/>
          <p:nvPr/>
        </p:nvSpPr>
        <p:spPr>
          <a:xfrm rot="845797">
            <a:off x="4872013" y="2957382"/>
            <a:ext cx="3556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LẬT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MẢNH GHÉP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TÌM CHỦ ĐỀ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=""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0" y="0"/>
            <a:ext cx="5114559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81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94217B-78A9-4C33-9C54-D02BCAD604BA}"/>
              </a:ext>
            </a:extLst>
          </p:cNvPr>
          <p:cNvSpPr/>
          <p:nvPr/>
        </p:nvSpPr>
        <p:spPr>
          <a:xfrm>
            <a:off x="225083" y="200463"/>
            <a:ext cx="1759634" cy="657665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Thiệu</a:t>
            </a:r>
            <a:endParaRPr kumimoji="0" lang="en-US" sz="5400" b="1" i="0" u="none" strike="noStrike" kern="1200" cap="none" spc="0" normalizeH="0" baseline="0" noProof="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1554480" y="1178168"/>
            <a:ext cx="94792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LẬT MẢNH GHÉP TÌM CHỦ ĐỀ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BGK: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BGK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772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94217B-78A9-4C33-9C54-D02BCAD604BA}"/>
              </a:ext>
            </a:extLst>
          </p:cNvPr>
          <p:cNvSpPr/>
          <p:nvPr/>
        </p:nvSpPr>
        <p:spPr>
          <a:xfrm>
            <a:off x="174283" y="200463"/>
            <a:ext cx="1759634" cy="657665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54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5400" b="1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624115" y="1001749"/>
            <a:ext cx="95504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638629" y="4526697"/>
            <a:ext cx="104938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834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059851" y="32326"/>
            <a:ext cx="1423678" cy="86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Vertical Scroll 41"/>
          <p:cNvSpPr/>
          <p:nvPr/>
        </p:nvSpPr>
        <p:spPr>
          <a:xfrm flipH="1">
            <a:off x="8893666" y="2214452"/>
            <a:ext cx="3236685" cy="3682505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847723"/>
            <a:ext cx="4949372" cy="514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70" y="97602"/>
            <a:ext cx="93557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ĐỀ: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42" y="972457"/>
            <a:ext cx="271417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0574" y="1550894"/>
            <a:ext cx="2714171" cy="58477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Vertical Scroll 17"/>
          <p:cNvSpPr/>
          <p:nvPr/>
        </p:nvSpPr>
        <p:spPr>
          <a:xfrm flipH="1">
            <a:off x="8727620" y="2201971"/>
            <a:ext cx="3421782" cy="3682504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1" y="1781626"/>
            <a:ext cx="3294742" cy="4249057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LẬT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MẢNH GHÉP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59200" y="90541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26628" y="8418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59200" y="25690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26628" y="25545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44687" y="42817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94148" y="426720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" action="ppaction://noaction"/>
          </p:cNvPr>
          <p:cNvSpPr/>
          <p:nvPr/>
        </p:nvSpPr>
        <p:spPr>
          <a:xfrm>
            <a:off x="3906138" y="1011053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6294148" y="96119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38" name="Rounded Rectangle 37">
            <a:hlinkClick r:id="" action="ppaction://noaction"/>
          </p:cNvPr>
          <p:cNvSpPr/>
          <p:nvPr/>
        </p:nvSpPr>
        <p:spPr>
          <a:xfrm>
            <a:off x="3906138" y="2660816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6350000" y="259424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40" name="Rounded Rectangle 39">
            <a:hlinkClick r:id="" action="ppaction://noaction"/>
          </p:cNvPr>
          <p:cNvSpPr/>
          <p:nvPr/>
        </p:nvSpPr>
        <p:spPr>
          <a:xfrm>
            <a:off x="3889383" y="439892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sp>
        <p:nvSpPr>
          <p:cNvPr id="41" name="Rounded Rectangle 40">
            <a:hlinkClick r:id="" action="ppaction://noaction"/>
          </p:cNvPr>
          <p:cNvSpPr/>
          <p:nvPr/>
        </p:nvSpPr>
        <p:spPr>
          <a:xfrm>
            <a:off x="6333677" y="4386934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</a:p>
        </p:txBody>
      </p:sp>
      <p:pic>
        <p:nvPicPr>
          <p:cNvPr id="23" name="Picture 22" descr="A picture containing toy, doll&#10;&#10;Description automatically generated">
            <a:hlinkClick r:id="rId7" action="ppaction://hlinksldjump"/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50" y="5888182"/>
            <a:ext cx="969817" cy="969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1720" y="260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3751" y="3146395"/>
            <a:ext cx="2491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 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nguyên là gì?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79673" y="3048603"/>
            <a:ext cx="2385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64249" y="2804062"/>
            <a:ext cx="2400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C3: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nhân 2 số nguyên khác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55736" y="2656649"/>
            <a:ext cx="237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C4: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cộng 2 số nguyên cùng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18204" y="3015837"/>
            <a:ext cx="24401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C5:</a:t>
            </a:r>
            <a:endParaRPr lang="vi-VN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quy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dấu ngoặc?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74054" y="2861949"/>
            <a:ext cx="2540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C6: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của phép cộng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0574" y="3367241"/>
            <a:ext cx="277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đỉnh núi Phan-xi-păng</a:t>
            </a:r>
            <a:endParaRPr lang="vi-V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4700" y="-1497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49864" y="7649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54825" y="9438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23293" y="29701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181636" y="-8117"/>
            <a:ext cx="112443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26833" y="4141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54825" y="33785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63324" y="155386"/>
            <a:ext cx="292158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215281" y="63857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47321" y="32326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17"/>
          <p:cNvSpPr>
            <a:spLocks noChangeArrowheads="1"/>
          </p:cNvSpPr>
          <p:nvPr/>
        </p:nvSpPr>
        <p:spPr bwMode="auto">
          <a:xfrm>
            <a:off x="10401646" y="900404"/>
            <a:ext cx="762000" cy="4000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86446" y="27449"/>
            <a:ext cx="1544381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354404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xit" presetSubtype="2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" grpId="0"/>
      <p:bldP spid="5" grpId="1"/>
      <p:bldP spid="35" grpId="0"/>
      <p:bldP spid="35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30" grpId="0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6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97" y="4657674"/>
            <a:ext cx="2162629" cy="1881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EC043A-E96E-4E7C-AFEE-18F4530E53FB}"/>
              </a:ext>
            </a:extLst>
          </p:cNvPr>
          <p:cNvSpPr txBox="1"/>
          <p:nvPr/>
        </p:nvSpPr>
        <p:spPr>
          <a:xfrm>
            <a:off x="2887798" y="60613"/>
            <a:ext cx="593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HIỆU CHIẾN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1" y="2860676"/>
            <a:ext cx="2128308" cy="386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1075640"/>
            <a:ext cx="1847850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1136600"/>
            <a:ext cx="1847850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73" y="1075640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16" y="1127760"/>
            <a:ext cx="7823791" cy="5730240"/>
          </a:xfrm>
          <a:prstGeom prst="rect">
            <a:avLst/>
          </a:prstGeom>
        </p:spPr>
      </p:pic>
      <p:pic>
        <p:nvPicPr>
          <p:cNvPr id="2052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" y="99749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63716" y="435618"/>
            <a:ext cx="8203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II: Số nguyên, các em được học những kiến thức nào?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4" y="-266878"/>
            <a:ext cx="6792677" cy="5954170"/>
          </a:xfrm>
          <a:prstGeom prst="rect">
            <a:avLst/>
          </a:prstGeom>
        </p:spPr>
      </p:pic>
      <p:pic>
        <p:nvPicPr>
          <p:cNvPr id="17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" y="2922603"/>
            <a:ext cx="2310053" cy="27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80256" y="4829848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0" y="-849674"/>
            <a:ext cx="4542765" cy="34197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55598" y="-116720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Những nội dung trong phần kiến thức Tập hợp số nguyên</a:t>
            </a:r>
            <a:r>
              <a:rPr lang="en-US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3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78" y="4346216"/>
            <a:ext cx="2082346" cy="24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108505" y="5144614"/>
            <a:ext cx="3136324" cy="308544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7125893" y="473736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Các phép tính trong tập hợp số nguyên</a:t>
            </a:r>
          </a:p>
        </p:txBody>
      </p:sp>
    </p:spTree>
    <p:extLst>
      <p:ext uri="{BB962C8B-B14F-4D97-AF65-F5344CB8AC3E}">
        <p14:creationId xmlns:p14="http://schemas.microsoft.com/office/powerpoint/2010/main" val="11074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EA972E-67A0-4DFB-BB2C-CA86DF4F5A1A}"/>
  <p:tag name="ISPRING_RESOURCE_FOLDER" val="D:\Day hoc\Soan bai\lop 6\PPT CD6 gop kho tai lieu\C2- On tap chuong\C2- OTC- T1\"/>
  <p:tag name="ISPRING_PRESENTATION_PATH" val="D:\Day hoc\Soan bai\lop 6\PPT CD6 gop kho tai lieu\C2- On tap chuong\C2- OTC- T1.pptx"/>
  <p:tag name="ISPRING_PROJECT_VERSION" val="9.3"/>
  <p:tag name="ISPRING_PROJECT_FOLDER_UPDATED" val="1"/>
  <p:tag name="ISPRING_SCREEN_RECS_UPDATED" val="D:\Day hoc\Soan bai\lop 6\PPT CD6 gop kho tai lieu\C2- On tap chuong\C2- OTC- T1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16939</TotalTime>
  <Words>786</Words>
  <PresentationFormat>Custom</PresentationFormat>
  <Paragraphs>138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 Bài tập cuối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2021-06-07T13:44:30Z</dcterms:created>
  <dcterms:modified xsi:type="dcterms:W3CDTF">2021-08-27T17:17:55Z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