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xmlns=""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8/1/2021</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8/1/2021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8/1/2021</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8/1/2021</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8/1/2021</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8/1/2021</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8/1/2021</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8/1/2021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xmlns=""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xmlns=""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xmlns=""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xmlns=""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xmlns=""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xmlns=""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xmlns=""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xmlns=""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xmlns=""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xmlns=""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xmlns=""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xmlns=""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xmlns=""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xmlns=""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26"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xmlns=""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xmlns=""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0"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xmlns=""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xmlns=""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xmlns=""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xmlns=""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xmlns=""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xmlns=""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xmlns=""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xmlns=""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xmlns=""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xmlns=""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xmlns=""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xmlns="" val="3343977764"/>
                    </a:ext>
                  </a:extLst>
                </a:gridCol>
                <a:gridCol w="3328987">
                  <a:extLst>
                    <a:ext uri="{9D8B030D-6E8A-4147-A177-3AD203B41FA5}">
                      <a16:colId xmlns:a16="http://schemas.microsoft.com/office/drawing/2014/main" xmlns="" val="4005568666"/>
                    </a:ext>
                  </a:extLst>
                </a:gridCol>
                <a:gridCol w="1743075">
                  <a:extLst>
                    <a:ext uri="{9D8B030D-6E8A-4147-A177-3AD203B41FA5}">
                      <a16:colId xmlns:a16="http://schemas.microsoft.com/office/drawing/2014/main" xmlns="" val="2954739127"/>
                    </a:ext>
                  </a:extLst>
                </a:gridCol>
                <a:gridCol w="1585913">
                  <a:extLst>
                    <a:ext uri="{9D8B030D-6E8A-4147-A177-3AD203B41FA5}">
                      <a16:colId xmlns:a16="http://schemas.microsoft.com/office/drawing/2014/main" xmlns=""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67596154"/>
                  </a:ext>
                </a:extLst>
              </a:tr>
            </a:tbl>
          </a:graphicData>
        </a:graphic>
      </p:graphicFrame>
      <p:graphicFrame>
        <p:nvGraphicFramePr>
          <p:cNvPr id="10" name="Table 9">
            <a:extLst>
              <a:ext uri="{FF2B5EF4-FFF2-40B4-BE49-F238E27FC236}">
                <a16:creationId xmlns:a16="http://schemas.microsoft.com/office/drawing/2014/main" xmlns=""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xmlns=""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xmlns=""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xmlns=""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xmlns=""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xmlns=""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xmlns="" val="3327141304"/>
                    </a:ext>
                  </a:extLst>
                </a:gridCol>
                <a:gridCol w="4136572">
                  <a:extLst>
                    <a:ext uri="{9D8B030D-6E8A-4147-A177-3AD203B41FA5}">
                      <a16:colId xmlns:a16="http://schemas.microsoft.com/office/drawing/2014/main" xmlns="" val="2644049143"/>
                    </a:ext>
                  </a:extLst>
                </a:gridCol>
                <a:gridCol w="2385652">
                  <a:extLst>
                    <a:ext uri="{9D8B030D-6E8A-4147-A177-3AD203B41FA5}">
                      <a16:colId xmlns:a16="http://schemas.microsoft.com/office/drawing/2014/main" xmlns=""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xmlns=""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xmlns=""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xmlns=""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xmlns=""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xmlns=""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xmlns=""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xmlns=""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xmlns=""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xmlns="" val="1310527217"/>
                    </a:ext>
                  </a:extLst>
                </a:gridCol>
                <a:gridCol w="1471612">
                  <a:extLst>
                    <a:ext uri="{9D8B030D-6E8A-4147-A177-3AD203B41FA5}">
                      <a16:colId xmlns:a16="http://schemas.microsoft.com/office/drawing/2014/main" xmlns="" val="426652779"/>
                    </a:ext>
                  </a:extLst>
                </a:gridCol>
                <a:gridCol w="1371600">
                  <a:extLst>
                    <a:ext uri="{9D8B030D-6E8A-4147-A177-3AD203B41FA5}">
                      <a16:colId xmlns:a16="http://schemas.microsoft.com/office/drawing/2014/main" xmlns="" val="2262086549"/>
                    </a:ext>
                  </a:extLst>
                </a:gridCol>
                <a:gridCol w="1257300">
                  <a:extLst>
                    <a:ext uri="{9D8B030D-6E8A-4147-A177-3AD203B41FA5}">
                      <a16:colId xmlns:a16="http://schemas.microsoft.com/office/drawing/2014/main" xmlns="" val="3550069097"/>
                    </a:ext>
                  </a:extLst>
                </a:gridCol>
                <a:gridCol w="1414463">
                  <a:extLst>
                    <a:ext uri="{9D8B030D-6E8A-4147-A177-3AD203B41FA5}">
                      <a16:colId xmlns:a16="http://schemas.microsoft.com/office/drawing/2014/main" xmlns="" val="651003668"/>
                    </a:ext>
                  </a:extLst>
                </a:gridCol>
                <a:gridCol w="1257299">
                  <a:extLst>
                    <a:ext uri="{9D8B030D-6E8A-4147-A177-3AD203B41FA5}">
                      <a16:colId xmlns:a16="http://schemas.microsoft.com/office/drawing/2014/main" xmlns="" val="2230015305"/>
                    </a:ext>
                  </a:extLst>
                </a:gridCol>
                <a:gridCol w="1257303">
                  <a:extLst>
                    <a:ext uri="{9D8B030D-6E8A-4147-A177-3AD203B41FA5}">
                      <a16:colId xmlns:a16="http://schemas.microsoft.com/office/drawing/2014/main" xmlns=""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xmlns=""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xmlns=""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xmlns=""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xmlns=""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xmlns=""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74"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xmlns=""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xmlns=""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xmlns="" val="2332308801"/>
                    </a:ext>
                  </a:extLst>
                </a:gridCol>
                <a:gridCol w="1946412">
                  <a:extLst>
                    <a:ext uri="{9D8B030D-6E8A-4147-A177-3AD203B41FA5}">
                      <a16:colId xmlns:a16="http://schemas.microsoft.com/office/drawing/2014/main" xmlns="" val="2379158035"/>
                    </a:ext>
                  </a:extLst>
                </a:gridCol>
                <a:gridCol w="1359465">
                  <a:extLst>
                    <a:ext uri="{9D8B030D-6E8A-4147-A177-3AD203B41FA5}">
                      <a16:colId xmlns:a16="http://schemas.microsoft.com/office/drawing/2014/main" xmlns="" val="3210138329"/>
                    </a:ext>
                  </a:extLst>
                </a:gridCol>
                <a:gridCol w="2332670">
                  <a:extLst>
                    <a:ext uri="{9D8B030D-6E8A-4147-A177-3AD203B41FA5}">
                      <a16:colId xmlns:a16="http://schemas.microsoft.com/office/drawing/2014/main" xmlns="" val="3015095219"/>
                    </a:ext>
                  </a:extLst>
                </a:gridCol>
                <a:gridCol w="1749847">
                  <a:extLst>
                    <a:ext uri="{9D8B030D-6E8A-4147-A177-3AD203B41FA5}">
                      <a16:colId xmlns:a16="http://schemas.microsoft.com/office/drawing/2014/main" xmlns=""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xmlns=""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xmlns=""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xmlns=""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xmlns=""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xmlns=""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xmlns=""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xmlns=""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xmlns=""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a16="http://schemas.microsoft.com/office/drawing/2014/main" xmlns=""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xmlns=""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xmlns=""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xmlns=""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xmlns=""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xmlns=""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xmlns=""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xmlns=""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xmlns=""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xmlns=""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xmlns=""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xmlns=""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xmlns=""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xmlns=""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673</TotalTime>
  <Words>1231</Words>
  <PresentationFormat>Custom</PresentationFormat>
  <Paragraphs>240</Paragraphs>
  <Slides>26</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5_Default Design</vt:lpstr>
      <vt:lpstr>Office Theme</vt:lpstr>
      <vt:lpstr>Bitmap Image</vt:lpstr>
      <vt:lpstr>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2021-07-17T09:24:10Z</dcterms:created>
  <dcterms:modified xsi:type="dcterms:W3CDTF">2021-08-01T16:39:21Z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