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24"/>
  </p:notesMasterIdLst>
  <p:sldIdLst>
    <p:sldId id="586" r:id="rId3"/>
    <p:sldId id="574" r:id="rId4"/>
    <p:sldId id="575" r:id="rId5"/>
    <p:sldId id="587" r:id="rId6"/>
    <p:sldId id="576" r:id="rId7"/>
    <p:sldId id="578" r:id="rId8"/>
    <p:sldId id="602" r:id="rId9"/>
    <p:sldId id="599" r:id="rId10"/>
    <p:sldId id="600" r:id="rId11"/>
    <p:sldId id="601" r:id="rId12"/>
    <p:sldId id="611" r:id="rId13"/>
    <p:sldId id="612" r:id="rId14"/>
    <p:sldId id="613" r:id="rId15"/>
    <p:sldId id="615" r:id="rId16"/>
    <p:sldId id="616" r:id="rId17"/>
    <p:sldId id="617" r:id="rId18"/>
    <p:sldId id="618" r:id="rId19"/>
    <p:sldId id="614" r:id="rId20"/>
    <p:sldId id="621" r:id="rId21"/>
    <p:sldId id="620" r:id="rId22"/>
    <p:sldId id="619" r:id="rId2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86" d="100"/>
          <a:sy n="86" d="100"/>
        </p:scale>
        <p:origin x="562" y="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viewProps" Target="viewProp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17B678C-B0DD-4F02-82E8-CE382A25FF91}" type="datetimeFigureOut">
              <a:rPr lang="en-US" smtClean="0"/>
              <a:t>10/20/2022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C723901-D5BA-4D94-9611-F65950EF00B3}" type="slidenum">
              <a:rPr lang="en-US" smtClean="0"/>
              <a:t>‹#›</a:t>
            </a:fld>
            <a:endParaRPr lang="en-US"/>
          </a:p>
        </p:txBody>
      </p:sp>
    </p:spTree>
    <p:extLst>
      <p:ext uri="{BB962C8B-B14F-4D97-AF65-F5344CB8AC3E}">
        <p14:creationId xmlns:p14="http://schemas.microsoft.com/office/powerpoint/2010/main" val="13107370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02"/>
        <p:cNvGrpSpPr/>
        <p:nvPr/>
      </p:nvGrpSpPr>
      <p:grpSpPr>
        <a:xfrm>
          <a:off x="0" y="0"/>
          <a:ext cx="0" cy="0"/>
          <a:chOff x="0" y="0"/>
          <a:chExt cx="0" cy="0"/>
        </a:xfrm>
      </p:grpSpPr>
      <p:sp>
        <p:nvSpPr>
          <p:cNvPr id="403" name="Google Shape;403;p37: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404" name="Google Shape;404;p3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91453153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02"/>
        <p:cNvGrpSpPr/>
        <p:nvPr/>
      </p:nvGrpSpPr>
      <p:grpSpPr>
        <a:xfrm>
          <a:off x="0" y="0"/>
          <a:ext cx="0" cy="0"/>
          <a:chOff x="0" y="0"/>
          <a:chExt cx="0" cy="0"/>
        </a:xfrm>
      </p:grpSpPr>
      <p:sp>
        <p:nvSpPr>
          <p:cNvPr id="403" name="Google Shape;403;p37: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404" name="Google Shape;404;p3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92740973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02"/>
        <p:cNvGrpSpPr/>
        <p:nvPr/>
      </p:nvGrpSpPr>
      <p:grpSpPr>
        <a:xfrm>
          <a:off x="0" y="0"/>
          <a:ext cx="0" cy="0"/>
          <a:chOff x="0" y="0"/>
          <a:chExt cx="0" cy="0"/>
        </a:xfrm>
      </p:grpSpPr>
      <p:sp>
        <p:nvSpPr>
          <p:cNvPr id="403" name="Google Shape;403;p37: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404" name="Google Shape;404;p3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78592591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02"/>
        <p:cNvGrpSpPr/>
        <p:nvPr/>
      </p:nvGrpSpPr>
      <p:grpSpPr>
        <a:xfrm>
          <a:off x="0" y="0"/>
          <a:ext cx="0" cy="0"/>
          <a:chOff x="0" y="0"/>
          <a:chExt cx="0" cy="0"/>
        </a:xfrm>
      </p:grpSpPr>
      <p:sp>
        <p:nvSpPr>
          <p:cNvPr id="403" name="Google Shape;403;p37: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404" name="Google Shape;404;p3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84851309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02"/>
        <p:cNvGrpSpPr/>
        <p:nvPr/>
      </p:nvGrpSpPr>
      <p:grpSpPr>
        <a:xfrm>
          <a:off x="0" y="0"/>
          <a:ext cx="0" cy="0"/>
          <a:chOff x="0" y="0"/>
          <a:chExt cx="0" cy="0"/>
        </a:xfrm>
      </p:grpSpPr>
      <p:sp>
        <p:nvSpPr>
          <p:cNvPr id="403" name="Google Shape;403;p37: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404" name="Google Shape;404;p3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20081730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02"/>
        <p:cNvGrpSpPr/>
        <p:nvPr/>
      </p:nvGrpSpPr>
      <p:grpSpPr>
        <a:xfrm>
          <a:off x="0" y="0"/>
          <a:ext cx="0" cy="0"/>
          <a:chOff x="0" y="0"/>
          <a:chExt cx="0" cy="0"/>
        </a:xfrm>
      </p:grpSpPr>
      <p:sp>
        <p:nvSpPr>
          <p:cNvPr id="403" name="Google Shape;403;p37: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404" name="Google Shape;404;p3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35011445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02"/>
        <p:cNvGrpSpPr/>
        <p:nvPr/>
      </p:nvGrpSpPr>
      <p:grpSpPr>
        <a:xfrm>
          <a:off x="0" y="0"/>
          <a:ext cx="0" cy="0"/>
          <a:chOff x="0" y="0"/>
          <a:chExt cx="0" cy="0"/>
        </a:xfrm>
      </p:grpSpPr>
      <p:sp>
        <p:nvSpPr>
          <p:cNvPr id="403" name="Google Shape;403;p37: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404" name="Google Shape;404;p3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05924606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02"/>
        <p:cNvGrpSpPr/>
        <p:nvPr/>
      </p:nvGrpSpPr>
      <p:grpSpPr>
        <a:xfrm>
          <a:off x="0" y="0"/>
          <a:ext cx="0" cy="0"/>
          <a:chOff x="0" y="0"/>
          <a:chExt cx="0" cy="0"/>
        </a:xfrm>
      </p:grpSpPr>
      <p:sp>
        <p:nvSpPr>
          <p:cNvPr id="403" name="Google Shape;403;p37: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404" name="Google Shape;404;p3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25063218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02"/>
        <p:cNvGrpSpPr/>
        <p:nvPr/>
      </p:nvGrpSpPr>
      <p:grpSpPr>
        <a:xfrm>
          <a:off x="0" y="0"/>
          <a:ext cx="0" cy="0"/>
          <a:chOff x="0" y="0"/>
          <a:chExt cx="0" cy="0"/>
        </a:xfrm>
      </p:grpSpPr>
      <p:sp>
        <p:nvSpPr>
          <p:cNvPr id="403" name="Google Shape;403;p37: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404" name="Google Shape;404;p3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18177699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02"/>
        <p:cNvGrpSpPr/>
        <p:nvPr/>
      </p:nvGrpSpPr>
      <p:grpSpPr>
        <a:xfrm>
          <a:off x="0" y="0"/>
          <a:ext cx="0" cy="0"/>
          <a:chOff x="0" y="0"/>
          <a:chExt cx="0" cy="0"/>
        </a:xfrm>
      </p:grpSpPr>
      <p:sp>
        <p:nvSpPr>
          <p:cNvPr id="403" name="Google Shape;403;p37: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404" name="Google Shape;404;p3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62489202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02"/>
        <p:cNvGrpSpPr/>
        <p:nvPr/>
      </p:nvGrpSpPr>
      <p:grpSpPr>
        <a:xfrm>
          <a:off x="0" y="0"/>
          <a:ext cx="0" cy="0"/>
          <a:chOff x="0" y="0"/>
          <a:chExt cx="0" cy="0"/>
        </a:xfrm>
      </p:grpSpPr>
      <p:sp>
        <p:nvSpPr>
          <p:cNvPr id="403" name="Google Shape;403;p37: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404" name="Google Shape;404;p3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41005575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02"/>
        <p:cNvGrpSpPr/>
        <p:nvPr/>
      </p:nvGrpSpPr>
      <p:grpSpPr>
        <a:xfrm>
          <a:off x="0" y="0"/>
          <a:ext cx="0" cy="0"/>
          <a:chOff x="0" y="0"/>
          <a:chExt cx="0" cy="0"/>
        </a:xfrm>
      </p:grpSpPr>
      <p:sp>
        <p:nvSpPr>
          <p:cNvPr id="403" name="Google Shape;403;p37: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404" name="Google Shape;404;p3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41769997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02"/>
        <p:cNvGrpSpPr/>
        <p:nvPr/>
      </p:nvGrpSpPr>
      <p:grpSpPr>
        <a:xfrm>
          <a:off x="0" y="0"/>
          <a:ext cx="0" cy="0"/>
          <a:chOff x="0" y="0"/>
          <a:chExt cx="0" cy="0"/>
        </a:xfrm>
      </p:grpSpPr>
      <p:sp>
        <p:nvSpPr>
          <p:cNvPr id="403" name="Google Shape;403;p37: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404" name="Google Shape;404;p3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78290392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02"/>
        <p:cNvGrpSpPr/>
        <p:nvPr/>
      </p:nvGrpSpPr>
      <p:grpSpPr>
        <a:xfrm>
          <a:off x="0" y="0"/>
          <a:ext cx="0" cy="0"/>
          <a:chOff x="0" y="0"/>
          <a:chExt cx="0" cy="0"/>
        </a:xfrm>
      </p:grpSpPr>
      <p:sp>
        <p:nvSpPr>
          <p:cNvPr id="403" name="Google Shape;403;p37: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404" name="Google Shape;404;p3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03308912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02"/>
        <p:cNvGrpSpPr/>
        <p:nvPr/>
      </p:nvGrpSpPr>
      <p:grpSpPr>
        <a:xfrm>
          <a:off x="0" y="0"/>
          <a:ext cx="0" cy="0"/>
          <a:chOff x="0" y="0"/>
          <a:chExt cx="0" cy="0"/>
        </a:xfrm>
      </p:grpSpPr>
      <p:sp>
        <p:nvSpPr>
          <p:cNvPr id="403" name="Google Shape;403;p37: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404" name="Google Shape;404;p3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60099045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3978D573-E8DC-41BF-A612-D737526533A6}" type="datetimeFigureOut">
              <a:rPr lang="en-US" smtClean="0"/>
              <a:t>10/20/2022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3F889B-B5BB-4132-8395-81265AE51682}" type="slidenum">
              <a:rPr lang="en-US" smtClean="0"/>
              <a:t>‹#›</a:t>
            </a:fld>
            <a:endParaRPr lang="en-US"/>
          </a:p>
        </p:txBody>
      </p:sp>
    </p:spTree>
    <p:extLst>
      <p:ext uri="{BB962C8B-B14F-4D97-AF65-F5344CB8AC3E}">
        <p14:creationId xmlns:p14="http://schemas.microsoft.com/office/powerpoint/2010/main" val="24206545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978D573-E8DC-41BF-A612-D737526533A6}" type="datetimeFigureOut">
              <a:rPr lang="en-US" smtClean="0"/>
              <a:t>10/20/2022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3F889B-B5BB-4132-8395-81265AE51682}" type="slidenum">
              <a:rPr lang="en-US" smtClean="0"/>
              <a:t>‹#›</a:t>
            </a:fld>
            <a:endParaRPr lang="en-US"/>
          </a:p>
        </p:txBody>
      </p:sp>
    </p:spTree>
    <p:extLst>
      <p:ext uri="{BB962C8B-B14F-4D97-AF65-F5344CB8AC3E}">
        <p14:creationId xmlns:p14="http://schemas.microsoft.com/office/powerpoint/2010/main" val="32280036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978D573-E8DC-41BF-A612-D737526533A6}" type="datetimeFigureOut">
              <a:rPr lang="en-US" smtClean="0"/>
              <a:t>10/20/2022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3F889B-B5BB-4132-8395-81265AE51682}" type="slidenum">
              <a:rPr lang="en-US" smtClean="0"/>
              <a:t>‹#›</a:t>
            </a:fld>
            <a:endParaRPr lang="en-US"/>
          </a:p>
        </p:txBody>
      </p:sp>
    </p:spTree>
    <p:extLst>
      <p:ext uri="{BB962C8B-B14F-4D97-AF65-F5344CB8AC3E}">
        <p14:creationId xmlns:p14="http://schemas.microsoft.com/office/powerpoint/2010/main" val="231757731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and Content" type="obj">
  <p:cSld name="Title and Content">
    <p:spTree>
      <p:nvGrpSpPr>
        <p:cNvPr id="1" name="Shape 37"/>
        <p:cNvGrpSpPr/>
        <p:nvPr/>
      </p:nvGrpSpPr>
      <p:grpSpPr>
        <a:xfrm>
          <a:off x="0" y="0"/>
          <a:ext cx="0" cy="0"/>
          <a:chOff x="0" y="0"/>
          <a:chExt cx="0" cy="0"/>
        </a:xfrm>
      </p:grpSpPr>
      <p:sp>
        <p:nvSpPr>
          <p:cNvPr id="38" name="Google Shape;38;p56"/>
          <p:cNvSpPr txBox="1">
            <a:spLocks noGrp="1"/>
          </p:cNvSpPr>
          <p:nvPr>
            <p:ph type="title"/>
          </p:nvPr>
        </p:nvSpPr>
        <p:spPr>
          <a:xfrm>
            <a:off x="609600" y="704088"/>
            <a:ext cx="10972800" cy="1143000"/>
          </a:xfrm>
          <a:prstGeom prst="rect">
            <a:avLst/>
          </a:prstGeom>
          <a:noFill/>
          <a:ln>
            <a:noFill/>
          </a:ln>
        </p:spPr>
        <p:txBody>
          <a:bodyPr spcFirstLastPara="1" wrap="square" lIns="0" tIns="45700" rIns="0" bIns="0" anchor="b" anchorCtr="0">
            <a:normAutofit/>
          </a:bodyPr>
          <a:lstStyle>
            <a:lvl1pPr lvl="0" algn="l">
              <a:spcBef>
                <a:spcPts val="0"/>
              </a:spcBef>
              <a:spcAft>
                <a:spcPts val="0"/>
              </a:spcAft>
              <a:buClr>
                <a:schemeClr val="dk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9" name="Google Shape;39;p56"/>
          <p:cNvSpPr txBox="1">
            <a:spLocks noGrp="1"/>
          </p:cNvSpPr>
          <p:nvPr>
            <p:ph type="body" idx="1"/>
          </p:nvPr>
        </p:nvSpPr>
        <p:spPr>
          <a:xfrm>
            <a:off x="609600" y="1935480"/>
            <a:ext cx="10972800" cy="4389120"/>
          </a:xfrm>
          <a:prstGeom prst="rect">
            <a:avLst/>
          </a:prstGeom>
          <a:noFill/>
          <a:ln>
            <a:noFill/>
          </a:ln>
        </p:spPr>
        <p:txBody>
          <a:bodyPr spcFirstLastPara="1" wrap="square" lIns="91425" tIns="45700" rIns="91425" bIns="45700" anchor="t" anchorCtr="0">
            <a:normAutofit/>
          </a:bodyPr>
          <a:lstStyle>
            <a:lvl1pPr marL="457200" lvl="0" indent="-337185" algn="l">
              <a:spcBef>
                <a:spcPts val="360"/>
              </a:spcBef>
              <a:spcAft>
                <a:spcPts val="0"/>
              </a:spcAft>
              <a:buSzPts val="1710"/>
              <a:buChar char="⚫"/>
              <a:defRPr/>
            </a:lvl1pPr>
            <a:lvl2pPr marL="914400" lvl="1" indent="-325755" algn="l">
              <a:spcBef>
                <a:spcPts val="360"/>
              </a:spcBef>
              <a:spcAft>
                <a:spcPts val="0"/>
              </a:spcAft>
              <a:buSzPts val="1530"/>
              <a:buChar char="⚫"/>
              <a:defRPr/>
            </a:lvl2pPr>
            <a:lvl3pPr marL="1371600" lvl="2" indent="-308610" algn="l">
              <a:spcBef>
                <a:spcPts val="360"/>
              </a:spcBef>
              <a:spcAft>
                <a:spcPts val="0"/>
              </a:spcAft>
              <a:buSzPts val="1260"/>
              <a:buChar char="⚫"/>
              <a:defRPr/>
            </a:lvl3pPr>
            <a:lvl4pPr marL="1828800" lvl="3" indent="-302894" algn="l">
              <a:spcBef>
                <a:spcPts val="360"/>
              </a:spcBef>
              <a:spcAft>
                <a:spcPts val="0"/>
              </a:spcAft>
              <a:buSzPts val="1170"/>
              <a:buChar char="⚫"/>
              <a:defRPr/>
            </a:lvl4pPr>
            <a:lvl5pPr marL="2286000" lvl="4" indent="-302895" algn="l">
              <a:spcBef>
                <a:spcPts val="360"/>
              </a:spcBef>
              <a:spcAft>
                <a:spcPts val="0"/>
              </a:spcAft>
              <a:buSzPts val="1170"/>
              <a:buChar char="⚫"/>
              <a:defRPr/>
            </a:lvl5pPr>
            <a:lvl6pPr marL="2743200" lvl="5" indent="-320039" algn="l">
              <a:spcBef>
                <a:spcPts val="360"/>
              </a:spcBef>
              <a:spcAft>
                <a:spcPts val="0"/>
              </a:spcAft>
              <a:buSzPts val="1440"/>
              <a:buChar char="⚫"/>
              <a:defRPr/>
            </a:lvl6pPr>
            <a:lvl7pPr marL="3200400" lvl="6" indent="-320039" algn="l">
              <a:spcBef>
                <a:spcPts val="360"/>
              </a:spcBef>
              <a:spcAft>
                <a:spcPts val="0"/>
              </a:spcAft>
              <a:buSzPts val="1440"/>
              <a:buChar char="⚫"/>
              <a:defRPr/>
            </a:lvl7pPr>
            <a:lvl8pPr marL="3657600" lvl="7" indent="-342900" algn="l">
              <a:spcBef>
                <a:spcPts val="360"/>
              </a:spcBef>
              <a:spcAft>
                <a:spcPts val="0"/>
              </a:spcAft>
              <a:buSzPts val="1800"/>
              <a:buChar char="•"/>
              <a:defRPr/>
            </a:lvl8pPr>
            <a:lvl9pPr marL="4114800" lvl="8" indent="-342900" algn="l">
              <a:spcBef>
                <a:spcPts val="360"/>
              </a:spcBef>
              <a:spcAft>
                <a:spcPts val="0"/>
              </a:spcAft>
              <a:buSzPts val="1800"/>
              <a:buChar char="•"/>
              <a:defRPr/>
            </a:lvl9pPr>
          </a:lstStyle>
          <a:p>
            <a:endParaRPr/>
          </a:p>
        </p:txBody>
      </p:sp>
      <p:sp>
        <p:nvSpPr>
          <p:cNvPr id="40" name="Google Shape;40;p56"/>
          <p:cNvSpPr txBox="1">
            <a:spLocks noGrp="1"/>
          </p:cNvSpPr>
          <p:nvPr>
            <p:ph type="dt" idx="10"/>
          </p:nvPr>
        </p:nvSpPr>
        <p:spPr>
          <a:xfrm>
            <a:off x="609600" y="6356351"/>
            <a:ext cx="2844800" cy="365125"/>
          </a:xfrm>
          <a:prstGeom prst="rect">
            <a:avLst/>
          </a:prstGeom>
          <a:noFill/>
          <a:ln>
            <a:noFill/>
          </a:ln>
        </p:spPr>
        <p:txBody>
          <a:bodyPr spcFirstLastPara="1" wrap="square" lIns="0" tIns="0" rIns="0" bIns="0" anchor="b"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pPr marL="0" marR="0" lvl="0" indent="0" algn="l" defTabSz="914400" rtl="0" eaLnBrk="1" fontAlgn="auto" latinLnBrk="0" hangingPunct="1">
              <a:lnSpc>
                <a:spcPct val="100000"/>
              </a:lnSpc>
              <a:spcBef>
                <a:spcPts val="0"/>
              </a:spcBef>
              <a:spcAft>
                <a:spcPts val="0"/>
              </a:spcAft>
              <a:buClrTx/>
              <a:buSzPts val="1400"/>
              <a:buFontTx/>
              <a:buNone/>
              <a:tabLst/>
              <a:defRPr/>
            </a:pPr>
            <a:endParaRPr kumimoji="0" sz="1200" b="0" i="0" u="none" strike="noStrike" kern="1200" cap="none" spc="0" normalizeH="0" baseline="0" noProof="0">
              <a:ln>
                <a:noFill/>
              </a:ln>
              <a:solidFill>
                <a:srgbClr val="035C75"/>
              </a:solidFill>
              <a:effectLst/>
              <a:uLnTx/>
              <a:uFillTx/>
              <a:latin typeface="Constantia"/>
              <a:sym typeface="Constantia"/>
            </a:endParaRPr>
          </a:p>
        </p:txBody>
      </p:sp>
      <p:sp>
        <p:nvSpPr>
          <p:cNvPr id="41" name="Google Shape;41;p56"/>
          <p:cNvSpPr txBox="1">
            <a:spLocks noGrp="1"/>
          </p:cNvSpPr>
          <p:nvPr>
            <p:ph type="ftr" idx="11"/>
          </p:nvPr>
        </p:nvSpPr>
        <p:spPr>
          <a:xfrm>
            <a:off x="3556000" y="6356351"/>
            <a:ext cx="4470400" cy="365125"/>
          </a:xfrm>
          <a:prstGeom prst="rect">
            <a:avLst/>
          </a:prstGeom>
          <a:noFill/>
          <a:ln>
            <a:noFill/>
          </a:ln>
        </p:spPr>
        <p:txBody>
          <a:bodyPr spcFirstLastPara="1" wrap="square" lIns="0" tIns="0" rIns="0" bIns="0" anchor="b"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pPr marL="0" marR="0" lvl="0" indent="0" algn="l" defTabSz="914400" rtl="0" eaLnBrk="1" fontAlgn="auto" latinLnBrk="0" hangingPunct="1">
              <a:lnSpc>
                <a:spcPct val="100000"/>
              </a:lnSpc>
              <a:spcBef>
                <a:spcPts val="0"/>
              </a:spcBef>
              <a:spcAft>
                <a:spcPts val="0"/>
              </a:spcAft>
              <a:buClrTx/>
              <a:buSzPts val="1400"/>
              <a:buFontTx/>
              <a:buNone/>
              <a:tabLst/>
              <a:defRPr/>
            </a:pPr>
            <a:endParaRPr kumimoji="0" sz="1200" b="0" i="0" u="none" strike="noStrike" kern="1200" cap="none" spc="0" normalizeH="0" baseline="0" noProof="0">
              <a:ln>
                <a:noFill/>
              </a:ln>
              <a:solidFill>
                <a:srgbClr val="035C75"/>
              </a:solidFill>
              <a:effectLst/>
              <a:uLnTx/>
              <a:uFillTx/>
              <a:latin typeface="Constantia"/>
              <a:sym typeface="Constantia"/>
            </a:endParaRPr>
          </a:p>
        </p:txBody>
      </p:sp>
      <p:sp>
        <p:nvSpPr>
          <p:cNvPr id="42" name="Google Shape;42;p56"/>
          <p:cNvSpPr txBox="1">
            <a:spLocks noGrp="1"/>
          </p:cNvSpPr>
          <p:nvPr>
            <p:ph type="sldNum" idx="12"/>
          </p:nvPr>
        </p:nvSpPr>
        <p:spPr>
          <a:xfrm>
            <a:off x="10566400" y="6356351"/>
            <a:ext cx="1016000" cy="365125"/>
          </a:xfrm>
          <a:prstGeom prst="rect">
            <a:avLst/>
          </a:prstGeom>
          <a:noFill/>
          <a:ln>
            <a:noFill/>
          </a:ln>
        </p:spPr>
        <p:txBody>
          <a:bodyPr spcFirstLastPara="1" wrap="square" lIns="0" tIns="0" rIns="0" bIns="0" anchor="b"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marR="0" lvl="0" indent="0" algn="r" defTabSz="914400" rtl="0" eaLnBrk="1" fontAlgn="auto" latinLnBrk="0" hangingPunct="1">
              <a:lnSpc>
                <a:spcPct val="100000"/>
              </a:lnSpc>
              <a:spcBef>
                <a:spcPts val="0"/>
              </a:spcBef>
              <a:spcAft>
                <a:spcPts val="0"/>
              </a:spcAft>
              <a:buClrTx/>
              <a:buSzTx/>
              <a:buFontTx/>
              <a:buNone/>
              <a:tabLst/>
              <a:defRPr/>
            </a:pPr>
            <a:fld id="{00000000-1234-1234-1234-123412341234}" type="slidenum">
              <a:rPr kumimoji="0" lang="en-US" sz="1200" b="0" i="0" u="none" strike="noStrike" kern="1200" cap="none" spc="0" normalizeH="0" baseline="0" noProof="0" smtClean="0">
                <a:ln>
                  <a:noFill/>
                </a:ln>
                <a:solidFill>
                  <a:srgbClr val="035C75"/>
                </a:solidFill>
                <a:effectLst/>
                <a:uLnTx/>
                <a:uFillTx/>
                <a:latin typeface="Constantia"/>
                <a:sym typeface="Constantia"/>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srgbClr val="035C75"/>
              </a:solidFill>
              <a:effectLst/>
              <a:uLnTx/>
              <a:uFillTx/>
              <a:latin typeface="Constantia"/>
              <a:sym typeface="Constantia"/>
            </a:endParaRPr>
          </a:p>
        </p:txBody>
      </p:sp>
    </p:spTree>
    <p:extLst>
      <p:ext uri="{BB962C8B-B14F-4D97-AF65-F5344CB8AC3E}">
        <p14:creationId xmlns:p14="http://schemas.microsoft.com/office/powerpoint/2010/main" val="261472026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3"/>
        <p:cNvGrpSpPr/>
        <p:nvPr/>
      </p:nvGrpSpPr>
      <p:grpSpPr>
        <a:xfrm>
          <a:off x="0" y="0"/>
          <a:ext cx="0" cy="0"/>
          <a:chOff x="0" y="0"/>
          <a:chExt cx="0" cy="0"/>
        </a:xfrm>
      </p:grpSpPr>
      <p:sp>
        <p:nvSpPr>
          <p:cNvPr id="44" name="Google Shape;44;p57"/>
          <p:cNvSpPr txBox="1">
            <a:spLocks noGrp="1"/>
          </p:cNvSpPr>
          <p:nvPr>
            <p:ph type="dt" idx="10"/>
          </p:nvPr>
        </p:nvSpPr>
        <p:spPr>
          <a:xfrm>
            <a:off x="609600" y="6356351"/>
            <a:ext cx="2844800" cy="365125"/>
          </a:xfrm>
          <a:prstGeom prst="rect">
            <a:avLst/>
          </a:prstGeom>
          <a:noFill/>
          <a:ln>
            <a:noFill/>
          </a:ln>
        </p:spPr>
        <p:txBody>
          <a:bodyPr spcFirstLastPara="1" wrap="square" lIns="0" tIns="0" rIns="0" bIns="0" anchor="b"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pPr marL="0" marR="0" lvl="0" indent="0" algn="l" defTabSz="914400" rtl="0" eaLnBrk="1" fontAlgn="auto" latinLnBrk="0" hangingPunct="1">
              <a:lnSpc>
                <a:spcPct val="100000"/>
              </a:lnSpc>
              <a:spcBef>
                <a:spcPts val="0"/>
              </a:spcBef>
              <a:spcAft>
                <a:spcPts val="0"/>
              </a:spcAft>
              <a:buClrTx/>
              <a:buSzPts val="1400"/>
              <a:buFontTx/>
              <a:buNone/>
              <a:tabLst/>
              <a:defRPr/>
            </a:pPr>
            <a:endParaRPr kumimoji="0" sz="1200" b="0" i="0" u="none" strike="noStrike" kern="1200" cap="none" spc="0" normalizeH="0" baseline="0" noProof="0">
              <a:ln>
                <a:noFill/>
              </a:ln>
              <a:solidFill>
                <a:srgbClr val="035C75"/>
              </a:solidFill>
              <a:effectLst/>
              <a:uLnTx/>
              <a:uFillTx/>
              <a:latin typeface="Constantia"/>
              <a:sym typeface="Constantia"/>
            </a:endParaRPr>
          </a:p>
        </p:txBody>
      </p:sp>
      <p:sp>
        <p:nvSpPr>
          <p:cNvPr id="45" name="Google Shape;45;p57"/>
          <p:cNvSpPr txBox="1">
            <a:spLocks noGrp="1"/>
          </p:cNvSpPr>
          <p:nvPr>
            <p:ph type="ftr" idx="11"/>
          </p:nvPr>
        </p:nvSpPr>
        <p:spPr>
          <a:xfrm>
            <a:off x="3556000" y="6356351"/>
            <a:ext cx="4470400" cy="365125"/>
          </a:xfrm>
          <a:prstGeom prst="rect">
            <a:avLst/>
          </a:prstGeom>
          <a:noFill/>
          <a:ln>
            <a:noFill/>
          </a:ln>
        </p:spPr>
        <p:txBody>
          <a:bodyPr spcFirstLastPara="1" wrap="square" lIns="0" tIns="0" rIns="0" bIns="0" anchor="b"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pPr marL="0" marR="0" lvl="0" indent="0" algn="l" defTabSz="914400" rtl="0" eaLnBrk="1" fontAlgn="auto" latinLnBrk="0" hangingPunct="1">
              <a:lnSpc>
                <a:spcPct val="100000"/>
              </a:lnSpc>
              <a:spcBef>
                <a:spcPts val="0"/>
              </a:spcBef>
              <a:spcAft>
                <a:spcPts val="0"/>
              </a:spcAft>
              <a:buClrTx/>
              <a:buSzPts val="1400"/>
              <a:buFontTx/>
              <a:buNone/>
              <a:tabLst/>
              <a:defRPr/>
            </a:pPr>
            <a:endParaRPr kumimoji="0" sz="1200" b="0" i="0" u="none" strike="noStrike" kern="1200" cap="none" spc="0" normalizeH="0" baseline="0" noProof="0">
              <a:ln>
                <a:noFill/>
              </a:ln>
              <a:solidFill>
                <a:srgbClr val="035C75"/>
              </a:solidFill>
              <a:effectLst/>
              <a:uLnTx/>
              <a:uFillTx/>
              <a:latin typeface="Constantia"/>
              <a:sym typeface="Constantia"/>
            </a:endParaRPr>
          </a:p>
        </p:txBody>
      </p:sp>
      <p:sp>
        <p:nvSpPr>
          <p:cNvPr id="46" name="Google Shape;46;p57"/>
          <p:cNvSpPr txBox="1">
            <a:spLocks noGrp="1"/>
          </p:cNvSpPr>
          <p:nvPr>
            <p:ph type="sldNum" idx="12"/>
          </p:nvPr>
        </p:nvSpPr>
        <p:spPr>
          <a:xfrm>
            <a:off x="10566400" y="6356351"/>
            <a:ext cx="1016000" cy="365125"/>
          </a:xfrm>
          <a:prstGeom prst="rect">
            <a:avLst/>
          </a:prstGeom>
          <a:noFill/>
          <a:ln>
            <a:noFill/>
          </a:ln>
        </p:spPr>
        <p:txBody>
          <a:bodyPr spcFirstLastPara="1" wrap="square" lIns="0" tIns="0" rIns="0" bIns="0" anchor="b"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marR="0" lvl="0" indent="0" algn="r" defTabSz="914400" rtl="0" eaLnBrk="1" fontAlgn="auto" latinLnBrk="0" hangingPunct="1">
              <a:lnSpc>
                <a:spcPct val="100000"/>
              </a:lnSpc>
              <a:spcBef>
                <a:spcPts val="0"/>
              </a:spcBef>
              <a:spcAft>
                <a:spcPts val="0"/>
              </a:spcAft>
              <a:buClrTx/>
              <a:buSzTx/>
              <a:buFontTx/>
              <a:buNone/>
              <a:tabLst/>
              <a:defRPr/>
            </a:pPr>
            <a:fld id="{00000000-1234-1234-1234-123412341234}" type="slidenum">
              <a:rPr kumimoji="0" lang="en-US" sz="1200" b="0" i="0" u="none" strike="noStrike" kern="1200" cap="none" spc="0" normalizeH="0" baseline="0" noProof="0" smtClean="0">
                <a:ln>
                  <a:noFill/>
                </a:ln>
                <a:solidFill>
                  <a:srgbClr val="035C75"/>
                </a:solidFill>
                <a:effectLst/>
                <a:uLnTx/>
                <a:uFillTx/>
                <a:latin typeface="Constantia"/>
                <a:sym typeface="Constantia"/>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srgbClr val="035C75"/>
              </a:solidFill>
              <a:effectLst/>
              <a:uLnTx/>
              <a:uFillTx/>
              <a:latin typeface="Constantia"/>
              <a:sym typeface="Constantia"/>
            </a:endParaRPr>
          </a:p>
        </p:txBody>
      </p:sp>
    </p:spTree>
    <p:extLst>
      <p:ext uri="{BB962C8B-B14F-4D97-AF65-F5344CB8AC3E}">
        <p14:creationId xmlns:p14="http://schemas.microsoft.com/office/powerpoint/2010/main" val="1096243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Title Slide" type="title">
  <p:cSld name="Title Slide">
    <p:bg>
      <p:bgPr>
        <a:gradFill>
          <a:gsLst>
            <a:gs pos="0">
              <a:srgbClr val="439FD7"/>
            </a:gs>
            <a:gs pos="25000">
              <a:srgbClr val="4397CA"/>
            </a:gs>
            <a:gs pos="100000">
              <a:srgbClr val="00466A"/>
            </a:gs>
          </a:gsLst>
          <a:path path="circle">
            <a:fillToRect l="50000" t="50000" r="50000" b="50000"/>
          </a:path>
          <a:tileRect/>
        </a:gradFill>
        <a:effectLst/>
      </p:bgPr>
    </p:bg>
    <p:spTree>
      <p:nvGrpSpPr>
        <p:cNvPr id="1" name="Shape 47"/>
        <p:cNvGrpSpPr/>
        <p:nvPr/>
      </p:nvGrpSpPr>
      <p:grpSpPr>
        <a:xfrm>
          <a:off x="0" y="0"/>
          <a:ext cx="0" cy="0"/>
          <a:chOff x="0" y="0"/>
          <a:chExt cx="0" cy="0"/>
        </a:xfrm>
      </p:grpSpPr>
      <p:sp>
        <p:nvSpPr>
          <p:cNvPr id="48" name="Google Shape;48;p54"/>
          <p:cNvSpPr txBox="1">
            <a:spLocks noGrp="1"/>
          </p:cNvSpPr>
          <p:nvPr>
            <p:ph type="ctrTitle"/>
          </p:nvPr>
        </p:nvSpPr>
        <p:spPr>
          <a:xfrm>
            <a:off x="711200" y="1371600"/>
            <a:ext cx="10468864" cy="1828800"/>
          </a:xfrm>
          <a:prstGeom prst="rect">
            <a:avLst/>
          </a:prstGeom>
          <a:noFill/>
          <a:ln>
            <a:noFill/>
          </a:ln>
        </p:spPr>
        <p:txBody>
          <a:bodyPr spcFirstLastPara="1" wrap="square" lIns="0" tIns="0" rIns="18275" bIns="0" anchor="b" anchorCtr="0">
            <a:normAutofit/>
          </a:bodyPr>
          <a:lstStyle>
            <a:lvl1pPr lvl="0" algn="r">
              <a:spcBef>
                <a:spcPts val="0"/>
              </a:spcBef>
              <a:spcAft>
                <a:spcPts val="0"/>
              </a:spcAft>
              <a:buClr>
                <a:srgbClr val="4CE0EA"/>
              </a:buClr>
              <a:buSzPts val="5600"/>
              <a:buFont typeface="Calibri"/>
              <a:buNone/>
              <a:defRPr sz="5600" b="1">
                <a:solidFill>
                  <a:srgbClr val="4CE0EA"/>
                </a:solidFill>
                <a:latin typeface="Calibri"/>
                <a:ea typeface="Calibri"/>
                <a:cs typeface="Calibri"/>
                <a:sym typeface="Calibri"/>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9" name="Google Shape;49;p54"/>
          <p:cNvSpPr txBox="1">
            <a:spLocks noGrp="1"/>
          </p:cNvSpPr>
          <p:nvPr>
            <p:ph type="subTitle" idx="1"/>
          </p:nvPr>
        </p:nvSpPr>
        <p:spPr>
          <a:xfrm>
            <a:off x="711200" y="3228536"/>
            <a:ext cx="10472928" cy="1752600"/>
          </a:xfrm>
          <a:prstGeom prst="rect">
            <a:avLst/>
          </a:prstGeom>
          <a:noFill/>
          <a:ln>
            <a:noFill/>
          </a:ln>
        </p:spPr>
        <p:txBody>
          <a:bodyPr spcFirstLastPara="1" wrap="square" lIns="0" tIns="45700" rIns="18275" bIns="45700" anchor="t" anchorCtr="0">
            <a:normAutofit/>
          </a:bodyPr>
          <a:lstStyle>
            <a:lvl1pPr marR="45720" lvl="0" algn="r">
              <a:spcBef>
                <a:spcPts val="520"/>
              </a:spcBef>
              <a:spcAft>
                <a:spcPts val="0"/>
              </a:spcAft>
              <a:buSzPts val="2470"/>
              <a:buNone/>
              <a:defRPr>
                <a:solidFill>
                  <a:schemeClr val="lt1"/>
                </a:solidFill>
              </a:defRPr>
            </a:lvl1pPr>
            <a:lvl2pPr lvl="1" algn="ctr">
              <a:spcBef>
                <a:spcPts val="360"/>
              </a:spcBef>
              <a:spcAft>
                <a:spcPts val="0"/>
              </a:spcAft>
              <a:buSzPts val="1530"/>
              <a:buNone/>
              <a:defRPr/>
            </a:lvl2pPr>
            <a:lvl3pPr lvl="2" algn="ctr">
              <a:spcBef>
                <a:spcPts val="360"/>
              </a:spcBef>
              <a:spcAft>
                <a:spcPts val="0"/>
              </a:spcAft>
              <a:buSzPts val="1260"/>
              <a:buNone/>
              <a:defRPr/>
            </a:lvl3pPr>
            <a:lvl4pPr lvl="3" algn="ctr">
              <a:spcBef>
                <a:spcPts val="360"/>
              </a:spcBef>
              <a:spcAft>
                <a:spcPts val="0"/>
              </a:spcAft>
              <a:buSzPts val="1170"/>
              <a:buNone/>
              <a:defRPr/>
            </a:lvl4pPr>
            <a:lvl5pPr lvl="4" algn="ctr">
              <a:spcBef>
                <a:spcPts val="360"/>
              </a:spcBef>
              <a:spcAft>
                <a:spcPts val="0"/>
              </a:spcAft>
              <a:buSzPts val="1170"/>
              <a:buNone/>
              <a:defRPr/>
            </a:lvl5pPr>
            <a:lvl6pPr lvl="5" algn="ctr">
              <a:spcBef>
                <a:spcPts val="360"/>
              </a:spcBef>
              <a:spcAft>
                <a:spcPts val="0"/>
              </a:spcAft>
              <a:buSzPts val="1440"/>
              <a:buNone/>
              <a:defRPr/>
            </a:lvl6pPr>
            <a:lvl7pPr lvl="6" algn="ctr">
              <a:spcBef>
                <a:spcPts val="360"/>
              </a:spcBef>
              <a:spcAft>
                <a:spcPts val="0"/>
              </a:spcAft>
              <a:buSzPts val="1440"/>
              <a:buNone/>
              <a:defRPr/>
            </a:lvl7pPr>
            <a:lvl8pPr lvl="7" algn="ctr">
              <a:spcBef>
                <a:spcPts val="360"/>
              </a:spcBef>
              <a:spcAft>
                <a:spcPts val="0"/>
              </a:spcAft>
              <a:buSzPts val="1800"/>
              <a:buNone/>
              <a:defRPr/>
            </a:lvl8pPr>
            <a:lvl9pPr lvl="8" algn="ctr">
              <a:spcBef>
                <a:spcPts val="360"/>
              </a:spcBef>
              <a:spcAft>
                <a:spcPts val="0"/>
              </a:spcAft>
              <a:buSzPts val="1800"/>
              <a:buNone/>
              <a:defRPr/>
            </a:lvl9pPr>
          </a:lstStyle>
          <a:p>
            <a:endParaRPr/>
          </a:p>
        </p:txBody>
      </p:sp>
      <p:sp>
        <p:nvSpPr>
          <p:cNvPr id="50" name="Google Shape;50;p54"/>
          <p:cNvSpPr txBox="1">
            <a:spLocks noGrp="1"/>
          </p:cNvSpPr>
          <p:nvPr>
            <p:ph type="dt" idx="10"/>
          </p:nvPr>
        </p:nvSpPr>
        <p:spPr>
          <a:xfrm>
            <a:off x="609600" y="6356351"/>
            <a:ext cx="2844800" cy="365125"/>
          </a:xfrm>
          <a:prstGeom prst="rect">
            <a:avLst/>
          </a:prstGeom>
          <a:noFill/>
          <a:ln>
            <a:noFill/>
          </a:ln>
        </p:spPr>
        <p:txBody>
          <a:bodyPr spcFirstLastPara="1" wrap="square" lIns="0" tIns="0" rIns="0" bIns="0" anchor="b"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pPr marL="0" marR="0" lvl="0" indent="0" algn="l" defTabSz="914400" rtl="0" eaLnBrk="1" fontAlgn="auto" latinLnBrk="0" hangingPunct="1">
              <a:lnSpc>
                <a:spcPct val="100000"/>
              </a:lnSpc>
              <a:spcBef>
                <a:spcPts val="0"/>
              </a:spcBef>
              <a:spcAft>
                <a:spcPts val="0"/>
              </a:spcAft>
              <a:buClrTx/>
              <a:buSzPts val="1400"/>
              <a:buFontTx/>
              <a:buNone/>
              <a:tabLst/>
              <a:defRPr/>
            </a:pPr>
            <a:endParaRPr kumimoji="0" sz="1200" b="0" i="0" u="none" strike="noStrike" kern="1200" cap="none" spc="0" normalizeH="0" baseline="0" noProof="0">
              <a:ln>
                <a:noFill/>
              </a:ln>
              <a:solidFill>
                <a:srgbClr val="035C75"/>
              </a:solidFill>
              <a:effectLst/>
              <a:uLnTx/>
              <a:uFillTx/>
              <a:latin typeface="Constantia"/>
              <a:sym typeface="Constantia"/>
            </a:endParaRPr>
          </a:p>
        </p:txBody>
      </p:sp>
      <p:sp>
        <p:nvSpPr>
          <p:cNvPr id="51" name="Google Shape;51;p54"/>
          <p:cNvSpPr txBox="1">
            <a:spLocks noGrp="1"/>
          </p:cNvSpPr>
          <p:nvPr>
            <p:ph type="ftr" idx="11"/>
          </p:nvPr>
        </p:nvSpPr>
        <p:spPr>
          <a:xfrm>
            <a:off x="3556000" y="6356351"/>
            <a:ext cx="4470400" cy="365125"/>
          </a:xfrm>
          <a:prstGeom prst="rect">
            <a:avLst/>
          </a:prstGeom>
          <a:noFill/>
          <a:ln>
            <a:noFill/>
          </a:ln>
        </p:spPr>
        <p:txBody>
          <a:bodyPr spcFirstLastPara="1" wrap="square" lIns="0" tIns="0" rIns="0" bIns="0" anchor="b"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pPr marL="0" marR="0" lvl="0" indent="0" algn="l" defTabSz="914400" rtl="0" eaLnBrk="1" fontAlgn="auto" latinLnBrk="0" hangingPunct="1">
              <a:lnSpc>
                <a:spcPct val="100000"/>
              </a:lnSpc>
              <a:spcBef>
                <a:spcPts val="0"/>
              </a:spcBef>
              <a:spcAft>
                <a:spcPts val="0"/>
              </a:spcAft>
              <a:buClrTx/>
              <a:buSzPts val="1400"/>
              <a:buFontTx/>
              <a:buNone/>
              <a:tabLst/>
              <a:defRPr/>
            </a:pPr>
            <a:endParaRPr kumimoji="0" sz="1200" b="0" i="0" u="none" strike="noStrike" kern="1200" cap="none" spc="0" normalizeH="0" baseline="0" noProof="0">
              <a:ln>
                <a:noFill/>
              </a:ln>
              <a:solidFill>
                <a:srgbClr val="035C75"/>
              </a:solidFill>
              <a:effectLst/>
              <a:uLnTx/>
              <a:uFillTx/>
              <a:latin typeface="Constantia"/>
              <a:sym typeface="Constantia"/>
            </a:endParaRPr>
          </a:p>
        </p:txBody>
      </p:sp>
      <p:sp>
        <p:nvSpPr>
          <p:cNvPr id="52" name="Google Shape;52;p54"/>
          <p:cNvSpPr txBox="1">
            <a:spLocks noGrp="1"/>
          </p:cNvSpPr>
          <p:nvPr>
            <p:ph type="sldNum" idx="12"/>
          </p:nvPr>
        </p:nvSpPr>
        <p:spPr>
          <a:xfrm>
            <a:off x="10566400" y="6356351"/>
            <a:ext cx="1016000" cy="365125"/>
          </a:xfrm>
          <a:prstGeom prst="rect">
            <a:avLst/>
          </a:prstGeom>
          <a:noFill/>
          <a:ln>
            <a:noFill/>
          </a:ln>
        </p:spPr>
        <p:txBody>
          <a:bodyPr spcFirstLastPara="1" wrap="square" lIns="0" tIns="0" rIns="0" bIns="0" anchor="b"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marR="0" lvl="0" indent="0" algn="r" defTabSz="914400" rtl="0" eaLnBrk="1" fontAlgn="auto" latinLnBrk="0" hangingPunct="1">
              <a:lnSpc>
                <a:spcPct val="100000"/>
              </a:lnSpc>
              <a:spcBef>
                <a:spcPts val="0"/>
              </a:spcBef>
              <a:spcAft>
                <a:spcPts val="0"/>
              </a:spcAft>
              <a:buClrTx/>
              <a:buSzTx/>
              <a:buFontTx/>
              <a:buNone/>
              <a:tabLst/>
              <a:defRPr/>
            </a:pPr>
            <a:fld id="{00000000-1234-1234-1234-123412341234}" type="slidenum">
              <a:rPr kumimoji="0" lang="en-US" sz="1200" b="0" i="0" u="none" strike="noStrike" kern="1200" cap="none" spc="0" normalizeH="0" baseline="0" noProof="0" smtClean="0">
                <a:ln>
                  <a:noFill/>
                </a:ln>
                <a:solidFill>
                  <a:srgbClr val="035C75"/>
                </a:solidFill>
                <a:effectLst/>
                <a:uLnTx/>
                <a:uFillTx/>
                <a:latin typeface="Constantia"/>
                <a:sym typeface="Constantia"/>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srgbClr val="035C75"/>
              </a:solidFill>
              <a:effectLst/>
              <a:uLnTx/>
              <a:uFillTx/>
              <a:latin typeface="Constantia"/>
              <a:sym typeface="Constantia"/>
            </a:endParaRPr>
          </a:p>
        </p:txBody>
      </p:sp>
    </p:spTree>
    <p:extLst>
      <p:ext uri="{BB962C8B-B14F-4D97-AF65-F5344CB8AC3E}">
        <p14:creationId xmlns:p14="http://schemas.microsoft.com/office/powerpoint/2010/main" val="282587724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Section Header" type="secHead">
  <p:cSld name="Section Header">
    <p:bg>
      <p:bgPr>
        <a:gradFill>
          <a:gsLst>
            <a:gs pos="0">
              <a:srgbClr val="439FD7"/>
            </a:gs>
            <a:gs pos="25000">
              <a:srgbClr val="4397CA"/>
            </a:gs>
            <a:gs pos="100000">
              <a:srgbClr val="00466A"/>
            </a:gs>
          </a:gsLst>
          <a:path path="circle">
            <a:fillToRect l="50000" t="50000" r="50000" b="50000"/>
          </a:path>
          <a:tileRect/>
        </a:gradFill>
        <a:effectLst/>
      </p:bgPr>
    </p:bg>
    <p:spTree>
      <p:nvGrpSpPr>
        <p:cNvPr id="1" name="Shape 53"/>
        <p:cNvGrpSpPr/>
        <p:nvPr/>
      </p:nvGrpSpPr>
      <p:grpSpPr>
        <a:xfrm>
          <a:off x="0" y="0"/>
          <a:ext cx="0" cy="0"/>
          <a:chOff x="0" y="0"/>
          <a:chExt cx="0" cy="0"/>
        </a:xfrm>
      </p:grpSpPr>
      <p:sp>
        <p:nvSpPr>
          <p:cNvPr id="54" name="Google Shape;54;p58"/>
          <p:cNvSpPr txBox="1">
            <a:spLocks noGrp="1"/>
          </p:cNvSpPr>
          <p:nvPr>
            <p:ph type="title"/>
          </p:nvPr>
        </p:nvSpPr>
        <p:spPr>
          <a:xfrm>
            <a:off x="707136" y="1316736"/>
            <a:ext cx="10363200" cy="1362456"/>
          </a:xfrm>
          <a:prstGeom prst="rect">
            <a:avLst/>
          </a:prstGeom>
          <a:noFill/>
          <a:ln>
            <a:noFill/>
          </a:ln>
        </p:spPr>
        <p:txBody>
          <a:bodyPr spcFirstLastPara="1" wrap="square" lIns="0" tIns="0" rIns="0" bIns="0" anchor="b" anchorCtr="0">
            <a:noAutofit/>
          </a:bodyPr>
          <a:lstStyle>
            <a:lvl1pPr lvl="0" algn="l">
              <a:spcBef>
                <a:spcPts val="0"/>
              </a:spcBef>
              <a:spcAft>
                <a:spcPts val="0"/>
              </a:spcAft>
              <a:buClr>
                <a:srgbClr val="4AE3AC"/>
              </a:buClr>
              <a:buSzPts val="5600"/>
              <a:buFont typeface="Calibri"/>
              <a:buNone/>
              <a:defRPr sz="5600" b="1" cap="none">
                <a:solidFill>
                  <a:srgbClr val="4AE3AC"/>
                </a:solidFill>
                <a:latin typeface="Calibri"/>
                <a:ea typeface="Calibri"/>
                <a:cs typeface="Calibri"/>
                <a:sym typeface="Calibri"/>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5" name="Google Shape;55;p58"/>
          <p:cNvSpPr txBox="1">
            <a:spLocks noGrp="1"/>
          </p:cNvSpPr>
          <p:nvPr>
            <p:ph type="body" idx="1"/>
          </p:nvPr>
        </p:nvSpPr>
        <p:spPr>
          <a:xfrm>
            <a:off x="707136" y="2704664"/>
            <a:ext cx="10363200" cy="1509712"/>
          </a:xfrm>
          <a:prstGeom prst="rect">
            <a:avLst/>
          </a:prstGeom>
          <a:noFill/>
          <a:ln>
            <a:noFill/>
          </a:ln>
        </p:spPr>
        <p:txBody>
          <a:bodyPr spcFirstLastPara="1" wrap="square" lIns="45700" tIns="45700" rIns="45700" bIns="45700" anchor="t" anchorCtr="0">
            <a:normAutofit/>
          </a:bodyPr>
          <a:lstStyle>
            <a:lvl1pPr marL="457200" lvl="0" indent="-228600" algn="l">
              <a:spcBef>
                <a:spcPts val="440"/>
              </a:spcBef>
              <a:spcAft>
                <a:spcPts val="0"/>
              </a:spcAft>
              <a:buSzPts val="2090"/>
              <a:buNone/>
              <a:defRPr sz="2200">
                <a:solidFill>
                  <a:schemeClr val="lt1"/>
                </a:solidFill>
              </a:defRPr>
            </a:lvl1pPr>
            <a:lvl2pPr marL="914400" lvl="1" indent="-228600" algn="l">
              <a:spcBef>
                <a:spcPts val="360"/>
              </a:spcBef>
              <a:spcAft>
                <a:spcPts val="0"/>
              </a:spcAft>
              <a:buSzPts val="1530"/>
              <a:buNone/>
              <a:defRPr sz="1800">
                <a:solidFill>
                  <a:schemeClr val="lt1"/>
                </a:solidFill>
              </a:defRPr>
            </a:lvl2pPr>
            <a:lvl3pPr marL="1371600" lvl="2" indent="-228600" algn="l">
              <a:spcBef>
                <a:spcPts val="320"/>
              </a:spcBef>
              <a:spcAft>
                <a:spcPts val="0"/>
              </a:spcAft>
              <a:buSzPts val="1120"/>
              <a:buNone/>
              <a:defRPr sz="1600">
                <a:solidFill>
                  <a:schemeClr val="lt1"/>
                </a:solidFill>
              </a:defRPr>
            </a:lvl3pPr>
            <a:lvl4pPr marL="1828800" lvl="3" indent="-228600" algn="l">
              <a:spcBef>
                <a:spcPts val="280"/>
              </a:spcBef>
              <a:spcAft>
                <a:spcPts val="0"/>
              </a:spcAft>
              <a:buSzPts val="910"/>
              <a:buNone/>
              <a:defRPr sz="1400">
                <a:solidFill>
                  <a:schemeClr val="lt1"/>
                </a:solidFill>
              </a:defRPr>
            </a:lvl4pPr>
            <a:lvl5pPr marL="2286000" lvl="4" indent="-228600" algn="l">
              <a:spcBef>
                <a:spcPts val="280"/>
              </a:spcBef>
              <a:spcAft>
                <a:spcPts val="0"/>
              </a:spcAft>
              <a:buSzPts val="910"/>
              <a:buNone/>
              <a:defRPr sz="1400">
                <a:solidFill>
                  <a:schemeClr val="lt1"/>
                </a:solidFill>
              </a:defRPr>
            </a:lvl5pPr>
            <a:lvl6pPr marL="2743200" lvl="5" indent="-320039" algn="l">
              <a:spcBef>
                <a:spcPts val="360"/>
              </a:spcBef>
              <a:spcAft>
                <a:spcPts val="0"/>
              </a:spcAft>
              <a:buSzPts val="1440"/>
              <a:buChar char="⚫"/>
              <a:defRPr/>
            </a:lvl6pPr>
            <a:lvl7pPr marL="3200400" lvl="6" indent="-320039" algn="l">
              <a:spcBef>
                <a:spcPts val="360"/>
              </a:spcBef>
              <a:spcAft>
                <a:spcPts val="0"/>
              </a:spcAft>
              <a:buSzPts val="1440"/>
              <a:buChar char="⚫"/>
              <a:defRPr/>
            </a:lvl7pPr>
            <a:lvl8pPr marL="3657600" lvl="7" indent="-342900" algn="l">
              <a:spcBef>
                <a:spcPts val="360"/>
              </a:spcBef>
              <a:spcAft>
                <a:spcPts val="0"/>
              </a:spcAft>
              <a:buSzPts val="1800"/>
              <a:buChar char="•"/>
              <a:defRPr/>
            </a:lvl8pPr>
            <a:lvl9pPr marL="4114800" lvl="8" indent="-342900" algn="l">
              <a:spcBef>
                <a:spcPts val="360"/>
              </a:spcBef>
              <a:spcAft>
                <a:spcPts val="0"/>
              </a:spcAft>
              <a:buSzPts val="1800"/>
              <a:buChar char="•"/>
              <a:defRPr/>
            </a:lvl9pPr>
          </a:lstStyle>
          <a:p>
            <a:endParaRPr/>
          </a:p>
        </p:txBody>
      </p:sp>
      <p:sp>
        <p:nvSpPr>
          <p:cNvPr id="56" name="Google Shape;56;p58"/>
          <p:cNvSpPr txBox="1">
            <a:spLocks noGrp="1"/>
          </p:cNvSpPr>
          <p:nvPr>
            <p:ph type="dt" idx="10"/>
          </p:nvPr>
        </p:nvSpPr>
        <p:spPr>
          <a:xfrm>
            <a:off x="609600" y="6356351"/>
            <a:ext cx="2844800" cy="365125"/>
          </a:xfrm>
          <a:prstGeom prst="rect">
            <a:avLst/>
          </a:prstGeom>
          <a:noFill/>
          <a:ln>
            <a:noFill/>
          </a:ln>
        </p:spPr>
        <p:txBody>
          <a:bodyPr spcFirstLastPara="1" wrap="square" lIns="0" tIns="0" rIns="0" bIns="0" anchor="b"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pPr marL="0" marR="0" lvl="0" indent="0" algn="l" defTabSz="914400" rtl="0" eaLnBrk="1" fontAlgn="auto" latinLnBrk="0" hangingPunct="1">
              <a:lnSpc>
                <a:spcPct val="100000"/>
              </a:lnSpc>
              <a:spcBef>
                <a:spcPts val="0"/>
              </a:spcBef>
              <a:spcAft>
                <a:spcPts val="0"/>
              </a:spcAft>
              <a:buClrTx/>
              <a:buSzPts val="1400"/>
              <a:buFontTx/>
              <a:buNone/>
              <a:tabLst/>
              <a:defRPr/>
            </a:pPr>
            <a:endParaRPr kumimoji="0" sz="1200" b="0" i="0" u="none" strike="noStrike" kern="1200" cap="none" spc="0" normalizeH="0" baseline="0" noProof="0">
              <a:ln>
                <a:noFill/>
              </a:ln>
              <a:solidFill>
                <a:srgbClr val="035C75"/>
              </a:solidFill>
              <a:effectLst/>
              <a:uLnTx/>
              <a:uFillTx/>
              <a:latin typeface="Constantia"/>
              <a:sym typeface="Constantia"/>
            </a:endParaRPr>
          </a:p>
        </p:txBody>
      </p:sp>
      <p:sp>
        <p:nvSpPr>
          <p:cNvPr id="57" name="Google Shape;57;p58"/>
          <p:cNvSpPr txBox="1">
            <a:spLocks noGrp="1"/>
          </p:cNvSpPr>
          <p:nvPr>
            <p:ph type="ftr" idx="11"/>
          </p:nvPr>
        </p:nvSpPr>
        <p:spPr>
          <a:xfrm>
            <a:off x="3556000" y="6356351"/>
            <a:ext cx="4470400" cy="365125"/>
          </a:xfrm>
          <a:prstGeom prst="rect">
            <a:avLst/>
          </a:prstGeom>
          <a:noFill/>
          <a:ln>
            <a:noFill/>
          </a:ln>
        </p:spPr>
        <p:txBody>
          <a:bodyPr spcFirstLastPara="1" wrap="square" lIns="0" tIns="0" rIns="0" bIns="0" anchor="b"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pPr marL="0" marR="0" lvl="0" indent="0" algn="l" defTabSz="914400" rtl="0" eaLnBrk="1" fontAlgn="auto" latinLnBrk="0" hangingPunct="1">
              <a:lnSpc>
                <a:spcPct val="100000"/>
              </a:lnSpc>
              <a:spcBef>
                <a:spcPts val="0"/>
              </a:spcBef>
              <a:spcAft>
                <a:spcPts val="0"/>
              </a:spcAft>
              <a:buClrTx/>
              <a:buSzPts val="1400"/>
              <a:buFontTx/>
              <a:buNone/>
              <a:tabLst/>
              <a:defRPr/>
            </a:pPr>
            <a:endParaRPr kumimoji="0" sz="1200" b="0" i="0" u="none" strike="noStrike" kern="1200" cap="none" spc="0" normalizeH="0" baseline="0" noProof="0">
              <a:ln>
                <a:noFill/>
              </a:ln>
              <a:solidFill>
                <a:srgbClr val="035C75"/>
              </a:solidFill>
              <a:effectLst/>
              <a:uLnTx/>
              <a:uFillTx/>
              <a:latin typeface="Constantia"/>
              <a:sym typeface="Constantia"/>
            </a:endParaRPr>
          </a:p>
        </p:txBody>
      </p:sp>
      <p:sp>
        <p:nvSpPr>
          <p:cNvPr id="58" name="Google Shape;58;p58"/>
          <p:cNvSpPr txBox="1">
            <a:spLocks noGrp="1"/>
          </p:cNvSpPr>
          <p:nvPr>
            <p:ph type="sldNum" idx="12"/>
          </p:nvPr>
        </p:nvSpPr>
        <p:spPr>
          <a:xfrm>
            <a:off x="10566400" y="6356351"/>
            <a:ext cx="1016000" cy="365125"/>
          </a:xfrm>
          <a:prstGeom prst="rect">
            <a:avLst/>
          </a:prstGeom>
          <a:noFill/>
          <a:ln>
            <a:noFill/>
          </a:ln>
        </p:spPr>
        <p:txBody>
          <a:bodyPr spcFirstLastPara="1" wrap="square" lIns="0" tIns="0" rIns="0" bIns="0" anchor="b"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marR="0" lvl="0" indent="0" algn="r" defTabSz="914400" rtl="0" eaLnBrk="1" fontAlgn="auto" latinLnBrk="0" hangingPunct="1">
              <a:lnSpc>
                <a:spcPct val="100000"/>
              </a:lnSpc>
              <a:spcBef>
                <a:spcPts val="0"/>
              </a:spcBef>
              <a:spcAft>
                <a:spcPts val="0"/>
              </a:spcAft>
              <a:buClrTx/>
              <a:buSzTx/>
              <a:buFontTx/>
              <a:buNone/>
              <a:tabLst/>
              <a:defRPr/>
            </a:pPr>
            <a:fld id="{00000000-1234-1234-1234-123412341234}" type="slidenum">
              <a:rPr kumimoji="0" lang="en-US" sz="1200" b="0" i="0" u="none" strike="noStrike" kern="1200" cap="none" spc="0" normalizeH="0" baseline="0" noProof="0" smtClean="0">
                <a:ln>
                  <a:noFill/>
                </a:ln>
                <a:solidFill>
                  <a:srgbClr val="035C75"/>
                </a:solidFill>
                <a:effectLst/>
                <a:uLnTx/>
                <a:uFillTx/>
                <a:latin typeface="Constantia"/>
                <a:sym typeface="Constantia"/>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srgbClr val="035C75"/>
              </a:solidFill>
              <a:effectLst/>
              <a:uLnTx/>
              <a:uFillTx/>
              <a:latin typeface="Constantia"/>
              <a:sym typeface="Constantia"/>
            </a:endParaRPr>
          </a:p>
        </p:txBody>
      </p:sp>
    </p:spTree>
    <p:extLst>
      <p:ext uri="{BB962C8B-B14F-4D97-AF65-F5344CB8AC3E}">
        <p14:creationId xmlns:p14="http://schemas.microsoft.com/office/powerpoint/2010/main" val="297030846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Two Content" type="twoObj">
  <p:cSld name="Two Content">
    <p:spTree>
      <p:nvGrpSpPr>
        <p:cNvPr id="1" name="Shape 59"/>
        <p:cNvGrpSpPr/>
        <p:nvPr/>
      </p:nvGrpSpPr>
      <p:grpSpPr>
        <a:xfrm>
          <a:off x="0" y="0"/>
          <a:ext cx="0" cy="0"/>
          <a:chOff x="0" y="0"/>
          <a:chExt cx="0" cy="0"/>
        </a:xfrm>
      </p:grpSpPr>
      <p:sp>
        <p:nvSpPr>
          <p:cNvPr id="60" name="Google Shape;60;p59"/>
          <p:cNvSpPr txBox="1">
            <a:spLocks noGrp="1"/>
          </p:cNvSpPr>
          <p:nvPr>
            <p:ph type="title"/>
          </p:nvPr>
        </p:nvSpPr>
        <p:spPr>
          <a:xfrm>
            <a:off x="609600" y="704088"/>
            <a:ext cx="10972800" cy="1143000"/>
          </a:xfrm>
          <a:prstGeom prst="rect">
            <a:avLst/>
          </a:prstGeom>
          <a:noFill/>
          <a:ln>
            <a:noFill/>
          </a:ln>
        </p:spPr>
        <p:txBody>
          <a:bodyPr spcFirstLastPara="1" wrap="square" lIns="0" tIns="45700" rIns="0" bIns="0" anchor="b" anchorCtr="0">
            <a:normAutofit/>
          </a:bodyPr>
          <a:lstStyle>
            <a:lvl1pPr lvl="0" algn="l">
              <a:spcBef>
                <a:spcPts val="0"/>
              </a:spcBef>
              <a:spcAft>
                <a:spcPts val="0"/>
              </a:spcAft>
              <a:buClr>
                <a:schemeClr val="dk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1" name="Google Shape;61;p59"/>
          <p:cNvSpPr txBox="1">
            <a:spLocks noGrp="1"/>
          </p:cNvSpPr>
          <p:nvPr>
            <p:ph type="body" idx="1"/>
          </p:nvPr>
        </p:nvSpPr>
        <p:spPr>
          <a:xfrm>
            <a:off x="609600" y="1920085"/>
            <a:ext cx="5384800" cy="4434840"/>
          </a:xfrm>
          <a:prstGeom prst="rect">
            <a:avLst/>
          </a:prstGeom>
          <a:noFill/>
          <a:ln>
            <a:noFill/>
          </a:ln>
        </p:spPr>
        <p:txBody>
          <a:bodyPr spcFirstLastPara="1" wrap="square" lIns="91425" tIns="45700" rIns="91425" bIns="45700" anchor="t" anchorCtr="0">
            <a:normAutofit/>
          </a:bodyPr>
          <a:lstStyle>
            <a:lvl1pPr marL="457200" lvl="0" indent="-385445" algn="l">
              <a:spcBef>
                <a:spcPts val="520"/>
              </a:spcBef>
              <a:spcAft>
                <a:spcPts val="0"/>
              </a:spcAft>
              <a:buSzPts val="2470"/>
              <a:buChar char="⚫"/>
              <a:defRPr sz="2600"/>
            </a:lvl1pPr>
            <a:lvl2pPr marL="914400" lvl="1" indent="-358140" algn="l">
              <a:spcBef>
                <a:spcPts val="480"/>
              </a:spcBef>
              <a:spcAft>
                <a:spcPts val="0"/>
              </a:spcAft>
              <a:buSzPts val="2040"/>
              <a:buChar char="⚫"/>
              <a:defRPr sz="2400"/>
            </a:lvl2pPr>
            <a:lvl3pPr marL="1371600" lvl="2" indent="-317500" algn="l">
              <a:spcBef>
                <a:spcPts val="400"/>
              </a:spcBef>
              <a:spcAft>
                <a:spcPts val="0"/>
              </a:spcAft>
              <a:buSzPts val="1400"/>
              <a:buChar char="⚫"/>
              <a:defRPr sz="2000"/>
            </a:lvl3pPr>
            <a:lvl4pPr marL="1828800" lvl="3" indent="-302894" algn="l">
              <a:spcBef>
                <a:spcPts val="360"/>
              </a:spcBef>
              <a:spcAft>
                <a:spcPts val="0"/>
              </a:spcAft>
              <a:buSzPts val="1170"/>
              <a:buChar char="⚫"/>
              <a:defRPr sz="1800"/>
            </a:lvl4pPr>
            <a:lvl5pPr marL="2286000" lvl="4" indent="-302895" algn="l">
              <a:spcBef>
                <a:spcPts val="360"/>
              </a:spcBef>
              <a:spcAft>
                <a:spcPts val="0"/>
              </a:spcAft>
              <a:buSzPts val="1170"/>
              <a:buChar char="⚫"/>
              <a:defRPr sz="1800"/>
            </a:lvl5pPr>
            <a:lvl6pPr marL="2743200" lvl="5" indent="-320039" algn="l">
              <a:spcBef>
                <a:spcPts val="360"/>
              </a:spcBef>
              <a:spcAft>
                <a:spcPts val="0"/>
              </a:spcAft>
              <a:buSzPts val="1440"/>
              <a:buChar char="⚫"/>
              <a:defRPr/>
            </a:lvl6pPr>
            <a:lvl7pPr marL="3200400" lvl="6" indent="-320039" algn="l">
              <a:spcBef>
                <a:spcPts val="360"/>
              </a:spcBef>
              <a:spcAft>
                <a:spcPts val="0"/>
              </a:spcAft>
              <a:buSzPts val="1440"/>
              <a:buChar char="⚫"/>
              <a:defRPr/>
            </a:lvl7pPr>
            <a:lvl8pPr marL="3657600" lvl="7" indent="-342900" algn="l">
              <a:spcBef>
                <a:spcPts val="360"/>
              </a:spcBef>
              <a:spcAft>
                <a:spcPts val="0"/>
              </a:spcAft>
              <a:buSzPts val="1800"/>
              <a:buChar char="•"/>
              <a:defRPr/>
            </a:lvl8pPr>
            <a:lvl9pPr marL="4114800" lvl="8" indent="-342900" algn="l">
              <a:spcBef>
                <a:spcPts val="360"/>
              </a:spcBef>
              <a:spcAft>
                <a:spcPts val="0"/>
              </a:spcAft>
              <a:buSzPts val="1800"/>
              <a:buChar char="•"/>
              <a:defRPr/>
            </a:lvl9pPr>
          </a:lstStyle>
          <a:p>
            <a:endParaRPr/>
          </a:p>
        </p:txBody>
      </p:sp>
      <p:sp>
        <p:nvSpPr>
          <p:cNvPr id="62" name="Google Shape;62;p59"/>
          <p:cNvSpPr txBox="1">
            <a:spLocks noGrp="1"/>
          </p:cNvSpPr>
          <p:nvPr>
            <p:ph type="body" idx="2"/>
          </p:nvPr>
        </p:nvSpPr>
        <p:spPr>
          <a:xfrm>
            <a:off x="6197600" y="1920085"/>
            <a:ext cx="5384800" cy="4434840"/>
          </a:xfrm>
          <a:prstGeom prst="rect">
            <a:avLst/>
          </a:prstGeom>
          <a:noFill/>
          <a:ln>
            <a:noFill/>
          </a:ln>
        </p:spPr>
        <p:txBody>
          <a:bodyPr spcFirstLastPara="1" wrap="square" lIns="91425" tIns="45700" rIns="91425" bIns="45700" anchor="t" anchorCtr="0">
            <a:normAutofit/>
          </a:bodyPr>
          <a:lstStyle>
            <a:lvl1pPr marL="457200" lvl="0" indent="-385445" algn="l">
              <a:spcBef>
                <a:spcPts val="520"/>
              </a:spcBef>
              <a:spcAft>
                <a:spcPts val="0"/>
              </a:spcAft>
              <a:buSzPts val="2470"/>
              <a:buChar char="⚫"/>
              <a:defRPr sz="2600"/>
            </a:lvl1pPr>
            <a:lvl2pPr marL="914400" lvl="1" indent="-358140" algn="l">
              <a:spcBef>
                <a:spcPts val="480"/>
              </a:spcBef>
              <a:spcAft>
                <a:spcPts val="0"/>
              </a:spcAft>
              <a:buSzPts val="2040"/>
              <a:buChar char="⚫"/>
              <a:defRPr sz="2400"/>
            </a:lvl2pPr>
            <a:lvl3pPr marL="1371600" lvl="2" indent="-317500" algn="l">
              <a:spcBef>
                <a:spcPts val="400"/>
              </a:spcBef>
              <a:spcAft>
                <a:spcPts val="0"/>
              </a:spcAft>
              <a:buSzPts val="1400"/>
              <a:buChar char="⚫"/>
              <a:defRPr sz="2000"/>
            </a:lvl3pPr>
            <a:lvl4pPr marL="1828800" lvl="3" indent="-302894" algn="l">
              <a:spcBef>
                <a:spcPts val="360"/>
              </a:spcBef>
              <a:spcAft>
                <a:spcPts val="0"/>
              </a:spcAft>
              <a:buSzPts val="1170"/>
              <a:buChar char="⚫"/>
              <a:defRPr sz="1800"/>
            </a:lvl4pPr>
            <a:lvl5pPr marL="2286000" lvl="4" indent="-302895" algn="l">
              <a:spcBef>
                <a:spcPts val="360"/>
              </a:spcBef>
              <a:spcAft>
                <a:spcPts val="0"/>
              </a:spcAft>
              <a:buSzPts val="1170"/>
              <a:buChar char="⚫"/>
              <a:defRPr sz="1800"/>
            </a:lvl5pPr>
            <a:lvl6pPr marL="2743200" lvl="5" indent="-320039" algn="l">
              <a:spcBef>
                <a:spcPts val="360"/>
              </a:spcBef>
              <a:spcAft>
                <a:spcPts val="0"/>
              </a:spcAft>
              <a:buSzPts val="1440"/>
              <a:buChar char="⚫"/>
              <a:defRPr/>
            </a:lvl6pPr>
            <a:lvl7pPr marL="3200400" lvl="6" indent="-320039" algn="l">
              <a:spcBef>
                <a:spcPts val="360"/>
              </a:spcBef>
              <a:spcAft>
                <a:spcPts val="0"/>
              </a:spcAft>
              <a:buSzPts val="1440"/>
              <a:buChar char="⚫"/>
              <a:defRPr/>
            </a:lvl7pPr>
            <a:lvl8pPr marL="3657600" lvl="7" indent="-342900" algn="l">
              <a:spcBef>
                <a:spcPts val="360"/>
              </a:spcBef>
              <a:spcAft>
                <a:spcPts val="0"/>
              </a:spcAft>
              <a:buSzPts val="1800"/>
              <a:buChar char="•"/>
              <a:defRPr/>
            </a:lvl8pPr>
            <a:lvl9pPr marL="4114800" lvl="8" indent="-342900" algn="l">
              <a:spcBef>
                <a:spcPts val="360"/>
              </a:spcBef>
              <a:spcAft>
                <a:spcPts val="0"/>
              </a:spcAft>
              <a:buSzPts val="1800"/>
              <a:buChar char="•"/>
              <a:defRPr/>
            </a:lvl9pPr>
          </a:lstStyle>
          <a:p>
            <a:endParaRPr/>
          </a:p>
        </p:txBody>
      </p:sp>
      <p:sp>
        <p:nvSpPr>
          <p:cNvPr id="63" name="Google Shape;63;p59"/>
          <p:cNvSpPr txBox="1">
            <a:spLocks noGrp="1"/>
          </p:cNvSpPr>
          <p:nvPr>
            <p:ph type="dt" idx="10"/>
          </p:nvPr>
        </p:nvSpPr>
        <p:spPr>
          <a:xfrm>
            <a:off x="609600" y="6356351"/>
            <a:ext cx="2844800" cy="365125"/>
          </a:xfrm>
          <a:prstGeom prst="rect">
            <a:avLst/>
          </a:prstGeom>
          <a:noFill/>
          <a:ln>
            <a:noFill/>
          </a:ln>
        </p:spPr>
        <p:txBody>
          <a:bodyPr spcFirstLastPara="1" wrap="square" lIns="0" tIns="0" rIns="0" bIns="0" anchor="b"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pPr marL="0" marR="0" lvl="0" indent="0" algn="l" defTabSz="914400" rtl="0" eaLnBrk="1" fontAlgn="auto" latinLnBrk="0" hangingPunct="1">
              <a:lnSpc>
                <a:spcPct val="100000"/>
              </a:lnSpc>
              <a:spcBef>
                <a:spcPts val="0"/>
              </a:spcBef>
              <a:spcAft>
                <a:spcPts val="0"/>
              </a:spcAft>
              <a:buClrTx/>
              <a:buSzPts val="1400"/>
              <a:buFontTx/>
              <a:buNone/>
              <a:tabLst/>
              <a:defRPr/>
            </a:pPr>
            <a:endParaRPr kumimoji="0" sz="1200" b="0" i="0" u="none" strike="noStrike" kern="1200" cap="none" spc="0" normalizeH="0" baseline="0" noProof="0">
              <a:ln>
                <a:noFill/>
              </a:ln>
              <a:solidFill>
                <a:srgbClr val="035C75"/>
              </a:solidFill>
              <a:effectLst/>
              <a:uLnTx/>
              <a:uFillTx/>
              <a:latin typeface="Constantia"/>
              <a:sym typeface="Constantia"/>
            </a:endParaRPr>
          </a:p>
        </p:txBody>
      </p:sp>
      <p:sp>
        <p:nvSpPr>
          <p:cNvPr id="64" name="Google Shape;64;p59"/>
          <p:cNvSpPr txBox="1">
            <a:spLocks noGrp="1"/>
          </p:cNvSpPr>
          <p:nvPr>
            <p:ph type="ftr" idx="11"/>
          </p:nvPr>
        </p:nvSpPr>
        <p:spPr>
          <a:xfrm>
            <a:off x="3556000" y="6356351"/>
            <a:ext cx="4470400" cy="365125"/>
          </a:xfrm>
          <a:prstGeom prst="rect">
            <a:avLst/>
          </a:prstGeom>
          <a:noFill/>
          <a:ln>
            <a:noFill/>
          </a:ln>
        </p:spPr>
        <p:txBody>
          <a:bodyPr spcFirstLastPara="1" wrap="square" lIns="0" tIns="0" rIns="0" bIns="0" anchor="b"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pPr marL="0" marR="0" lvl="0" indent="0" algn="l" defTabSz="914400" rtl="0" eaLnBrk="1" fontAlgn="auto" latinLnBrk="0" hangingPunct="1">
              <a:lnSpc>
                <a:spcPct val="100000"/>
              </a:lnSpc>
              <a:spcBef>
                <a:spcPts val="0"/>
              </a:spcBef>
              <a:spcAft>
                <a:spcPts val="0"/>
              </a:spcAft>
              <a:buClrTx/>
              <a:buSzPts val="1400"/>
              <a:buFontTx/>
              <a:buNone/>
              <a:tabLst/>
              <a:defRPr/>
            </a:pPr>
            <a:endParaRPr kumimoji="0" sz="1200" b="0" i="0" u="none" strike="noStrike" kern="1200" cap="none" spc="0" normalizeH="0" baseline="0" noProof="0">
              <a:ln>
                <a:noFill/>
              </a:ln>
              <a:solidFill>
                <a:srgbClr val="035C75"/>
              </a:solidFill>
              <a:effectLst/>
              <a:uLnTx/>
              <a:uFillTx/>
              <a:latin typeface="Constantia"/>
              <a:sym typeface="Constantia"/>
            </a:endParaRPr>
          </a:p>
        </p:txBody>
      </p:sp>
      <p:sp>
        <p:nvSpPr>
          <p:cNvPr id="65" name="Google Shape;65;p59"/>
          <p:cNvSpPr txBox="1">
            <a:spLocks noGrp="1"/>
          </p:cNvSpPr>
          <p:nvPr>
            <p:ph type="sldNum" idx="12"/>
          </p:nvPr>
        </p:nvSpPr>
        <p:spPr>
          <a:xfrm>
            <a:off x="10566400" y="6356351"/>
            <a:ext cx="1016000" cy="365125"/>
          </a:xfrm>
          <a:prstGeom prst="rect">
            <a:avLst/>
          </a:prstGeom>
          <a:noFill/>
          <a:ln>
            <a:noFill/>
          </a:ln>
        </p:spPr>
        <p:txBody>
          <a:bodyPr spcFirstLastPara="1" wrap="square" lIns="0" tIns="0" rIns="0" bIns="0" anchor="b"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marR="0" lvl="0" indent="0" algn="r" defTabSz="914400" rtl="0" eaLnBrk="1" fontAlgn="auto" latinLnBrk="0" hangingPunct="1">
              <a:lnSpc>
                <a:spcPct val="100000"/>
              </a:lnSpc>
              <a:spcBef>
                <a:spcPts val="0"/>
              </a:spcBef>
              <a:spcAft>
                <a:spcPts val="0"/>
              </a:spcAft>
              <a:buClrTx/>
              <a:buSzTx/>
              <a:buFontTx/>
              <a:buNone/>
              <a:tabLst/>
              <a:defRPr/>
            </a:pPr>
            <a:fld id="{00000000-1234-1234-1234-123412341234}" type="slidenum">
              <a:rPr kumimoji="0" lang="en-US" sz="1200" b="0" i="0" u="none" strike="noStrike" kern="1200" cap="none" spc="0" normalizeH="0" baseline="0" noProof="0" smtClean="0">
                <a:ln>
                  <a:noFill/>
                </a:ln>
                <a:solidFill>
                  <a:srgbClr val="035C75"/>
                </a:solidFill>
                <a:effectLst/>
                <a:uLnTx/>
                <a:uFillTx/>
                <a:latin typeface="Constantia"/>
                <a:sym typeface="Constantia"/>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srgbClr val="035C75"/>
              </a:solidFill>
              <a:effectLst/>
              <a:uLnTx/>
              <a:uFillTx/>
              <a:latin typeface="Constantia"/>
              <a:sym typeface="Constantia"/>
            </a:endParaRPr>
          </a:p>
        </p:txBody>
      </p:sp>
    </p:spTree>
    <p:extLst>
      <p:ext uri="{BB962C8B-B14F-4D97-AF65-F5344CB8AC3E}">
        <p14:creationId xmlns:p14="http://schemas.microsoft.com/office/powerpoint/2010/main" val="139180762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Comparison" type="twoTxTwoObj">
  <p:cSld name="Comparison">
    <p:spTree>
      <p:nvGrpSpPr>
        <p:cNvPr id="1" name="Shape 66"/>
        <p:cNvGrpSpPr/>
        <p:nvPr/>
      </p:nvGrpSpPr>
      <p:grpSpPr>
        <a:xfrm>
          <a:off x="0" y="0"/>
          <a:ext cx="0" cy="0"/>
          <a:chOff x="0" y="0"/>
          <a:chExt cx="0" cy="0"/>
        </a:xfrm>
      </p:grpSpPr>
      <p:sp>
        <p:nvSpPr>
          <p:cNvPr id="67" name="Google Shape;67;p60"/>
          <p:cNvSpPr txBox="1">
            <a:spLocks noGrp="1"/>
          </p:cNvSpPr>
          <p:nvPr>
            <p:ph type="title"/>
          </p:nvPr>
        </p:nvSpPr>
        <p:spPr>
          <a:xfrm>
            <a:off x="609600" y="704088"/>
            <a:ext cx="10972800" cy="1143000"/>
          </a:xfrm>
          <a:prstGeom prst="rect">
            <a:avLst/>
          </a:prstGeom>
          <a:noFill/>
          <a:ln>
            <a:noFill/>
          </a:ln>
        </p:spPr>
        <p:txBody>
          <a:bodyPr spcFirstLastPara="1" wrap="square" lIns="0" tIns="45700" rIns="0" bIns="0" anchor="b" anchorCtr="0">
            <a:normAutofit/>
          </a:bodyPr>
          <a:lstStyle>
            <a:lvl1pPr lvl="0" algn="l">
              <a:spcBef>
                <a:spcPts val="0"/>
              </a:spcBef>
              <a:spcAft>
                <a:spcPts val="0"/>
              </a:spcAft>
              <a:buClr>
                <a:schemeClr val="dk2"/>
              </a:buClr>
              <a:buSzPts val="5000"/>
              <a:buFont typeface="Calibri"/>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8" name="Google Shape;68;p60"/>
          <p:cNvSpPr txBox="1">
            <a:spLocks noGrp="1"/>
          </p:cNvSpPr>
          <p:nvPr>
            <p:ph type="body" idx="1"/>
          </p:nvPr>
        </p:nvSpPr>
        <p:spPr>
          <a:xfrm>
            <a:off x="609600" y="1855248"/>
            <a:ext cx="5386917" cy="659352"/>
          </a:xfrm>
          <a:prstGeom prst="rect">
            <a:avLst/>
          </a:prstGeom>
          <a:noFill/>
          <a:ln>
            <a:noFill/>
          </a:ln>
        </p:spPr>
        <p:txBody>
          <a:bodyPr spcFirstLastPara="1" wrap="square" lIns="45700" tIns="0" rIns="45700" bIns="0" anchor="ctr" anchorCtr="0">
            <a:noAutofit/>
          </a:bodyPr>
          <a:lstStyle>
            <a:lvl1pPr marL="457200" lvl="0" indent="-228600" algn="l">
              <a:spcBef>
                <a:spcPts val="480"/>
              </a:spcBef>
              <a:spcAft>
                <a:spcPts val="0"/>
              </a:spcAft>
              <a:buSzPts val="2280"/>
              <a:buNone/>
              <a:defRPr sz="2400" b="1" cap="none">
                <a:solidFill>
                  <a:schemeClr val="dk2"/>
                </a:solidFill>
              </a:defRPr>
            </a:lvl1pPr>
            <a:lvl2pPr marL="914400" lvl="1" indent="-228600" algn="l">
              <a:spcBef>
                <a:spcPts val="400"/>
              </a:spcBef>
              <a:spcAft>
                <a:spcPts val="0"/>
              </a:spcAft>
              <a:buSzPts val="1700"/>
              <a:buNone/>
              <a:defRPr sz="2000" b="1"/>
            </a:lvl2pPr>
            <a:lvl3pPr marL="1371600" lvl="2" indent="-228600" algn="l">
              <a:spcBef>
                <a:spcPts val="360"/>
              </a:spcBef>
              <a:spcAft>
                <a:spcPts val="0"/>
              </a:spcAft>
              <a:buSzPts val="1260"/>
              <a:buNone/>
              <a:defRPr sz="1800" b="1"/>
            </a:lvl3pPr>
            <a:lvl4pPr marL="1828800" lvl="3" indent="-228600" algn="l">
              <a:spcBef>
                <a:spcPts val="320"/>
              </a:spcBef>
              <a:spcAft>
                <a:spcPts val="0"/>
              </a:spcAft>
              <a:buSzPts val="1040"/>
              <a:buNone/>
              <a:defRPr sz="1600" b="1"/>
            </a:lvl4pPr>
            <a:lvl5pPr marL="2286000" lvl="4" indent="-228600" algn="l">
              <a:spcBef>
                <a:spcPts val="320"/>
              </a:spcBef>
              <a:spcAft>
                <a:spcPts val="0"/>
              </a:spcAft>
              <a:buSzPts val="1040"/>
              <a:buNone/>
              <a:defRPr sz="1600" b="1"/>
            </a:lvl5pPr>
            <a:lvl6pPr marL="2743200" lvl="5" indent="-320039" algn="l">
              <a:spcBef>
                <a:spcPts val="360"/>
              </a:spcBef>
              <a:spcAft>
                <a:spcPts val="0"/>
              </a:spcAft>
              <a:buSzPts val="1440"/>
              <a:buChar char="⚫"/>
              <a:defRPr/>
            </a:lvl6pPr>
            <a:lvl7pPr marL="3200400" lvl="6" indent="-320039" algn="l">
              <a:spcBef>
                <a:spcPts val="360"/>
              </a:spcBef>
              <a:spcAft>
                <a:spcPts val="0"/>
              </a:spcAft>
              <a:buSzPts val="1440"/>
              <a:buChar char="⚫"/>
              <a:defRPr/>
            </a:lvl7pPr>
            <a:lvl8pPr marL="3657600" lvl="7" indent="-342900" algn="l">
              <a:spcBef>
                <a:spcPts val="360"/>
              </a:spcBef>
              <a:spcAft>
                <a:spcPts val="0"/>
              </a:spcAft>
              <a:buSzPts val="1800"/>
              <a:buChar char="•"/>
              <a:defRPr/>
            </a:lvl8pPr>
            <a:lvl9pPr marL="4114800" lvl="8" indent="-342900" algn="l">
              <a:spcBef>
                <a:spcPts val="360"/>
              </a:spcBef>
              <a:spcAft>
                <a:spcPts val="0"/>
              </a:spcAft>
              <a:buSzPts val="1800"/>
              <a:buChar char="•"/>
              <a:defRPr/>
            </a:lvl9pPr>
          </a:lstStyle>
          <a:p>
            <a:endParaRPr/>
          </a:p>
        </p:txBody>
      </p:sp>
      <p:sp>
        <p:nvSpPr>
          <p:cNvPr id="69" name="Google Shape;69;p60"/>
          <p:cNvSpPr txBox="1">
            <a:spLocks noGrp="1"/>
          </p:cNvSpPr>
          <p:nvPr>
            <p:ph type="body" idx="2"/>
          </p:nvPr>
        </p:nvSpPr>
        <p:spPr>
          <a:xfrm>
            <a:off x="6193368" y="1859758"/>
            <a:ext cx="5389033" cy="654843"/>
          </a:xfrm>
          <a:prstGeom prst="rect">
            <a:avLst/>
          </a:prstGeom>
          <a:noFill/>
          <a:ln>
            <a:noFill/>
          </a:ln>
        </p:spPr>
        <p:txBody>
          <a:bodyPr spcFirstLastPara="1" wrap="square" lIns="45700" tIns="0" rIns="45700" bIns="0" anchor="ctr" anchorCtr="0">
            <a:normAutofit/>
          </a:bodyPr>
          <a:lstStyle>
            <a:lvl1pPr marL="457200" lvl="0" indent="-228600" algn="l">
              <a:spcBef>
                <a:spcPts val="480"/>
              </a:spcBef>
              <a:spcAft>
                <a:spcPts val="0"/>
              </a:spcAft>
              <a:buSzPts val="2280"/>
              <a:buNone/>
              <a:defRPr sz="2400" b="1" cap="none">
                <a:solidFill>
                  <a:schemeClr val="dk2"/>
                </a:solidFill>
              </a:defRPr>
            </a:lvl1pPr>
            <a:lvl2pPr marL="914400" lvl="1" indent="-228600" algn="l">
              <a:spcBef>
                <a:spcPts val="400"/>
              </a:spcBef>
              <a:spcAft>
                <a:spcPts val="0"/>
              </a:spcAft>
              <a:buSzPts val="1700"/>
              <a:buNone/>
              <a:defRPr sz="2000" b="1"/>
            </a:lvl2pPr>
            <a:lvl3pPr marL="1371600" lvl="2" indent="-228600" algn="l">
              <a:spcBef>
                <a:spcPts val="360"/>
              </a:spcBef>
              <a:spcAft>
                <a:spcPts val="0"/>
              </a:spcAft>
              <a:buSzPts val="1260"/>
              <a:buNone/>
              <a:defRPr sz="1800" b="1"/>
            </a:lvl3pPr>
            <a:lvl4pPr marL="1828800" lvl="3" indent="-228600" algn="l">
              <a:spcBef>
                <a:spcPts val="320"/>
              </a:spcBef>
              <a:spcAft>
                <a:spcPts val="0"/>
              </a:spcAft>
              <a:buSzPts val="1040"/>
              <a:buNone/>
              <a:defRPr sz="1600" b="1"/>
            </a:lvl4pPr>
            <a:lvl5pPr marL="2286000" lvl="4" indent="-228600" algn="l">
              <a:spcBef>
                <a:spcPts val="320"/>
              </a:spcBef>
              <a:spcAft>
                <a:spcPts val="0"/>
              </a:spcAft>
              <a:buSzPts val="1040"/>
              <a:buNone/>
              <a:defRPr sz="1600" b="1"/>
            </a:lvl5pPr>
            <a:lvl6pPr marL="2743200" lvl="5" indent="-320039" algn="l">
              <a:spcBef>
                <a:spcPts val="360"/>
              </a:spcBef>
              <a:spcAft>
                <a:spcPts val="0"/>
              </a:spcAft>
              <a:buSzPts val="1440"/>
              <a:buChar char="⚫"/>
              <a:defRPr/>
            </a:lvl6pPr>
            <a:lvl7pPr marL="3200400" lvl="6" indent="-320039" algn="l">
              <a:spcBef>
                <a:spcPts val="360"/>
              </a:spcBef>
              <a:spcAft>
                <a:spcPts val="0"/>
              </a:spcAft>
              <a:buSzPts val="1440"/>
              <a:buChar char="⚫"/>
              <a:defRPr/>
            </a:lvl7pPr>
            <a:lvl8pPr marL="3657600" lvl="7" indent="-342900" algn="l">
              <a:spcBef>
                <a:spcPts val="360"/>
              </a:spcBef>
              <a:spcAft>
                <a:spcPts val="0"/>
              </a:spcAft>
              <a:buSzPts val="1800"/>
              <a:buChar char="•"/>
              <a:defRPr/>
            </a:lvl8pPr>
            <a:lvl9pPr marL="4114800" lvl="8" indent="-342900" algn="l">
              <a:spcBef>
                <a:spcPts val="360"/>
              </a:spcBef>
              <a:spcAft>
                <a:spcPts val="0"/>
              </a:spcAft>
              <a:buSzPts val="1800"/>
              <a:buChar char="•"/>
              <a:defRPr/>
            </a:lvl9pPr>
          </a:lstStyle>
          <a:p>
            <a:endParaRPr/>
          </a:p>
        </p:txBody>
      </p:sp>
      <p:sp>
        <p:nvSpPr>
          <p:cNvPr id="70" name="Google Shape;70;p60"/>
          <p:cNvSpPr txBox="1">
            <a:spLocks noGrp="1"/>
          </p:cNvSpPr>
          <p:nvPr>
            <p:ph type="body" idx="3"/>
          </p:nvPr>
        </p:nvSpPr>
        <p:spPr>
          <a:xfrm>
            <a:off x="609600" y="2514600"/>
            <a:ext cx="5386917" cy="3845720"/>
          </a:xfrm>
          <a:prstGeom prst="rect">
            <a:avLst/>
          </a:prstGeom>
          <a:noFill/>
          <a:ln>
            <a:noFill/>
          </a:ln>
        </p:spPr>
        <p:txBody>
          <a:bodyPr spcFirstLastPara="1" wrap="square" lIns="91425" tIns="0" rIns="91425" bIns="45700" anchor="t" anchorCtr="0">
            <a:normAutofit/>
          </a:bodyPr>
          <a:lstStyle>
            <a:lvl1pPr marL="457200" lvl="0" indent="-361315" algn="l">
              <a:spcBef>
                <a:spcPts val="440"/>
              </a:spcBef>
              <a:spcAft>
                <a:spcPts val="0"/>
              </a:spcAft>
              <a:buSzPts val="2090"/>
              <a:buChar char="⚫"/>
              <a:defRPr sz="2200"/>
            </a:lvl1pPr>
            <a:lvl2pPr marL="914400" lvl="1" indent="-336550" algn="l">
              <a:spcBef>
                <a:spcPts val="400"/>
              </a:spcBef>
              <a:spcAft>
                <a:spcPts val="0"/>
              </a:spcAft>
              <a:buSzPts val="1700"/>
              <a:buChar char="⚫"/>
              <a:defRPr sz="2000"/>
            </a:lvl2pPr>
            <a:lvl3pPr marL="1371600" lvl="2" indent="-308610" algn="l">
              <a:spcBef>
                <a:spcPts val="360"/>
              </a:spcBef>
              <a:spcAft>
                <a:spcPts val="0"/>
              </a:spcAft>
              <a:buSzPts val="1260"/>
              <a:buChar char="⚫"/>
              <a:defRPr sz="1800"/>
            </a:lvl3pPr>
            <a:lvl4pPr marL="1828800" lvl="3" indent="-294639" algn="l">
              <a:spcBef>
                <a:spcPts val="320"/>
              </a:spcBef>
              <a:spcAft>
                <a:spcPts val="0"/>
              </a:spcAft>
              <a:buSzPts val="1040"/>
              <a:buChar char="⚫"/>
              <a:defRPr sz="1600"/>
            </a:lvl4pPr>
            <a:lvl5pPr marL="2286000" lvl="4" indent="-294639" algn="l">
              <a:spcBef>
                <a:spcPts val="320"/>
              </a:spcBef>
              <a:spcAft>
                <a:spcPts val="0"/>
              </a:spcAft>
              <a:buSzPts val="1040"/>
              <a:buChar char="⚫"/>
              <a:defRPr sz="1600"/>
            </a:lvl5pPr>
            <a:lvl6pPr marL="2743200" lvl="5" indent="-320039" algn="l">
              <a:spcBef>
                <a:spcPts val="360"/>
              </a:spcBef>
              <a:spcAft>
                <a:spcPts val="0"/>
              </a:spcAft>
              <a:buSzPts val="1440"/>
              <a:buChar char="⚫"/>
              <a:defRPr/>
            </a:lvl6pPr>
            <a:lvl7pPr marL="3200400" lvl="6" indent="-320039" algn="l">
              <a:spcBef>
                <a:spcPts val="360"/>
              </a:spcBef>
              <a:spcAft>
                <a:spcPts val="0"/>
              </a:spcAft>
              <a:buSzPts val="1440"/>
              <a:buChar char="⚫"/>
              <a:defRPr/>
            </a:lvl7pPr>
            <a:lvl8pPr marL="3657600" lvl="7" indent="-342900" algn="l">
              <a:spcBef>
                <a:spcPts val="360"/>
              </a:spcBef>
              <a:spcAft>
                <a:spcPts val="0"/>
              </a:spcAft>
              <a:buSzPts val="1800"/>
              <a:buChar char="•"/>
              <a:defRPr/>
            </a:lvl8pPr>
            <a:lvl9pPr marL="4114800" lvl="8" indent="-342900" algn="l">
              <a:spcBef>
                <a:spcPts val="360"/>
              </a:spcBef>
              <a:spcAft>
                <a:spcPts val="0"/>
              </a:spcAft>
              <a:buSzPts val="1800"/>
              <a:buChar char="•"/>
              <a:defRPr/>
            </a:lvl9pPr>
          </a:lstStyle>
          <a:p>
            <a:endParaRPr/>
          </a:p>
        </p:txBody>
      </p:sp>
      <p:sp>
        <p:nvSpPr>
          <p:cNvPr id="71" name="Google Shape;71;p60"/>
          <p:cNvSpPr txBox="1">
            <a:spLocks noGrp="1"/>
          </p:cNvSpPr>
          <p:nvPr>
            <p:ph type="body" idx="4"/>
          </p:nvPr>
        </p:nvSpPr>
        <p:spPr>
          <a:xfrm>
            <a:off x="6193368" y="2514600"/>
            <a:ext cx="5389033" cy="3845720"/>
          </a:xfrm>
          <a:prstGeom prst="rect">
            <a:avLst/>
          </a:prstGeom>
          <a:noFill/>
          <a:ln>
            <a:noFill/>
          </a:ln>
        </p:spPr>
        <p:txBody>
          <a:bodyPr spcFirstLastPara="1" wrap="square" lIns="91425" tIns="0" rIns="91425" bIns="45700" anchor="t" anchorCtr="0">
            <a:normAutofit/>
          </a:bodyPr>
          <a:lstStyle>
            <a:lvl1pPr marL="457200" lvl="0" indent="-361315" algn="l">
              <a:spcBef>
                <a:spcPts val="440"/>
              </a:spcBef>
              <a:spcAft>
                <a:spcPts val="0"/>
              </a:spcAft>
              <a:buSzPts val="2090"/>
              <a:buChar char="⚫"/>
              <a:defRPr sz="2200"/>
            </a:lvl1pPr>
            <a:lvl2pPr marL="914400" lvl="1" indent="-336550" algn="l">
              <a:spcBef>
                <a:spcPts val="400"/>
              </a:spcBef>
              <a:spcAft>
                <a:spcPts val="0"/>
              </a:spcAft>
              <a:buSzPts val="1700"/>
              <a:buChar char="⚫"/>
              <a:defRPr sz="2000"/>
            </a:lvl2pPr>
            <a:lvl3pPr marL="1371600" lvl="2" indent="-308610" algn="l">
              <a:spcBef>
                <a:spcPts val="360"/>
              </a:spcBef>
              <a:spcAft>
                <a:spcPts val="0"/>
              </a:spcAft>
              <a:buSzPts val="1260"/>
              <a:buChar char="⚫"/>
              <a:defRPr sz="1800"/>
            </a:lvl3pPr>
            <a:lvl4pPr marL="1828800" lvl="3" indent="-294639" algn="l">
              <a:spcBef>
                <a:spcPts val="320"/>
              </a:spcBef>
              <a:spcAft>
                <a:spcPts val="0"/>
              </a:spcAft>
              <a:buSzPts val="1040"/>
              <a:buChar char="⚫"/>
              <a:defRPr sz="1600"/>
            </a:lvl4pPr>
            <a:lvl5pPr marL="2286000" lvl="4" indent="-294639" algn="l">
              <a:spcBef>
                <a:spcPts val="320"/>
              </a:spcBef>
              <a:spcAft>
                <a:spcPts val="0"/>
              </a:spcAft>
              <a:buSzPts val="1040"/>
              <a:buChar char="⚫"/>
              <a:defRPr sz="1600"/>
            </a:lvl5pPr>
            <a:lvl6pPr marL="2743200" lvl="5" indent="-320039" algn="l">
              <a:spcBef>
                <a:spcPts val="360"/>
              </a:spcBef>
              <a:spcAft>
                <a:spcPts val="0"/>
              </a:spcAft>
              <a:buSzPts val="1440"/>
              <a:buChar char="⚫"/>
              <a:defRPr/>
            </a:lvl6pPr>
            <a:lvl7pPr marL="3200400" lvl="6" indent="-320039" algn="l">
              <a:spcBef>
                <a:spcPts val="360"/>
              </a:spcBef>
              <a:spcAft>
                <a:spcPts val="0"/>
              </a:spcAft>
              <a:buSzPts val="1440"/>
              <a:buChar char="⚫"/>
              <a:defRPr/>
            </a:lvl7pPr>
            <a:lvl8pPr marL="3657600" lvl="7" indent="-342900" algn="l">
              <a:spcBef>
                <a:spcPts val="360"/>
              </a:spcBef>
              <a:spcAft>
                <a:spcPts val="0"/>
              </a:spcAft>
              <a:buSzPts val="1800"/>
              <a:buChar char="•"/>
              <a:defRPr/>
            </a:lvl8pPr>
            <a:lvl9pPr marL="4114800" lvl="8" indent="-342900" algn="l">
              <a:spcBef>
                <a:spcPts val="360"/>
              </a:spcBef>
              <a:spcAft>
                <a:spcPts val="0"/>
              </a:spcAft>
              <a:buSzPts val="1800"/>
              <a:buChar char="•"/>
              <a:defRPr/>
            </a:lvl9pPr>
          </a:lstStyle>
          <a:p>
            <a:endParaRPr/>
          </a:p>
        </p:txBody>
      </p:sp>
      <p:sp>
        <p:nvSpPr>
          <p:cNvPr id="72" name="Google Shape;72;p60"/>
          <p:cNvSpPr txBox="1">
            <a:spLocks noGrp="1"/>
          </p:cNvSpPr>
          <p:nvPr>
            <p:ph type="dt" idx="10"/>
          </p:nvPr>
        </p:nvSpPr>
        <p:spPr>
          <a:xfrm>
            <a:off x="609600" y="6356351"/>
            <a:ext cx="2844800" cy="365125"/>
          </a:xfrm>
          <a:prstGeom prst="rect">
            <a:avLst/>
          </a:prstGeom>
          <a:noFill/>
          <a:ln>
            <a:noFill/>
          </a:ln>
        </p:spPr>
        <p:txBody>
          <a:bodyPr spcFirstLastPara="1" wrap="square" lIns="0" tIns="0" rIns="0" bIns="0" anchor="b"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pPr marL="0" marR="0" lvl="0" indent="0" algn="l" defTabSz="914400" rtl="0" eaLnBrk="1" fontAlgn="auto" latinLnBrk="0" hangingPunct="1">
              <a:lnSpc>
                <a:spcPct val="100000"/>
              </a:lnSpc>
              <a:spcBef>
                <a:spcPts val="0"/>
              </a:spcBef>
              <a:spcAft>
                <a:spcPts val="0"/>
              </a:spcAft>
              <a:buClrTx/>
              <a:buSzPts val="1400"/>
              <a:buFontTx/>
              <a:buNone/>
              <a:tabLst/>
              <a:defRPr/>
            </a:pPr>
            <a:endParaRPr kumimoji="0" sz="1200" b="0" i="0" u="none" strike="noStrike" kern="1200" cap="none" spc="0" normalizeH="0" baseline="0" noProof="0">
              <a:ln>
                <a:noFill/>
              </a:ln>
              <a:solidFill>
                <a:srgbClr val="035C75"/>
              </a:solidFill>
              <a:effectLst/>
              <a:uLnTx/>
              <a:uFillTx/>
              <a:latin typeface="Constantia"/>
              <a:sym typeface="Constantia"/>
            </a:endParaRPr>
          </a:p>
        </p:txBody>
      </p:sp>
      <p:sp>
        <p:nvSpPr>
          <p:cNvPr id="73" name="Google Shape;73;p60"/>
          <p:cNvSpPr txBox="1">
            <a:spLocks noGrp="1"/>
          </p:cNvSpPr>
          <p:nvPr>
            <p:ph type="ftr" idx="11"/>
          </p:nvPr>
        </p:nvSpPr>
        <p:spPr>
          <a:xfrm>
            <a:off x="3556000" y="6356351"/>
            <a:ext cx="4470400" cy="365125"/>
          </a:xfrm>
          <a:prstGeom prst="rect">
            <a:avLst/>
          </a:prstGeom>
          <a:noFill/>
          <a:ln>
            <a:noFill/>
          </a:ln>
        </p:spPr>
        <p:txBody>
          <a:bodyPr spcFirstLastPara="1" wrap="square" lIns="0" tIns="0" rIns="0" bIns="0" anchor="b"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pPr marL="0" marR="0" lvl="0" indent="0" algn="l" defTabSz="914400" rtl="0" eaLnBrk="1" fontAlgn="auto" latinLnBrk="0" hangingPunct="1">
              <a:lnSpc>
                <a:spcPct val="100000"/>
              </a:lnSpc>
              <a:spcBef>
                <a:spcPts val="0"/>
              </a:spcBef>
              <a:spcAft>
                <a:spcPts val="0"/>
              </a:spcAft>
              <a:buClrTx/>
              <a:buSzPts val="1400"/>
              <a:buFontTx/>
              <a:buNone/>
              <a:tabLst/>
              <a:defRPr/>
            </a:pPr>
            <a:endParaRPr kumimoji="0" sz="1200" b="0" i="0" u="none" strike="noStrike" kern="1200" cap="none" spc="0" normalizeH="0" baseline="0" noProof="0">
              <a:ln>
                <a:noFill/>
              </a:ln>
              <a:solidFill>
                <a:srgbClr val="035C75"/>
              </a:solidFill>
              <a:effectLst/>
              <a:uLnTx/>
              <a:uFillTx/>
              <a:latin typeface="Constantia"/>
              <a:sym typeface="Constantia"/>
            </a:endParaRPr>
          </a:p>
        </p:txBody>
      </p:sp>
      <p:sp>
        <p:nvSpPr>
          <p:cNvPr id="74" name="Google Shape;74;p60"/>
          <p:cNvSpPr txBox="1">
            <a:spLocks noGrp="1"/>
          </p:cNvSpPr>
          <p:nvPr>
            <p:ph type="sldNum" idx="12"/>
          </p:nvPr>
        </p:nvSpPr>
        <p:spPr>
          <a:xfrm>
            <a:off x="10566400" y="6356351"/>
            <a:ext cx="1016000" cy="365125"/>
          </a:xfrm>
          <a:prstGeom prst="rect">
            <a:avLst/>
          </a:prstGeom>
          <a:noFill/>
          <a:ln>
            <a:noFill/>
          </a:ln>
        </p:spPr>
        <p:txBody>
          <a:bodyPr spcFirstLastPara="1" wrap="square" lIns="0" tIns="0" rIns="0" bIns="0" anchor="b"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marR="0" lvl="0" indent="0" algn="r" defTabSz="914400" rtl="0" eaLnBrk="1" fontAlgn="auto" latinLnBrk="0" hangingPunct="1">
              <a:lnSpc>
                <a:spcPct val="100000"/>
              </a:lnSpc>
              <a:spcBef>
                <a:spcPts val="0"/>
              </a:spcBef>
              <a:spcAft>
                <a:spcPts val="0"/>
              </a:spcAft>
              <a:buClrTx/>
              <a:buSzTx/>
              <a:buFontTx/>
              <a:buNone/>
              <a:tabLst/>
              <a:defRPr/>
            </a:pPr>
            <a:fld id="{00000000-1234-1234-1234-123412341234}" type="slidenum">
              <a:rPr kumimoji="0" lang="en-US" sz="1200" b="0" i="0" u="none" strike="noStrike" kern="1200" cap="none" spc="0" normalizeH="0" baseline="0" noProof="0" smtClean="0">
                <a:ln>
                  <a:noFill/>
                </a:ln>
                <a:solidFill>
                  <a:srgbClr val="035C75"/>
                </a:solidFill>
                <a:effectLst/>
                <a:uLnTx/>
                <a:uFillTx/>
                <a:latin typeface="Constantia"/>
                <a:sym typeface="Constantia"/>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srgbClr val="035C75"/>
              </a:solidFill>
              <a:effectLst/>
              <a:uLnTx/>
              <a:uFillTx/>
              <a:latin typeface="Constantia"/>
              <a:sym typeface="Constantia"/>
            </a:endParaRPr>
          </a:p>
        </p:txBody>
      </p:sp>
    </p:spTree>
    <p:extLst>
      <p:ext uri="{BB962C8B-B14F-4D97-AF65-F5344CB8AC3E}">
        <p14:creationId xmlns:p14="http://schemas.microsoft.com/office/powerpoint/2010/main" val="215943750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Title Only" type="titleOnly">
  <p:cSld name="Title Only">
    <p:spTree>
      <p:nvGrpSpPr>
        <p:cNvPr id="1" name="Shape 75"/>
        <p:cNvGrpSpPr/>
        <p:nvPr/>
      </p:nvGrpSpPr>
      <p:grpSpPr>
        <a:xfrm>
          <a:off x="0" y="0"/>
          <a:ext cx="0" cy="0"/>
          <a:chOff x="0" y="0"/>
          <a:chExt cx="0" cy="0"/>
        </a:xfrm>
      </p:grpSpPr>
      <p:sp>
        <p:nvSpPr>
          <p:cNvPr id="76" name="Google Shape;76;p61"/>
          <p:cNvSpPr txBox="1">
            <a:spLocks noGrp="1"/>
          </p:cNvSpPr>
          <p:nvPr>
            <p:ph type="title"/>
          </p:nvPr>
        </p:nvSpPr>
        <p:spPr>
          <a:xfrm>
            <a:off x="609600" y="704088"/>
            <a:ext cx="11074400" cy="1143000"/>
          </a:xfrm>
          <a:prstGeom prst="rect">
            <a:avLst/>
          </a:prstGeom>
          <a:noFill/>
          <a:ln>
            <a:noFill/>
          </a:ln>
        </p:spPr>
        <p:txBody>
          <a:bodyPr spcFirstLastPara="1" wrap="square" lIns="0" tIns="45700" rIns="0" bIns="0" anchor="b" anchorCtr="0">
            <a:normAutofit/>
          </a:bodyPr>
          <a:lstStyle>
            <a:lvl1pPr lvl="0" algn="l">
              <a:spcBef>
                <a:spcPts val="0"/>
              </a:spcBef>
              <a:spcAft>
                <a:spcPts val="0"/>
              </a:spcAft>
              <a:buClr>
                <a:schemeClr val="dk2"/>
              </a:buClr>
              <a:buSzPts val="5000"/>
              <a:buFont typeface="Calibri"/>
              <a:buNone/>
              <a:defRPr sz="5000" b="0">
                <a:solidFill>
                  <a:schemeClr val="dk2"/>
                </a:solidFill>
                <a:latin typeface="Calibri"/>
                <a:ea typeface="Calibri"/>
                <a:cs typeface="Calibri"/>
                <a:sym typeface="Calibri"/>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7" name="Google Shape;77;p61"/>
          <p:cNvSpPr txBox="1">
            <a:spLocks noGrp="1"/>
          </p:cNvSpPr>
          <p:nvPr>
            <p:ph type="dt" idx="10"/>
          </p:nvPr>
        </p:nvSpPr>
        <p:spPr>
          <a:xfrm>
            <a:off x="609600" y="6356351"/>
            <a:ext cx="2844800" cy="365125"/>
          </a:xfrm>
          <a:prstGeom prst="rect">
            <a:avLst/>
          </a:prstGeom>
          <a:noFill/>
          <a:ln>
            <a:noFill/>
          </a:ln>
        </p:spPr>
        <p:txBody>
          <a:bodyPr spcFirstLastPara="1" wrap="square" lIns="0" tIns="0" rIns="0" bIns="0" anchor="b"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pPr marL="0" marR="0" lvl="0" indent="0" algn="l" defTabSz="914400" rtl="0" eaLnBrk="1" fontAlgn="auto" latinLnBrk="0" hangingPunct="1">
              <a:lnSpc>
                <a:spcPct val="100000"/>
              </a:lnSpc>
              <a:spcBef>
                <a:spcPts val="0"/>
              </a:spcBef>
              <a:spcAft>
                <a:spcPts val="0"/>
              </a:spcAft>
              <a:buClrTx/>
              <a:buSzPts val="1400"/>
              <a:buFontTx/>
              <a:buNone/>
              <a:tabLst/>
              <a:defRPr/>
            </a:pPr>
            <a:endParaRPr kumimoji="0" sz="1200" b="0" i="0" u="none" strike="noStrike" kern="1200" cap="none" spc="0" normalizeH="0" baseline="0" noProof="0">
              <a:ln>
                <a:noFill/>
              </a:ln>
              <a:solidFill>
                <a:srgbClr val="035C75"/>
              </a:solidFill>
              <a:effectLst/>
              <a:uLnTx/>
              <a:uFillTx/>
              <a:latin typeface="Constantia"/>
              <a:sym typeface="Constantia"/>
            </a:endParaRPr>
          </a:p>
        </p:txBody>
      </p:sp>
      <p:sp>
        <p:nvSpPr>
          <p:cNvPr id="78" name="Google Shape;78;p61"/>
          <p:cNvSpPr txBox="1">
            <a:spLocks noGrp="1"/>
          </p:cNvSpPr>
          <p:nvPr>
            <p:ph type="ftr" idx="11"/>
          </p:nvPr>
        </p:nvSpPr>
        <p:spPr>
          <a:xfrm>
            <a:off x="3556000" y="6356351"/>
            <a:ext cx="4470400" cy="365125"/>
          </a:xfrm>
          <a:prstGeom prst="rect">
            <a:avLst/>
          </a:prstGeom>
          <a:noFill/>
          <a:ln>
            <a:noFill/>
          </a:ln>
        </p:spPr>
        <p:txBody>
          <a:bodyPr spcFirstLastPara="1" wrap="square" lIns="0" tIns="0" rIns="0" bIns="0" anchor="b"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pPr marL="0" marR="0" lvl="0" indent="0" algn="l" defTabSz="914400" rtl="0" eaLnBrk="1" fontAlgn="auto" latinLnBrk="0" hangingPunct="1">
              <a:lnSpc>
                <a:spcPct val="100000"/>
              </a:lnSpc>
              <a:spcBef>
                <a:spcPts val="0"/>
              </a:spcBef>
              <a:spcAft>
                <a:spcPts val="0"/>
              </a:spcAft>
              <a:buClrTx/>
              <a:buSzPts val="1400"/>
              <a:buFontTx/>
              <a:buNone/>
              <a:tabLst/>
              <a:defRPr/>
            </a:pPr>
            <a:endParaRPr kumimoji="0" sz="1200" b="0" i="0" u="none" strike="noStrike" kern="1200" cap="none" spc="0" normalizeH="0" baseline="0" noProof="0">
              <a:ln>
                <a:noFill/>
              </a:ln>
              <a:solidFill>
                <a:srgbClr val="035C75"/>
              </a:solidFill>
              <a:effectLst/>
              <a:uLnTx/>
              <a:uFillTx/>
              <a:latin typeface="Constantia"/>
              <a:sym typeface="Constantia"/>
            </a:endParaRPr>
          </a:p>
        </p:txBody>
      </p:sp>
      <p:sp>
        <p:nvSpPr>
          <p:cNvPr id="79" name="Google Shape;79;p61"/>
          <p:cNvSpPr txBox="1">
            <a:spLocks noGrp="1"/>
          </p:cNvSpPr>
          <p:nvPr>
            <p:ph type="sldNum" idx="12"/>
          </p:nvPr>
        </p:nvSpPr>
        <p:spPr>
          <a:xfrm>
            <a:off x="10566400" y="6356351"/>
            <a:ext cx="1016000" cy="365125"/>
          </a:xfrm>
          <a:prstGeom prst="rect">
            <a:avLst/>
          </a:prstGeom>
          <a:noFill/>
          <a:ln>
            <a:noFill/>
          </a:ln>
        </p:spPr>
        <p:txBody>
          <a:bodyPr spcFirstLastPara="1" wrap="square" lIns="0" tIns="0" rIns="0" bIns="0" anchor="b"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marR="0" lvl="0" indent="0" algn="r" defTabSz="914400" rtl="0" eaLnBrk="1" fontAlgn="auto" latinLnBrk="0" hangingPunct="1">
              <a:lnSpc>
                <a:spcPct val="100000"/>
              </a:lnSpc>
              <a:spcBef>
                <a:spcPts val="0"/>
              </a:spcBef>
              <a:spcAft>
                <a:spcPts val="0"/>
              </a:spcAft>
              <a:buClrTx/>
              <a:buSzTx/>
              <a:buFontTx/>
              <a:buNone/>
              <a:tabLst/>
              <a:defRPr/>
            </a:pPr>
            <a:fld id="{00000000-1234-1234-1234-123412341234}" type="slidenum">
              <a:rPr kumimoji="0" lang="en-US" sz="1200" b="0" i="0" u="none" strike="noStrike" kern="1200" cap="none" spc="0" normalizeH="0" baseline="0" noProof="0" smtClean="0">
                <a:ln>
                  <a:noFill/>
                </a:ln>
                <a:solidFill>
                  <a:srgbClr val="035C75"/>
                </a:solidFill>
                <a:effectLst/>
                <a:uLnTx/>
                <a:uFillTx/>
                <a:latin typeface="Constantia"/>
                <a:sym typeface="Constantia"/>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srgbClr val="035C75"/>
              </a:solidFill>
              <a:effectLst/>
              <a:uLnTx/>
              <a:uFillTx/>
              <a:latin typeface="Constantia"/>
              <a:sym typeface="Constantia"/>
            </a:endParaRPr>
          </a:p>
        </p:txBody>
      </p:sp>
    </p:spTree>
    <p:extLst>
      <p:ext uri="{BB962C8B-B14F-4D97-AF65-F5344CB8AC3E}">
        <p14:creationId xmlns:p14="http://schemas.microsoft.com/office/powerpoint/2010/main" val="237903264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Content with Caption" type="objTx">
  <p:cSld name="Content with Caption">
    <p:spTree>
      <p:nvGrpSpPr>
        <p:cNvPr id="1" name="Shape 80"/>
        <p:cNvGrpSpPr/>
        <p:nvPr/>
      </p:nvGrpSpPr>
      <p:grpSpPr>
        <a:xfrm>
          <a:off x="0" y="0"/>
          <a:ext cx="0" cy="0"/>
          <a:chOff x="0" y="0"/>
          <a:chExt cx="0" cy="0"/>
        </a:xfrm>
      </p:grpSpPr>
      <p:sp>
        <p:nvSpPr>
          <p:cNvPr id="81" name="Google Shape;81;p62"/>
          <p:cNvSpPr txBox="1">
            <a:spLocks noGrp="1"/>
          </p:cNvSpPr>
          <p:nvPr>
            <p:ph type="title"/>
          </p:nvPr>
        </p:nvSpPr>
        <p:spPr>
          <a:xfrm>
            <a:off x="914400" y="514352"/>
            <a:ext cx="3657600" cy="1162050"/>
          </a:xfrm>
          <a:prstGeom prst="rect">
            <a:avLst/>
          </a:prstGeom>
          <a:noFill/>
          <a:ln>
            <a:noFill/>
          </a:ln>
        </p:spPr>
        <p:txBody>
          <a:bodyPr spcFirstLastPara="1" wrap="square" lIns="0" tIns="45700" rIns="0" bIns="0" anchor="b" anchorCtr="0">
            <a:noAutofit/>
          </a:bodyPr>
          <a:lstStyle>
            <a:lvl1pPr lvl="0" algn="l">
              <a:spcBef>
                <a:spcPts val="0"/>
              </a:spcBef>
              <a:spcAft>
                <a:spcPts val="0"/>
              </a:spcAft>
              <a:buClr>
                <a:schemeClr val="dk2"/>
              </a:buClr>
              <a:buSzPts val="2600"/>
              <a:buFont typeface="Calibri"/>
              <a:buNone/>
              <a:defRPr sz="2600" b="0">
                <a:solidFill>
                  <a:schemeClr val="dk2"/>
                </a:solidFill>
                <a:latin typeface="Calibri"/>
                <a:ea typeface="Calibri"/>
                <a:cs typeface="Calibri"/>
                <a:sym typeface="Calibri"/>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2" name="Google Shape;82;p62"/>
          <p:cNvSpPr txBox="1">
            <a:spLocks noGrp="1"/>
          </p:cNvSpPr>
          <p:nvPr>
            <p:ph type="body" idx="1"/>
          </p:nvPr>
        </p:nvSpPr>
        <p:spPr>
          <a:xfrm>
            <a:off x="914400" y="1676400"/>
            <a:ext cx="3657600" cy="4572000"/>
          </a:xfrm>
          <a:prstGeom prst="rect">
            <a:avLst/>
          </a:prstGeom>
          <a:noFill/>
          <a:ln>
            <a:noFill/>
          </a:ln>
        </p:spPr>
        <p:txBody>
          <a:bodyPr spcFirstLastPara="1" wrap="square" lIns="18275" tIns="45700" rIns="18275" bIns="45700" anchor="t" anchorCtr="0">
            <a:normAutofit/>
          </a:bodyPr>
          <a:lstStyle>
            <a:lvl1pPr marL="457200" lvl="0" indent="-228600" algn="l">
              <a:spcBef>
                <a:spcPts val="280"/>
              </a:spcBef>
              <a:spcAft>
                <a:spcPts val="0"/>
              </a:spcAft>
              <a:buSzPts val="1330"/>
              <a:buNone/>
              <a:defRPr sz="1400"/>
            </a:lvl1pPr>
            <a:lvl2pPr marL="914400" lvl="1" indent="-228600" algn="l">
              <a:spcBef>
                <a:spcPts val="240"/>
              </a:spcBef>
              <a:spcAft>
                <a:spcPts val="0"/>
              </a:spcAft>
              <a:buSzPts val="1020"/>
              <a:buNone/>
              <a:defRPr sz="1200"/>
            </a:lvl2pPr>
            <a:lvl3pPr marL="1371600" lvl="2" indent="-228600" algn="l">
              <a:spcBef>
                <a:spcPts val="200"/>
              </a:spcBef>
              <a:spcAft>
                <a:spcPts val="0"/>
              </a:spcAft>
              <a:buSzPts val="700"/>
              <a:buNone/>
              <a:defRPr sz="1000"/>
            </a:lvl3pPr>
            <a:lvl4pPr marL="1828800" lvl="3" indent="-228600" algn="l">
              <a:spcBef>
                <a:spcPts val="180"/>
              </a:spcBef>
              <a:spcAft>
                <a:spcPts val="0"/>
              </a:spcAft>
              <a:buSzPts val="585"/>
              <a:buNone/>
              <a:defRPr sz="900"/>
            </a:lvl4pPr>
            <a:lvl5pPr marL="2286000" lvl="4" indent="-228600" algn="l">
              <a:spcBef>
                <a:spcPts val="180"/>
              </a:spcBef>
              <a:spcAft>
                <a:spcPts val="0"/>
              </a:spcAft>
              <a:buSzPts val="585"/>
              <a:buNone/>
              <a:defRPr sz="900"/>
            </a:lvl5pPr>
            <a:lvl6pPr marL="2743200" lvl="5" indent="-320039" algn="l">
              <a:spcBef>
                <a:spcPts val="360"/>
              </a:spcBef>
              <a:spcAft>
                <a:spcPts val="0"/>
              </a:spcAft>
              <a:buSzPts val="1440"/>
              <a:buChar char="⚫"/>
              <a:defRPr/>
            </a:lvl6pPr>
            <a:lvl7pPr marL="3200400" lvl="6" indent="-320039" algn="l">
              <a:spcBef>
                <a:spcPts val="360"/>
              </a:spcBef>
              <a:spcAft>
                <a:spcPts val="0"/>
              </a:spcAft>
              <a:buSzPts val="1440"/>
              <a:buChar char="⚫"/>
              <a:defRPr/>
            </a:lvl7pPr>
            <a:lvl8pPr marL="3657600" lvl="7" indent="-342900" algn="l">
              <a:spcBef>
                <a:spcPts val="360"/>
              </a:spcBef>
              <a:spcAft>
                <a:spcPts val="0"/>
              </a:spcAft>
              <a:buSzPts val="1800"/>
              <a:buChar char="•"/>
              <a:defRPr/>
            </a:lvl8pPr>
            <a:lvl9pPr marL="4114800" lvl="8" indent="-342900" algn="l">
              <a:spcBef>
                <a:spcPts val="360"/>
              </a:spcBef>
              <a:spcAft>
                <a:spcPts val="0"/>
              </a:spcAft>
              <a:buSzPts val="1800"/>
              <a:buChar char="•"/>
              <a:defRPr/>
            </a:lvl9pPr>
          </a:lstStyle>
          <a:p>
            <a:endParaRPr/>
          </a:p>
        </p:txBody>
      </p:sp>
      <p:sp>
        <p:nvSpPr>
          <p:cNvPr id="83" name="Google Shape;83;p62"/>
          <p:cNvSpPr txBox="1">
            <a:spLocks noGrp="1"/>
          </p:cNvSpPr>
          <p:nvPr>
            <p:ph type="body" idx="2"/>
          </p:nvPr>
        </p:nvSpPr>
        <p:spPr>
          <a:xfrm>
            <a:off x="4766733" y="1676400"/>
            <a:ext cx="6815667" cy="4572000"/>
          </a:xfrm>
          <a:prstGeom prst="rect">
            <a:avLst/>
          </a:prstGeom>
          <a:noFill/>
          <a:ln>
            <a:noFill/>
          </a:ln>
        </p:spPr>
        <p:txBody>
          <a:bodyPr spcFirstLastPara="1" wrap="square" lIns="91425" tIns="0" rIns="91425" bIns="45700" anchor="t" anchorCtr="0">
            <a:normAutofit/>
          </a:bodyPr>
          <a:lstStyle>
            <a:lvl1pPr marL="457200" lvl="0" indent="-397510" algn="l">
              <a:spcBef>
                <a:spcPts val="560"/>
              </a:spcBef>
              <a:spcAft>
                <a:spcPts val="0"/>
              </a:spcAft>
              <a:buSzPts val="2660"/>
              <a:buChar char="⚫"/>
              <a:defRPr sz="2800"/>
            </a:lvl1pPr>
            <a:lvl2pPr marL="914400" lvl="1" indent="-368935" algn="l">
              <a:spcBef>
                <a:spcPts val="520"/>
              </a:spcBef>
              <a:spcAft>
                <a:spcPts val="0"/>
              </a:spcAft>
              <a:buSzPts val="2210"/>
              <a:buChar char="⚫"/>
              <a:defRPr sz="2600"/>
            </a:lvl2pPr>
            <a:lvl3pPr marL="1371600" lvl="2" indent="-335280" algn="l">
              <a:spcBef>
                <a:spcPts val="480"/>
              </a:spcBef>
              <a:spcAft>
                <a:spcPts val="0"/>
              </a:spcAft>
              <a:buSzPts val="1680"/>
              <a:buChar char="⚫"/>
              <a:defRPr sz="2400"/>
            </a:lvl3pPr>
            <a:lvl4pPr marL="1828800" lvl="3" indent="-311150" algn="l">
              <a:spcBef>
                <a:spcPts val="400"/>
              </a:spcBef>
              <a:spcAft>
                <a:spcPts val="0"/>
              </a:spcAft>
              <a:buSzPts val="1300"/>
              <a:buChar char="⚫"/>
              <a:defRPr sz="2000"/>
            </a:lvl4pPr>
            <a:lvl5pPr marL="2286000" lvl="4" indent="-302895" algn="l">
              <a:spcBef>
                <a:spcPts val="360"/>
              </a:spcBef>
              <a:spcAft>
                <a:spcPts val="0"/>
              </a:spcAft>
              <a:buSzPts val="1170"/>
              <a:buChar char="⚫"/>
              <a:defRPr sz="1800"/>
            </a:lvl5pPr>
            <a:lvl6pPr marL="2743200" lvl="5" indent="-320039" algn="l">
              <a:spcBef>
                <a:spcPts val="360"/>
              </a:spcBef>
              <a:spcAft>
                <a:spcPts val="0"/>
              </a:spcAft>
              <a:buSzPts val="1440"/>
              <a:buChar char="⚫"/>
              <a:defRPr/>
            </a:lvl6pPr>
            <a:lvl7pPr marL="3200400" lvl="6" indent="-320039" algn="l">
              <a:spcBef>
                <a:spcPts val="360"/>
              </a:spcBef>
              <a:spcAft>
                <a:spcPts val="0"/>
              </a:spcAft>
              <a:buSzPts val="1440"/>
              <a:buChar char="⚫"/>
              <a:defRPr/>
            </a:lvl7pPr>
            <a:lvl8pPr marL="3657600" lvl="7" indent="-342900" algn="l">
              <a:spcBef>
                <a:spcPts val="360"/>
              </a:spcBef>
              <a:spcAft>
                <a:spcPts val="0"/>
              </a:spcAft>
              <a:buSzPts val="1800"/>
              <a:buChar char="•"/>
              <a:defRPr/>
            </a:lvl8pPr>
            <a:lvl9pPr marL="4114800" lvl="8" indent="-342900" algn="l">
              <a:spcBef>
                <a:spcPts val="360"/>
              </a:spcBef>
              <a:spcAft>
                <a:spcPts val="0"/>
              </a:spcAft>
              <a:buSzPts val="1800"/>
              <a:buChar char="•"/>
              <a:defRPr/>
            </a:lvl9pPr>
          </a:lstStyle>
          <a:p>
            <a:endParaRPr/>
          </a:p>
        </p:txBody>
      </p:sp>
      <p:sp>
        <p:nvSpPr>
          <p:cNvPr id="84" name="Google Shape;84;p62"/>
          <p:cNvSpPr txBox="1">
            <a:spLocks noGrp="1"/>
          </p:cNvSpPr>
          <p:nvPr>
            <p:ph type="dt" idx="10"/>
          </p:nvPr>
        </p:nvSpPr>
        <p:spPr>
          <a:xfrm>
            <a:off x="609600" y="6356351"/>
            <a:ext cx="2844800" cy="365125"/>
          </a:xfrm>
          <a:prstGeom prst="rect">
            <a:avLst/>
          </a:prstGeom>
          <a:noFill/>
          <a:ln>
            <a:noFill/>
          </a:ln>
        </p:spPr>
        <p:txBody>
          <a:bodyPr spcFirstLastPara="1" wrap="square" lIns="0" tIns="0" rIns="0" bIns="0" anchor="b"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pPr marL="0" marR="0" lvl="0" indent="0" algn="l" defTabSz="914400" rtl="0" eaLnBrk="1" fontAlgn="auto" latinLnBrk="0" hangingPunct="1">
              <a:lnSpc>
                <a:spcPct val="100000"/>
              </a:lnSpc>
              <a:spcBef>
                <a:spcPts val="0"/>
              </a:spcBef>
              <a:spcAft>
                <a:spcPts val="0"/>
              </a:spcAft>
              <a:buClrTx/>
              <a:buSzPts val="1400"/>
              <a:buFontTx/>
              <a:buNone/>
              <a:tabLst/>
              <a:defRPr/>
            </a:pPr>
            <a:endParaRPr kumimoji="0" sz="1200" b="0" i="0" u="none" strike="noStrike" kern="1200" cap="none" spc="0" normalizeH="0" baseline="0" noProof="0">
              <a:ln>
                <a:noFill/>
              </a:ln>
              <a:solidFill>
                <a:srgbClr val="035C75"/>
              </a:solidFill>
              <a:effectLst/>
              <a:uLnTx/>
              <a:uFillTx/>
              <a:latin typeface="Constantia"/>
              <a:sym typeface="Constantia"/>
            </a:endParaRPr>
          </a:p>
        </p:txBody>
      </p:sp>
      <p:sp>
        <p:nvSpPr>
          <p:cNvPr id="85" name="Google Shape;85;p62"/>
          <p:cNvSpPr txBox="1">
            <a:spLocks noGrp="1"/>
          </p:cNvSpPr>
          <p:nvPr>
            <p:ph type="ftr" idx="11"/>
          </p:nvPr>
        </p:nvSpPr>
        <p:spPr>
          <a:xfrm>
            <a:off x="3556000" y="6356351"/>
            <a:ext cx="4470400" cy="365125"/>
          </a:xfrm>
          <a:prstGeom prst="rect">
            <a:avLst/>
          </a:prstGeom>
          <a:noFill/>
          <a:ln>
            <a:noFill/>
          </a:ln>
        </p:spPr>
        <p:txBody>
          <a:bodyPr spcFirstLastPara="1" wrap="square" lIns="0" tIns="0" rIns="0" bIns="0" anchor="b"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pPr marL="0" marR="0" lvl="0" indent="0" algn="l" defTabSz="914400" rtl="0" eaLnBrk="1" fontAlgn="auto" latinLnBrk="0" hangingPunct="1">
              <a:lnSpc>
                <a:spcPct val="100000"/>
              </a:lnSpc>
              <a:spcBef>
                <a:spcPts val="0"/>
              </a:spcBef>
              <a:spcAft>
                <a:spcPts val="0"/>
              </a:spcAft>
              <a:buClrTx/>
              <a:buSzPts val="1400"/>
              <a:buFontTx/>
              <a:buNone/>
              <a:tabLst/>
              <a:defRPr/>
            </a:pPr>
            <a:endParaRPr kumimoji="0" sz="1200" b="0" i="0" u="none" strike="noStrike" kern="1200" cap="none" spc="0" normalizeH="0" baseline="0" noProof="0">
              <a:ln>
                <a:noFill/>
              </a:ln>
              <a:solidFill>
                <a:srgbClr val="035C75"/>
              </a:solidFill>
              <a:effectLst/>
              <a:uLnTx/>
              <a:uFillTx/>
              <a:latin typeface="Constantia"/>
              <a:sym typeface="Constantia"/>
            </a:endParaRPr>
          </a:p>
        </p:txBody>
      </p:sp>
      <p:sp>
        <p:nvSpPr>
          <p:cNvPr id="86" name="Google Shape;86;p62"/>
          <p:cNvSpPr txBox="1">
            <a:spLocks noGrp="1"/>
          </p:cNvSpPr>
          <p:nvPr>
            <p:ph type="sldNum" idx="12"/>
          </p:nvPr>
        </p:nvSpPr>
        <p:spPr>
          <a:xfrm>
            <a:off x="10566400" y="6356351"/>
            <a:ext cx="1016000" cy="365125"/>
          </a:xfrm>
          <a:prstGeom prst="rect">
            <a:avLst/>
          </a:prstGeom>
          <a:noFill/>
          <a:ln>
            <a:noFill/>
          </a:ln>
        </p:spPr>
        <p:txBody>
          <a:bodyPr spcFirstLastPara="1" wrap="square" lIns="0" tIns="0" rIns="0" bIns="0" anchor="b"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marR="0" lvl="0" indent="0" algn="r" defTabSz="914400" rtl="0" eaLnBrk="1" fontAlgn="auto" latinLnBrk="0" hangingPunct="1">
              <a:lnSpc>
                <a:spcPct val="100000"/>
              </a:lnSpc>
              <a:spcBef>
                <a:spcPts val="0"/>
              </a:spcBef>
              <a:spcAft>
                <a:spcPts val="0"/>
              </a:spcAft>
              <a:buClrTx/>
              <a:buSzTx/>
              <a:buFontTx/>
              <a:buNone/>
              <a:tabLst/>
              <a:defRPr/>
            </a:pPr>
            <a:fld id="{00000000-1234-1234-1234-123412341234}" type="slidenum">
              <a:rPr kumimoji="0" lang="en-US" sz="1200" b="0" i="0" u="none" strike="noStrike" kern="1200" cap="none" spc="0" normalizeH="0" baseline="0" noProof="0" smtClean="0">
                <a:ln>
                  <a:noFill/>
                </a:ln>
                <a:solidFill>
                  <a:srgbClr val="035C75"/>
                </a:solidFill>
                <a:effectLst/>
                <a:uLnTx/>
                <a:uFillTx/>
                <a:latin typeface="Constantia"/>
                <a:sym typeface="Constantia"/>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srgbClr val="035C75"/>
              </a:solidFill>
              <a:effectLst/>
              <a:uLnTx/>
              <a:uFillTx/>
              <a:latin typeface="Constantia"/>
              <a:sym typeface="Constantia"/>
            </a:endParaRPr>
          </a:p>
        </p:txBody>
      </p:sp>
    </p:spTree>
    <p:extLst>
      <p:ext uri="{BB962C8B-B14F-4D97-AF65-F5344CB8AC3E}">
        <p14:creationId xmlns:p14="http://schemas.microsoft.com/office/powerpoint/2010/main" val="32001506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978D573-E8DC-41BF-A612-D737526533A6}" type="datetimeFigureOut">
              <a:rPr lang="en-US" smtClean="0"/>
              <a:t>10/20/2022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3F889B-B5BB-4132-8395-81265AE51682}" type="slidenum">
              <a:rPr lang="en-US" smtClean="0"/>
              <a:t>‹#›</a:t>
            </a:fld>
            <a:endParaRPr lang="en-US"/>
          </a:p>
        </p:txBody>
      </p:sp>
    </p:spTree>
    <p:extLst>
      <p:ext uri="{BB962C8B-B14F-4D97-AF65-F5344CB8AC3E}">
        <p14:creationId xmlns:p14="http://schemas.microsoft.com/office/powerpoint/2010/main" val="138608146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matchingName="Picture with Caption" type="picTx">
  <p:cSld name="Picture with Caption">
    <p:spTree>
      <p:nvGrpSpPr>
        <p:cNvPr id="1" name="Shape 87"/>
        <p:cNvGrpSpPr/>
        <p:nvPr/>
      </p:nvGrpSpPr>
      <p:grpSpPr>
        <a:xfrm>
          <a:off x="0" y="0"/>
          <a:ext cx="0" cy="0"/>
          <a:chOff x="0" y="0"/>
          <a:chExt cx="0" cy="0"/>
        </a:xfrm>
      </p:grpSpPr>
      <p:sp>
        <p:nvSpPr>
          <p:cNvPr id="88" name="Google Shape;88;p63"/>
          <p:cNvSpPr/>
          <p:nvPr/>
        </p:nvSpPr>
        <p:spPr>
          <a:xfrm rot="-10380000" flipH="1">
            <a:off x="4221004" y="1108077"/>
            <a:ext cx="7010400" cy="4114800"/>
          </a:xfrm>
          <a:prstGeom prst="snipRoundRect">
            <a:avLst>
              <a:gd name="adj1" fmla="val 0"/>
              <a:gd name="adj2" fmla="val 3646"/>
            </a:avLst>
          </a:prstGeom>
          <a:solidFill>
            <a:srgbClr val="FFFFFF"/>
          </a:solidFill>
          <a:ln w="9525" cap="rnd" cmpd="sng">
            <a:solidFill>
              <a:srgbClr val="C0C0C0"/>
            </a:solidFill>
            <a:prstDash val="solid"/>
            <a:round/>
            <a:headEnd type="none" w="sm" len="sm"/>
            <a:tailEnd type="none" w="sm" len="sm"/>
          </a:ln>
          <a:effectLst>
            <a:outerShdw blurRad="63500" dist="38500" dir="7500000" sx="98500" sy="100080" kx="100000" algn="tl" rotWithShape="0">
              <a:srgbClr val="000000">
                <a:alpha val="24705"/>
              </a:srgbClr>
            </a:outerShdw>
          </a:effectLst>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srgbClr val="FFFFFF"/>
              </a:solidFill>
              <a:effectLst/>
              <a:uLnTx/>
              <a:uFillTx/>
              <a:latin typeface="Constantia"/>
              <a:ea typeface="Constantia"/>
              <a:cs typeface="Constantia"/>
              <a:sym typeface="Constantia"/>
            </a:endParaRPr>
          </a:p>
        </p:txBody>
      </p:sp>
      <p:sp>
        <p:nvSpPr>
          <p:cNvPr id="89" name="Google Shape;89;p63"/>
          <p:cNvSpPr/>
          <p:nvPr/>
        </p:nvSpPr>
        <p:spPr>
          <a:xfrm rot="-10380000" flipH="1">
            <a:off x="10672179" y="5359769"/>
            <a:ext cx="207264" cy="155448"/>
          </a:xfrm>
          <a:prstGeom prst="rtTriangle">
            <a:avLst/>
          </a:prstGeom>
          <a:solidFill>
            <a:srgbClr val="FFFFFF"/>
          </a:solidFill>
          <a:ln w="12700" cap="flat" cmpd="sng">
            <a:solidFill>
              <a:srgbClr val="FFFFFF"/>
            </a:solidFill>
            <a:prstDash val="solid"/>
            <a:bevel/>
            <a:headEnd type="none" w="sm" len="sm"/>
            <a:tailEnd type="none" w="sm" len="sm"/>
          </a:ln>
          <a:effectLst>
            <a:outerShdw blurRad="19685" dist="6350" dir="12900000" algn="tl" rotWithShape="0">
              <a:srgbClr val="000000">
                <a:alpha val="46666"/>
              </a:srgbClr>
            </a:outerShdw>
          </a:effectLst>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srgbClr val="FFFFFF"/>
              </a:solidFill>
              <a:effectLst/>
              <a:uLnTx/>
              <a:uFillTx/>
              <a:latin typeface="Constantia"/>
              <a:ea typeface="Constantia"/>
              <a:cs typeface="Constantia"/>
              <a:sym typeface="Constantia"/>
            </a:endParaRPr>
          </a:p>
        </p:txBody>
      </p:sp>
      <p:sp>
        <p:nvSpPr>
          <p:cNvPr id="90" name="Google Shape;90;p63"/>
          <p:cNvSpPr txBox="1">
            <a:spLocks noGrp="1"/>
          </p:cNvSpPr>
          <p:nvPr>
            <p:ph type="title"/>
          </p:nvPr>
        </p:nvSpPr>
        <p:spPr>
          <a:xfrm>
            <a:off x="812800" y="1176997"/>
            <a:ext cx="2950464" cy="1582621"/>
          </a:xfrm>
          <a:prstGeom prst="rect">
            <a:avLst/>
          </a:prstGeom>
          <a:noFill/>
          <a:ln>
            <a:noFill/>
          </a:ln>
        </p:spPr>
        <p:txBody>
          <a:bodyPr spcFirstLastPara="1" wrap="square" lIns="45700" tIns="45700" rIns="45700" bIns="45700" anchor="b" anchorCtr="0">
            <a:normAutofit/>
          </a:bodyPr>
          <a:lstStyle>
            <a:lvl1pPr lvl="0" algn="l">
              <a:spcBef>
                <a:spcPts val="0"/>
              </a:spcBef>
              <a:spcAft>
                <a:spcPts val="0"/>
              </a:spcAft>
              <a:buClr>
                <a:schemeClr val="dk2"/>
              </a:buClr>
              <a:buSzPts val="2000"/>
              <a:buFont typeface="Calibri"/>
              <a:buNone/>
              <a:defRPr sz="2000" b="1">
                <a:solidFill>
                  <a:schemeClr val="dk2"/>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91" name="Google Shape;91;p63"/>
          <p:cNvSpPr txBox="1">
            <a:spLocks noGrp="1"/>
          </p:cNvSpPr>
          <p:nvPr>
            <p:ph type="body" idx="1"/>
          </p:nvPr>
        </p:nvSpPr>
        <p:spPr>
          <a:xfrm>
            <a:off x="812800" y="2828785"/>
            <a:ext cx="2946400" cy="2179320"/>
          </a:xfrm>
          <a:prstGeom prst="rect">
            <a:avLst/>
          </a:prstGeom>
          <a:noFill/>
          <a:ln>
            <a:noFill/>
          </a:ln>
        </p:spPr>
        <p:txBody>
          <a:bodyPr spcFirstLastPara="1" wrap="square" lIns="64000" tIns="45700" rIns="45700" bIns="45700" anchor="t" anchorCtr="0">
            <a:normAutofit/>
          </a:bodyPr>
          <a:lstStyle>
            <a:lvl1pPr marL="457200" lvl="0" indent="-228600" algn="l">
              <a:spcBef>
                <a:spcPts val="250"/>
              </a:spcBef>
              <a:spcAft>
                <a:spcPts val="0"/>
              </a:spcAft>
              <a:buSzPts val="1235"/>
              <a:buFont typeface="Constantia"/>
              <a:buNone/>
              <a:defRPr sz="1300"/>
            </a:lvl1pPr>
            <a:lvl2pPr marL="914400" lvl="1" indent="-293369" algn="l">
              <a:spcBef>
                <a:spcPts val="240"/>
              </a:spcBef>
              <a:spcAft>
                <a:spcPts val="0"/>
              </a:spcAft>
              <a:buSzPts val="1020"/>
              <a:buChar char="⚫"/>
              <a:defRPr sz="1200"/>
            </a:lvl2pPr>
            <a:lvl3pPr marL="1371600" lvl="2" indent="-273050" algn="l">
              <a:spcBef>
                <a:spcPts val="200"/>
              </a:spcBef>
              <a:spcAft>
                <a:spcPts val="0"/>
              </a:spcAft>
              <a:buSzPts val="700"/>
              <a:buChar char="⚫"/>
              <a:defRPr sz="1000"/>
            </a:lvl3pPr>
            <a:lvl4pPr marL="1828800" lvl="3" indent="-265747" algn="l">
              <a:spcBef>
                <a:spcPts val="180"/>
              </a:spcBef>
              <a:spcAft>
                <a:spcPts val="0"/>
              </a:spcAft>
              <a:buSzPts val="585"/>
              <a:buChar char="⚫"/>
              <a:defRPr sz="900"/>
            </a:lvl4pPr>
            <a:lvl5pPr marL="2286000" lvl="4" indent="-265747" algn="l">
              <a:spcBef>
                <a:spcPts val="180"/>
              </a:spcBef>
              <a:spcAft>
                <a:spcPts val="0"/>
              </a:spcAft>
              <a:buSzPts val="585"/>
              <a:buChar char="⚫"/>
              <a:defRPr sz="900"/>
            </a:lvl5pPr>
            <a:lvl6pPr marL="2743200" lvl="5" indent="-320039" algn="l">
              <a:spcBef>
                <a:spcPts val="360"/>
              </a:spcBef>
              <a:spcAft>
                <a:spcPts val="0"/>
              </a:spcAft>
              <a:buSzPts val="1440"/>
              <a:buChar char="⚫"/>
              <a:defRPr/>
            </a:lvl6pPr>
            <a:lvl7pPr marL="3200400" lvl="6" indent="-320039" algn="l">
              <a:spcBef>
                <a:spcPts val="360"/>
              </a:spcBef>
              <a:spcAft>
                <a:spcPts val="0"/>
              </a:spcAft>
              <a:buSzPts val="1440"/>
              <a:buChar char="⚫"/>
              <a:defRPr/>
            </a:lvl7pPr>
            <a:lvl8pPr marL="3657600" lvl="7" indent="-342900" algn="l">
              <a:spcBef>
                <a:spcPts val="360"/>
              </a:spcBef>
              <a:spcAft>
                <a:spcPts val="0"/>
              </a:spcAft>
              <a:buSzPts val="1800"/>
              <a:buChar char="•"/>
              <a:defRPr/>
            </a:lvl8pPr>
            <a:lvl9pPr marL="4114800" lvl="8" indent="-342900" algn="l">
              <a:spcBef>
                <a:spcPts val="360"/>
              </a:spcBef>
              <a:spcAft>
                <a:spcPts val="0"/>
              </a:spcAft>
              <a:buSzPts val="1800"/>
              <a:buChar char="•"/>
              <a:defRPr/>
            </a:lvl9pPr>
          </a:lstStyle>
          <a:p>
            <a:endParaRPr/>
          </a:p>
        </p:txBody>
      </p:sp>
      <p:sp>
        <p:nvSpPr>
          <p:cNvPr id="92" name="Google Shape;92;p63"/>
          <p:cNvSpPr txBox="1">
            <a:spLocks noGrp="1"/>
          </p:cNvSpPr>
          <p:nvPr>
            <p:ph type="dt" idx="10"/>
          </p:nvPr>
        </p:nvSpPr>
        <p:spPr>
          <a:xfrm>
            <a:off x="609600" y="6356351"/>
            <a:ext cx="2844800" cy="365125"/>
          </a:xfrm>
          <a:prstGeom prst="rect">
            <a:avLst/>
          </a:prstGeom>
          <a:noFill/>
          <a:ln>
            <a:noFill/>
          </a:ln>
        </p:spPr>
        <p:txBody>
          <a:bodyPr spcFirstLastPara="1" wrap="square" lIns="0" tIns="0" rIns="0" bIns="0" anchor="b"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pPr marL="0" marR="0" lvl="0" indent="0" algn="l" defTabSz="914400" rtl="0" eaLnBrk="1" fontAlgn="auto" latinLnBrk="0" hangingPunct="1">
              <a:lnSpc>
                <a:spcPct val="100000"/>
              </a:lnSpc>
              <a:spcBef>
                <a:spcPts val="0"/>
              </a:spcBef>
              <a:spcAft>
                <a:spcPts val="0"/>
              </a:spcAft>
              <a:buClrTx/>
              <a:buSzPts val="1400"/>
              <a:buFontTx/>
              <a:buNone/>
              <a:tabLst/>
              <a:defRPr/>
            </a:pPr>
            <a:endParaRPr kumimoji="0" sz="1200" b="0" i="0" u="none" strike="noStrike" kern="1200" cap="none" spc="0" normalizeH="0" baseline="0" noProof="0">
              <a:ln>
                <a:noFill/>
              </a:ln>
              <a:solidFill>
                <a:srgbClr val="035C75"/>
              </a:solidFill>
              <a:effectLst/>
              <a:uLnTx/>
              <a:uFillTx/>
              <a:latin typeface="Constantia"/>
              <a:sym typeface="Constantia"/>
            </a:endParaRPr>
          </a:p>
        </p:txBody>
      </p:sp>
      <p:sp>
        <p:nvSpPr>
          <p:cNvPr id="93" name="Google Shape;93;p63"/>
          <p:cNvSpPr txBox="1">
            <a:spLocks noGrp="1"/>
          </p:cNvSpPr>
          <p:nvPr>
            <p:ph type="ftr" idx="11"/>
          </p:nvPr>
        </p:nvSpPr>
        <p:spPr>
          <a:xfrm>
            <a:off x="3556000" y="6356351"/>
            <a:ext cx="4470400" cy="365125"/>
          </a:xfrm>
          <a:prstGeom prst="rect">
            <a:avLst/>
          </a:prstGeom>
          <a:noFill/>
          <a:ln>
            <a:noFill/>
          </a:ln>
        </p:spPr>
        <p:txBody>
          <a:bodyPr spcFirstLastPara="1" wrap="square" lIns="0" tIns="0" rIns="0" bIns="0" anchor="b"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pPr marL="0" marR="0" lvl="0" indent="0" algn="l" defTabSz="914400" rtl="0" eaLnBrk="1" fontAlgn="auto" latinLnBrk="0" hangingPunct="1">
              <a:lnSpc>
                <a:spcPct val="100000"/>
              </a:lnSpc>
              <a:spcBef>
                <a:spcPts val="0"/>
              </a:spcBef>
              <a:spcAft>
                <a:spcPts val="0"/>
              </a:spcAft>
              <a:buClrTx/>
              <a:buSzPts val="1400"/>
              <a:buFontTx/>
              <a:buNone/>
              <a:tabLst/>
              <a:defRPr/>
            </a:pPr>
            <a:endParaRPr kumimoji="0" sz="1200" b="0" i="0" u="none" strike="noStrike" kern="1200" cap="none" spc="0" normalizeH="0" baseline="0" noProof="0">
              <a:ln>
                <a:noFill/>
              </a:ln>
              <a:solidFill>
                <a:srgbClr val="035C75"/>
              </a:solidFill>
              <a:effectLst/>
              <a:uLnTx/>
              <a:uFillTx/>
              <a:latin typeface="Constantia"/>
              <a:sym typeface="Constantia"/>
            </a:endParaRPr>
          </a:p>
        </p:txBody>
      </p:sp>
      <p:sp>
        <p:nvSpPr>
          <p:cNvPr id="94" name="Google Shape;94;p63"/>
          <p:cNvSpPr txBox="1">
            <a:spLocks noGrp="1"/>
          </p:cNvSpPr>
          <p:nvPr>
            <p:ph type="sldNum" idx="12"/>
          </p:nvPr>
        </p:nvSpPr>
        <p:spPr>
          <a:xfrm>
            <a:off x="10769600" y="6356351"/>
            <a:ext cx="812800" cy="365125"/>
          </a:xfrm>
          <a:prstGeom prst="rect">
            <a:avLst/>
          </a:prstGeom>
          <a:noFill/>
          <a:ln>
            <a:noFill/>
          </a:ln>
        </p:spPr>
        <p:txBody>
          <a:bodyPr spcFirstLastPara="1" wrap="square" lIns="0" tIns="0" rIns="0" bIns="0" anchor="b"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marR="0" lvl="0" indent="0" algn="r" defTabSz="914400" rtl="0" eaLnBrk="1" fontAlgn="auto" latinLnBrk="0" hangingPunct="1">
              <a:lnSpc>
                <a:spcPct val="100000"/>
              </a:lnSpc>
              <a:spcBef>
                <a:spcPts val="0"/>
              </a:spcBef>
              <a:spcAft>
                <a:spcPts val="0"/>
              </a:spcAft>
              <a:buClrTx/>
              <a:buSzTx/>
              <a:buFontTx/>
              <a:buNone/>
              <a:tabLst/>
              <a:defRPr/>
            </a:pPr>
            <a:fld id="{00000000-1234-1234-1234-123412341234}" type="slidenum">
              <a:rPr kumimoji="0" lang="en-US" sz="1200" b="0" i="0" u="none" strike="noStrike" kern="1200" cap="none" spc="0" normalizeH="0" baseline="0" noProof="0" smtClean="0">
                <a:ln>
                  <a:noFill/>
                </a:ln>
                <a:solidFill>
                  <a:srgbClr val="035C75"/>
                </a:solidFill>
                <a:effectLst/>
                <a:uLnTx/>
                <a:uFillTx/>
                <a:latin typeface="Constantia"/>
                <a:sym typeface="Constantia"/>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srgbClr val="035C75"/>
              </a:solidFill>
              <a:effectLst/>
              <a:uLnTx/>
              <a:uFillTx/>
              <a:latin typeface="Constantia"/>
              <a:sym typeface="Constantia"/>
            </a:endParaRPr>
          </a:p>
        </p:txBody>
      </p:sp>
      <p:sp>
        <p:nvSpPr>
          <p:cNvPr id="95" name="Google Shape;95;p63"/>
          <p:cNvSpPr>
            <a:spLocks noGrp="1"/>
          </p:cNvSpPr>
          <p:nvPr>
            <p:ph type="pic" idx="2"/>
          </p:nvPr>
        </p:nvSpPr>
        <p:spPr>
          <a:xfrm rot="420000">
            <a:off x="4647724" y="1199517"/>
            <a:ext cx="6156960" cy="3931920"/>
          </a:xfrm>
          <a:prstGeom prst="rect">
            <a:avLst/>
          </a:prstGeom>
          <a:solidFill>
            <a:schemeClr val="lt2"/>
          </a:solidFill>
          <a:ln w="9525" cap="rnd" cmpd="sng">
            <a:solidFill>
              <a:srgbClr val="C0C0C0"/>
            </a:solidFill>
            <a:prstDash val="solid"/>
            <a:round/>
            <a:headEnd type="none" w="sm" len="sm"/>
            <a:tailEnd type="none" w="sm" len="sm"/>
          </a:ln>
        </p:spPr>
        <p:txBody>
          <a:bodyPr spcFirstLastPara="1" wrap="square" lIns="91425" tIns="45700" rIns="91425" bIns="45700" anchor="t" anchorCtr="0">
            <a:normAutofit/>
          </a:bodyPr>
          <a:lstStyle>
            <a:lvl1pPr marR="0" lvl="0" algn="l" rtl="0">
              <a:spcBef>
                <a:spcPts val="640"/>
              </a:spcBef>
              <a:spcAft>
                <a:spcPts val="0"/>
              </a:spcAft>
              <a:buClr>
                <a:schemeClr val="accent3"/>
              </a:buClr>
              <a:buSzPts val="3040"/>
              <a:buFont typeface="Noto Sans Symbols"/>
              <a:buNone/>
              <a:defRPr sz="3200" b="0" i="0" u="none" strike="noStrike" cap="none">
                <a:solidFill>
                  <a:schemeClr val="dk1"/>
                </a:solidFill>
                <a:latin typeface="Constantia"/>
                <a:ea typeface="Constantia"/>
                <a:cs typeface="Constantia"/>
                <a:sym typeface="Constantia"/>
              </a:defRPr>
            </a:lvl1pPr>
            <a:lvl2pPr marR="0" lvl="1" algn="l" rtl="0">
              <a:spcBef>
                <a:spcPts val="480"/>
              </a:spcBef>
              <a:spcAft>
                <a:spcPts val="0"/>
              </a:spcAft>
              <a:buClr>
                <a:schemeClr val="accent1"/>
              </a:buClr>
              <a:buSzPts val="2040"/>
              <a:buFont typeface="Noto Sans Symbols"/>
              <a:buChar char="⚫"/>
              <a:defRPr sz="2400" b="0" i="0" u="none" strike="noStrike" cap="none">
                <a:solidFill>
                  <a:schemeClr val="dk1"/>
                </a:solidFill>
                <a:latin typeface="Constantia"/>
                <a:ea typeface="Constantia"/>
                <a:cs typeface="Constantia"/>
                <a:sym typeface="Constantia"/>
              </a:defRPr>
            </a:lvl2pPr>
            <a:lvl3pPr marR="0" lvl="2" algn="l" rtl="0">
              <a:spcBef>
                <a:spcPts val="420"/>
              </a:spcBef>
              <a:spcAft>
                <a:spcPts val="0"/>
              </a:spcAft>
              <a:buClr>
                <a:schemeClr val="accent2"/>
              </a:buClr>
              <a:buSzPts val="1470"/>
              <a:buFont typeface="Noto Sans Symbols"/>
              <a:buChar char="⚫"/>
              <a:defRPr sz="2100" b="0" i="0" u="none" strike="noStrike" cap="none">
                <a:solidFill>
                  <a:schemeClr val="dk1"/>
                </a:solidFill>
                <a:latin typeface="Constantia"/>
                <a:ea typeface="Constantia"/>
                <a:cs typeface="Constantia"/>
                <a:sym typeface="Constantia"/>
              </a:defRPr>
            </a:lvl3pPr>
            <a:lvl4pPr marR="0" lvl="3" algn="l" rtl="0">
              <a:spcBef>
                <a:spcPts val="400"/>
              </a:spcBef>
              <a:spcAft>
                <a:spcPts val="0"/>
              </a:spcAft>
              <a:buClr>
                <a:schemeClr val="accent3"/>
              </a:buClr>
              <a:buSzPts val="1300"/>
              <a:buFont typeface="Noto Sans Symbols"/>
              <a:buChar char="⚫"/>
              <a:defRPr sz="2000" b="0" i="0" u="none" strike="noStrike" cap="none">
                <a:solidFill>
                  <a:schemeClr val="dk1"/>
                </a:solidFill>
                <a:latin typeface="Constantia"/>
                <a:ea typeface="Constantia"/>
                <a:cs typeface="Constantia"/>
                <a:sym typeface="Constantia"/>
              </a:defRPr>
            </a:lvl4pPr>
            <a:lvl5pPr marR="0" lvl="4" algn="l" rtl="0">
              <a:spcBef>
                <a:spcPts val="400"/>
              </a:spcBef>
              <a:spcAft>
                <a:spcPts val="0"/>
              </a:spcAft>
              <a:buClr>
                <a:schemeClr val="accent4"/>
              </a:buClr>
              <a:buSzPts val="1300"/>
              <a:buFont typeface="Noto Sans Symbols"/>
              <a:buChar char="⚫"/>
              <a:defRPr sz="2000" b="0" i="0" u="none" strike="noStrike" cap="none">
                <a:solidFill>
                  <a:schemeClr val="dk1"/>
                </a:solidFill>
                <a:latin typeface="Constantia"/>
                <a:ea typeface="Constantia"/>
                <a:cs typeface="Constantia"/>
                <a:sym typeface="Constantia"/>
              </a:defRPr>
            </a:lvl5pPr>
            <a:lvl6pPr marR="0" lvl="5" algn="l" rtl="0">
              <a:spcBef>
                <a:spcPts val="360"/>
              </a:spcBef>
              <a:spcAft>
                <a:spcPts val="0"/>
              </a:spcAft>
              <a:buClr>
                <a:schemeClr val="accent5"/>
              </a:buClr>
              <a:buSzPts val="1440"/>
              <a:buFont typeface="Noto Sans Symbols"/>
              <a:buChar char="⚫"/>
              <a:defRPr sz="1800" b="0" i="0" u="none" strike="noStrike" cap="none">
                <a:solidFill>
                  <a:schemeClr val="dk1"/>
                </a:solidFill>
                <a:latin typeface="Constantia"/>
                <a:ea typeface="Constantia"/>
                <a:cs typeface="Constantia"/>
                <a:sym typeface="Constantia"/>
              </a:defRPr>
            </a:lvl6pPr>
            <a:lvl7pPr marR="0" lvl="6" algn="l" rtl="0">
              <a:spcBef>
                <a:spcPts val="320"/>
              </a:spcBef>
              <a:spcAft>
                <a:spcPts val="0"/>
              </a:spcAft>
              <a:buClr>
                <a:schemeClr val="accent6"/>
              </a:buClr>
              <a:buSzPts val="1280"/>
              <a:buFont typeface="Noto Sans Symbols"/>
              <a:buChar char="⚫"/>
              <a:defRPr sz="1600" b="0" i="0" u="none" strike="noStrike" cap="none">
                <a:solidFill>
                  <a:schemeClr val="dk1"/>
                </a:solidFill>
                <a:latin typeface="Constantia"/>
                <a:ea typeface="Constantia"/>
                <a:cs typeface="Constantia"/>
                <a:sym typeface="Constantia"/>
              </a:defRPr>
            </a:lvl7pPr>
            <a:lvl8pPr marR="0" lvl="7" algn="l" rtl="0">
              <a:spcBef>
                <a:spcPts val="320"/>
              </a:spcBef>
              <a:spcAft>
                <a:spcPts val="0"/>
              </a:spcAft>
              <a:buClr>
                <a:schemeClr val="dk2"/>
              </a:buClr>
              <a:buSzPts val="1600"/>
              <a:buFont typeface="Constantia"/>
              <a:buChar char="•"/>
              <a:defRPr sz="1600" b="0" i="0" u="none" strike="noStrike" cap="none">
                <a:solidFill>
                  <a:schemeClr val="dk1"/>
                </a:solidFill>
                <a:latin typeface="Constantia"/>
                <a:ea typeface="Constantia"/>
                <a:cs typeface="Constantia"/>
                <a:sym typeface="Constantia"/>
              </a:defRPr>
            </a:lvl8pPr>
            <a:lvl9pPr marR="0" lvl="8" algn="l" rtl="0">
              <a:spcBef>
                <a:spcPts val="280"/>
              </a:spcBef>
              <a:spcAft>
                <a:spcPts val="0"/>
              </a:spcAft>
              <a:buClr>
                <a:schemeClr val="dk2"/>
              </a:buClr>
              <a:buSzPts val="1400"/>
              <a:buFont typeface="Constantia"/>
              <a:buChar char="•"/>
              <a:defRPr sz="1400" b="0" i="0" u="none" strike="noStrike" cap="none">
                <a:solidFill>
                  <a:schemeClr val="dk1"/>
                </a:solidFill>
                <a:latin typeface="Constantia"/>
                <a:ea typeface="Constantia"/>
                <a:cs typeface="Constantia"/>
                <a:sym typeface="Constantia"/>
              </a:defRPr>
            </a:lvl9pPr>
          </a:lstStyle>
          <a:p>
            <a:endParaRPr/>
          </a:p>
        </p:txBody>
      </p:sp>
      <p:sp>
        <p:nvSpPr>
          <p:cNvPr id="96" name="Google Shape;96;p63"/>
          <p:cNvSpPr/>
          <p:nvPr/>
        </p:nvSpPr>
        <p:spPr>
          <a:xfrm rot="10800000" flipH="1">
            <a:off x="-12700" y="5816600"/>
            <a:ext cx="12217400" cy="1041400"/>
          </a:xfrm>
          <a:custGeom>
            <a:avLst/>
            <a:gdLst/>
            <a:ahLst/>
            <a:cxnLst/>
            <a:rect l="l" t="t" r="r" b="b"/>
            <a:pathLst>
              <a:path w="5772" h="656" extrusionOk="0">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rgbClr val="0079AD">
                  <a:alpha val="44705"/>
                </a:srgbClr>
              </a:gs>
              <a:gs pos="100000">
                <a:srgbClr val="00E9F7">
                  <a:alpha val="54901"/>
                </a:srgbClr>
              </a:gs>
            </a:gsLst>
            <a:lin ang="5400000" scaled="0"/>
          </a:gradFill>
          <a:ln>
            <a:noFill/>
          </a:ln>
        </p:spPr>
        <p:txBody>
          <a:bodyPr spcFirstLastPara="1" wrap="square" lIns="91425" tIns="45700" rIns="91425" bIns="45700" anchor="t"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srgbClr val="000000"/>
              </a:solidFill>
              <a:effectLst/>
              <a:uLnTx/>
              <a:uFillTx/>
              <a:latin typeface="Constantia"/>
              <a:ea typeface="Constantia"/>
              <a:cs typeface="Constantia"/>
              <a:sym typeface="Constantia"/>
            </a:endParaRPr>
          </a:p>
        </p:txBody>
      </p:sp>
      <p:sp>
        <p:nvSpPr>
          <p:cNvPr id="97" name="Google Shape;97;p63"/>
          <p:cNvSpPr/>
          <p:nvPr/>
        </p:nvSpPr>
        <p:spPr>
          <a:xfrm rot="10800000" flipH="1">
            <a:off x="5842000" y="6219826"/>
            <a:ext cx="6350000" cy="638175"/>
          </a:xfrm>
          <a:custGeom>
            <a:avLst/>
            <a:gdLst/>
            <a:ahLst/>
            <a:cxnLst/>
            <a:rect l="l" t="t" r="r" b="b"/>
            <a:pathLst>
              <a:path w="3000" h="595" extrusionOk="0">
                <a:moveTo>
                  <a:pt x="0" y="0"/>
                </a:moveTo>
                <a:cubicBezTo>
                  <a:pt x="174" y="102"/>
                  <a:pt x="1168" y="533"/>
                  <a:pt x="1668" y="564"/>
                </a:cubicBezTo>
                <a:cubicBezTo>
                  <a:pt x="2168" y="595"/>
                  <a:pt x="2778" y="279"/>
                  <a:pt x="3000" y="186"/>
                </a:cubicBezTo>
                <a:lnTo>
                  <a:pt x="3000" y="6"/>
                </a:lnTo>
                <a:lnTo>
                  <a:pt x="0" y="0"/>
                </a:lnTo>
                <a:close/>
              </a:path>
            </a:pathLst>
          </a:custGeom>
          <a:gradFill>
            <a:gsLst>
              <a:gs pos="0">
                <a:srgbClr val="00ABB4">
                  <a:alpha val="29803"/>
                </a:srgbClr>
              </a:gs>
              <a:gs pos="80000">
                <a:srgbClr val="0099E4">
                  <a:alpha val="44705"/>
                </a:srgbClr>
              </a:gs>
              <a:gs pos="100000">
                <a:srgbClr val="0099E4">
                  <a:alpha val="44705"/>
                </a:srgbClr>
              </a:gs>
            </a:gsLst>
            <a:lin ang="5400000" scaled="0"/>
          </a:gradFill>
          <a:ln>
            <a:noFill/>
          </a:ln>
        </p:spPr>
        <p:txBody>
          <a:bodyPr spcFirstLastPara="1" wrap="square" lIns="91425" tIns="45700" rIns="91425" bIns="45700" anchor="t"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srgbClr val="000000"/>
              </a:solidFill>
              <a:effectLst/>
              <a:uLnTx/>
              <a:uFillTx/>
              <a:latin typeface="Constantia"/>
              <a:ea typeface="Constantia"/>
              <a:cs typeface="Constantia"/>
              <a:sym typeface="Constantia"/>
            </a:endParaRPr>
          </a:p>
        </p:txBody>
      </p:sp>
    </p:spTree>
    <p:extLst>
      <p:ext uri="{BB962C8B-B14F-4D97-AF65-F5344CB8AC3E}">
        <p14:creationId xmlns:p14="http://schemas.microsoft.com/office/powerpoint/2010/main" val="249218961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matchingName="Title and Vertical Text" type="vertTx">
  <p:cSld name="Title and Vertical Text">
    <p:spTree>
      <p:nvGrpSpPr>
        <p:cNvPr id="1" name="Shape 98"/>
        <p:cNvGrpSpPr/>
        <p:nvPr/>
      </p:nvGrpSpPr>
      <p:grpSpPr>
        <a:xfrm>
          <a:off x="0" y="0"/>
          <a:ext cx="0" cy="0"/>
          <a:chOff x="0" y="0"/>
          <a:chExt cx="0" cy="0"/>
        </a:xfrm>
      </p:grpSpPr>
      <p:sp>
        <p:nvSpPr>
          <p:cNvPr id="99" name="Google Shape;99;p64"/>
          <p:cNvSpPr txBox="1">
            <a:spLocks noGrp="1"/>
          </p:cNvSpPr>
          <p:nvPr>
            <p:ph type="title"/>
          </p:nvPr>
        </p:nvSpPr>
        <p:spPr>
          <a:xfrm>
            <a:off x="609600" y="704088"/>
            <a:ext cx="10972800" cy="1143000"/>
          </a:xfrm>
          <a:prstGeom prst="rect">
            <a:avLst/>
          </a:prstGeom>
          <a:noFill/>
          <a:ln>
            <a:noFill/>
          </a:ln>
        </p:spPr>
        <p:txBody>
          <a:bodyPr spcFirstLastPara="1" wrap="square" lIns="0" tIns="45700" rIns="0" bIns="0" anchor="b" anchorCtr="0">
            <a:normAutofit/>
          </a:bodyPr>
          <a:lstStyle>
            <a:lvl1pPr lvl="0" algn="l">
              <a:spcBef>
                <a:spcPts val="0"/>
              </a:spcBef>
              <a:spcAft>
                <a:spcPts val="0"/>
              </a:spcAft>
              <a:buClr>
                <a:schemeClr val="dk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00" name="Google Shape;100;p64"/>
          <p:cNvSpPr txBox="1">
            <a:spLocks noGrp="1"/>
          </p:cNvSpPr>
          <p:nvPr>
            <p:ph type="body" idx="1"/>
          </p:nvPr>
        </p:nvSpPr>
        <p:spPr>
          <a:xfrm rot="5400000">
            <a:off x="3901440" y="-1356360"/>
            <a:ext cx="4389120" cy="10972800"/>
          </a:xfrm>
          <a:prstGeom prst="rect">
            <a:avLst/>
          </a:prstGeom>
          <a:noFill/>
          <a:ln>
            <a:noFill/>
          </a:ln>
        </p:spPr>
        <p:txBody>
          <a:bodyPr spcFirstLastPara="1" wrap="square" lIns="91425" tIns="45700" rIns="91425" bIns="45700" anchor="t" anchorCtr="0">
            <a:normAutofit/>
          </a:bodyPr>
          <a:lstStyle>
            <a:lvl1pPr marL="457200" lvl="0" indent="-337185" algn="l">
              <a:spcBef>
                <a:spcPts val="360"/>
              </a:spcBef>
              <a:spcAft>
                <a:spcPts val="0"/>
              </a:spcAft>
              <a:buSzPts val="1710"/>
              <a:buChar char="⚫"/>
              <a:defRPr/>
            </a:lvl1pPr>
            <a:lvl2pPr marL="914400" lvl="1" indent="-325755" algn="l">
              <a:spcBef>
                <a:spcPts val="360"/>
              </a:spcBef>
              <a:spcAft>
                <a:spcPts val="0"/>
              </a:spcAft>
              <a:buSzPts val="1530"/>
              <a:buChar char="⚫"/>
              <a:defRPr/>
            </a:lvl2pPr>
            <a:lvl3pPr marL="1371600" lvl="2" indent="-308610" algn="l">
              <a:spcBef>
                <a:spcPts val="360"/>
              </a:spcBef>
              <a:spcAft>
                <a:spcPts val="0"/>
              </a:spcAft>
              <a:buSzPts val="1260"/>
              <a:buChar char="⚫"/>
              <a:defRPr/>
            </a:lvl3pPr>
            <a:lvl4pPr marL="1828800" lvl="3" indent="-302894" algn="l">
              <a:spcBef>
                <a:spcPts val="360"/>
              </a:spcBef>
              <a:spcAft>
                <a:spcPts val="0"/>
              </a:spcAft>
              <a:buSzPts val="1170"/>
              <a:buChar char="⚫"/>
              <a:defRPr/>
            </a:lvl4pPr>
            <a:lvl5pPr marL="2286000" lvl="4" indent="-302895" algn="l">
              <a:spcBef>
                <a:spcPts val="360"/>
              </a:spcBef>
              <a:spcAft>
                <a:spcPts val="0"/>
              </a:spcAft>
              <a:buSzPts val="1170"/>
              <a:buChar char="⚫"/>
              <a:defRPr/>
            </a:lvl5pPr>
            <a:lvl6pPr marL="2743200" lvl="5" indent="-320039" algn="l">
              <a:spcBef>
                <a:spcPts val="360"/>
              </a:spcBef>
              <a:spcAft>
                <a:spcPts val="0"/>
              </a:spcAft>
              <a:buSzPts val="1440"/>
              <a:buChar char="⚫"/>
              <a:defRPr/>
            </a:lvl6pPr>
            <a:lvl7pPr marL="3200400" lvl="6" indent="-320039" algn="l">
              <a:spcBef>
                <a:spcPts val="360"/>
              </a:spcBef>
              <a:spcAft>
                <a:spcPts val="0"/>
              </a:spcAft>
              <a:buSzPts val="1440"/>
              <a:buChar char="⚫"/>
              <a:defRPr/>
            </a:lvl7pPr>
            <a:lvl8pPr marL="3657600" lvl="7" indent="-342900" algn="l">
              <a:spcBef>
                <a:spcPts val="360"/>
              </a:spcBef>
              <a:spcAft>
                <a:spcPts val="0"/>
              </a:spcAft>
              <a:buSzPts val="1800"/>
              <a:buChar char="•"/>
              <a:defRPr/>
            </a:lvl8pPr>
            <a:lvl9pPr marL="4114800" lvl="8" indent="-342900" algn="l">
              <a:spcBef>
                <a:spcPts val="360"/>
              </a:spcBef>
              <a:spcAft>
                <a:spcPts val="0"/>
              </a:spcAft>
              <a:buSzPts val="1800"/>
              <a:buChar char="•"/>
              <a:defRPr/>
            </a:lvl9pPr>
          </a:lstStyle>
          <a:p>
            <a:endParaRPr/>
          </a:p>
        </p:txBody>
      </p:sp>
      <p:sp>
        <p:nvSpPr>
          <p:cNvPr id="101" name="Google Shape;101;p64"/>
          <p:cNvSpPr txBox="1">
            <a:spLocks noGrp="1"/>
          </p:cNvSpPr>
          <p:nvPr>
            <p:ph type="dt" idx="10"/>
          </p:nvPr>
        </p:nvSpPr>
        <p:spPr>
          <a:xfrm>
            <a:off x="609600" y="6356351"/>
            <a:ext cx="2844800" cy="365125"/>
          </a:xfrm>
          <a:prstGeom prst="rect">
            <a:avLst/>
          </a:prstGeom>
          <a:noFill/>
          <a:ln>
            <a:noFill/>
          </a:ln>
        </p:spPr>
        <p:txBody>
          <a:bodyPr spcFirstLastPara="1" wrap="square" lIns="0" tIns="0" rIns="0" bIns="0" anchor="b"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pPr marL="0" marR="0" lvl="0" indent="0" algn="l" defTabSz="914400" rtl="0" eaLnBrk="1" fontAlgn="auto" latinLnBrk="0" hangingPunct="1">
              <a:lnSpc>
                <a:spcPct val="100000"/>
              </a:lnSpc>
              <a:spcBef>
                <a:spcPts val="0"/>
              </a:spcBef>
              <a:spcAft>
                <a:spcPts val="0"/>
              </a:spcAft>
              <a:buClrTx/>
              <a:buSzPts val="1400"/>
              <a:buFontTx/>
              <a:buNone/>
              <a:tabLst/>
              <a:defRPr/>
            </a:pPr>
            <a:endParaRPr kumimoji="0" sz="1200" b="0" i="0" u="none" strike="noStrike" kern="1200" cap="none" spc="0" normalizeH="0" baseline="0" noProof="0">
              <a:ln>
                <a:noFill/>
              </a:ln>
              <a:solidFill>
                <a:srgbClr val="035C75"/>
              </a:solidFill>
              <a:effectLst/>
              <a:uLnTx/>
              <a:uFillTx/>
              <a:latin typeface="Constantia"/>
              <a:sym typeface="Constantia"/>
            </a:endParaRPr>
          </a:p>
        </p:txBody>
      </p:sp>
      <p:sp>
        <p:nvSpPr>
          <p:cNvPr id="102" name="Google Shape;102;p64"/>
          <p:cNvSpPr txBox="1">
            <a:spLocks noGrp="1"/>
          </p:cNvSpPr>
          <p:nvPr>
            <p:ph type="ftr" idx="11"/>
          </p:nvPr>
        </p:nvSpPr>
        <p:spPr>
          <a:xfrm>
            <a:off x="3556000" y="6356351"/>
            <a:ext cx="4470400" cy="365125"/>
          </a:xfrm>
          <a:prstGeom prst="rect">
            <a:avLst/>
          </a:prstGeom>
          <a:noFill/>
          <a:ln>
            <a:noFill/>
          </a:ln>
        </p:spPr>
        <p:txBody>
          <a:bodyPr spcFirstLastPara="1" wrap="square" lIns="0" tIns="0" rIns="0" bIns="0" anchor="b"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pPr marL="0" marR="0" lvl="0" indent="0" algn="l" defTabSz="914400" rtl="0" eaLnBrk="1" fontAlgn="auto" latinLnBrk="0" hangingPunct="1">
              <a:lnSpc>
                <a:spcPct val="100000"/>
              </a:lnSpc>
              <a:spcBef>
                <a:spcPts val="0"/>
              </a:spcBef>
              <a:spcAft>
                <a:spcPts val="0"/>
              </a:spcAft>
              <a:buClrTx/>
              <a:buSzPts val="1400"/>
              <a:buFontTx/>
              <a:buNone/>
              <a:tabLst/>
              <a:defRPr/>
            </a:pPr>
            <a:endParaRPr kumimoji="0" sz="1200" b="0" i="0" u="none" strike="noStrike" kern="1200" cap="none" spc="0" normalizeH="0" baseline="0" noProof="0">
              <a:ln>
                <a:noFill/>
              </a:ln>
              <a:solidFill>
                <a:srgbClr val="035C75"/>
              </a:solidFill>
              <a:effectLst/>
              <a:uLnTx/>
              <a:uFillTx/>
              <a:latin typeface="Constantia"/>
              <a:sym typeface="Constantia"/>
            </a:endParaRPr>
          </a:p>
        </p:txBody>
      </p:sp>
      <p:sp>
        <p:nvSpPr>
          <p:cNvPr id="103" name="Google Shape;103;p64"/>
          <p:cNvSpPr txBox="1">
            <a:spLocks noGrp="1"/>
          </p:cNvSpPr>
          <p:nvPr>
            <p:ph type="sldNum" idx="12"/>
          </p:nvPr>
        </p:nvSpPr>
        <p:spPr>
          <a:xfrm>
            <a:off x="10566400" y="6356351"/>
            <a:ext cx="1016000" cy="365125"/>
          </a:xfrm>
          <a:prstGeom prst="rect">
            <a:avLst/>
          </a:prstGeom>
          <a:noFill/>
          <a:ln>
            <a:noFill/>
          </a:ln>
        </p:spPr>
        <p:txBody>
          <a:bodyPr spcFirstLastPara="1" wrap="square" lIns="0" tIns="0" rIns="0" bIns="0" anchor="b"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marR="0" lvl="0" indent="0" algn="r" defTabSz="914400" rtl="0" eaLnBrk="1" fontAlgn="auto" latinLnBrk="0" hangingPunct="1">
              <a:lnSpc>
                <a:spcPct val="100000"/>
              </a:lnSpc>
              <a:spcBef>
                <a:spcPts val="0"/>
              </a:spcBef>
              <a:spcAft>
                <a:spcPts val="0"/>
              </a:spcAft>
              <a:buClrTx/>
              <a:buSzTx/>
              <a:buFontTx/>
              <a:buNone/>
              <a:tabLst/>
              <a:defRPr/>
            </a:pPr>
            <a:fld id="{00000000-1234-1234-1234-123412341234}" type="slidenum">
              <a:rPr kumimoji="0" lang="en-US" sz="1200" b="0" i="0" u="none" strike="noStrike" kern="1200" cap="none" spc="0" normalizeH="0" baseline="0" noProof="0" smtClean="0">
                <a:ln>
                  <a:noFill/>
                </a:ln>
                <a:solidFill>
                  <a:srgbClr val="035C75"/>
                </a:solidFill>
                <a:effectLst/>
                <a:uLnTx/>
                <a:uFillTx/>
                <a:latin typeface="Constantia"/>
                <a:sym typeface="Constantia"/>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srgbClr val="035C75"/>
              </a:solidFill>
              <a:effectLst/>
              <a:uLnTx/>
              <a:uFillTx/>
              <a:latin typeface="Constantia"/>
              <a:sym typeface="Constantia"/>
            </a:endParaRPr>
          </a:p>
        </p:txBody>
      </p:sp>
    </p:spTree>
    <p:extLst>
      <p:ext uri="{BB962C8B-B14F-4D97-AF65-F5344CB8AC3E}">
        <p14:creationId xmlns:p14="http://schemas.microsoft.com/office/powerpoint/2010/main" val="378722913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 Title and Text">
    <p:spTree>
      <p:nvGrpSpPr>
        <p:cNvPr id="1" name="Shape 104"/>
        <p:cNvGrpSpPr/>
        <p:nvPr/>
      </p:nvGrpSpPr>
      <p:grpSpPr>
        <a:xfrm>
          <a:off x="0" y="0"/>
          <a:ext cx="0" cy="0"/>
          <a:chOff x="0" y="0"/>
          <a:chExt cx="0" cy="0"/>
        </a:xfrm>
      </p:grpSpPr>
      <p:sp>
        <p:nvSpPr>
          <p:cNvPr id="105" name="Google Shape;105;p65"/>
          <p:cNvSpPr txBox="1">
            <a:spLocks noGrp="1"/>
          </p:cNvSpPr>
          <p:nvPr>
            <p:ph type="title"/>
          </p:nvPr>
        </p:nvSpPr>
        <p:spPr>
          <a:xfrm rot="5400000">
            <a:off x="7604919" y="2148683"/>
            <a:ext cx="5211763" cy="2743200"/>
          </a:xfrm>
          <a:prstGeom prst="rect">
            <a:avLst/>
          </a:prstGeom>
          <a:noFill/>
          <a:ln>
            <a:noFill/>
          </a:ln>
        </p:spPr>
        <p:txBody>
          <a:bodyPr spcFirstLastPara="1" wrap="square" lIns="0" tIns="45700" rIns="0" bIns="0" anchor="b" anchorCtr="0">
            <a:normAutofit/>
          </a:bodyPr>
          <a:lstStyle>
            <a:lvl1pPr lvl="0" algn="l">
              <a:spcBef>
                <a:spcPts val="0"/>
              </a:spcBef>
              <a:spcAft>
                <a:spcPts val="0"/>
              </a:spcAft>
              <a:buClr>
                <a:schemeClr val="dk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06" name="Google Shape;106;p65"/>
          <p:cNvSpPr txBox="1">
            <a:spLocks noGrp="1"/>
          </p:cNvSpPr>
          <p:nvPr>
            <p:ph type="body" idx="1"/>
          </p:nvPr>
        </p:nvSpPr>
        <p:spPr>
          <a:xfrm rot="5400000">
            <a:off x="2016920" y="-492917"/>
            <a:ext cx="5211763" cy="8026400"/>
          </a:xfrm>
          <a:prstGeom prst="rect">
            <a:avLst/>
          </a:prstGeom>
          <a:noFill/>
          <a:ln>
            <a:noFill/>
          </a:ln>
        </p:spPr>
        <p:txBody>
          <a:bodyPr spcFirstLastPara="1" wrap="square" lIns="91425" tIns="45700" rIns="91425" bIns="45700" anchor="t" anchorCtr="0">
            <a:normAutofit/>
          </a:bodyPr>
          <a:lstStyle>
            <a:lvl1pPr marL="457200" lvl="0" indent="-337185" algn="l">
              <a:spcBef>
                <a:spcPts val="360"/>
              </a:spcBef>
              <a:spcAft>
                <a:spcPts val="0"/>
              </a:spcAft>
              <a:buSzPts val="1710"/>
              <a:buChar char="⚫"/>
              <a:defRPr/>
            </a:lvl1pPr>
            <a:lvl2pPr marL="914400" lvl="1" indent="-325755" algn="l">
              <a:spcBef>
                <a:spcPts val="360"/>
              </a:spcBef>
              <a:spcAft>
                <a:spcPts val="0"/>
              </a:spcAft>
              <a:buSzPts val="1530"/>
              <a:buChar char="⚫"/>
              <a:defRPr/>
            </a:lvl2pPr>
            <a:lvl3pPr marL="1371600" lvl="2" indent="-308610" algn="l">
              <a:spcBef>
                <a:spcPts val="360"/>
              </a:spcBef>
              <a:spcAft>
                <a:spcPts val="0"/>
              </a:spcAft>
              <a:buSzPts val="1260"/>
              <a:buChar char="⚫"/>
              <a:defRPr/>
            </a:lvl3pPr>
            <a:lvl4pPr marL="1828800" lvl="3" indent="-302894" algn="l">
              <a:spcBef>
                <a:spcPts val="360"/>
              </a:spcBef>
              <a:spcAft>
                <a:spcPts val="0"/>
              </a:spcAft>
              <a:buSzPts val="1170"/>
              <a:buChar char="⚫"/>
              <a:defRPr/>
            </a:lvl4pPr>
            <a:lvl5pPr marL="2286000" lvl="4" indent="-302895" algn="l">
              <a:spcBef>
                <a:spcPts val="360"/>
              </a:spcBef>
              <a:spcAft>
                <a:spcPts val="0"/>
              </a:spcAft>
              <a:buSzPts val="1170"/>
              <a:buChar char="⚫"/>
              <a:defRPr/>
            </a:lvl5pPr>
            <a:lvl6pPr marL="2743200" lvl="5" indent="-320039" algn="l">
              <a:spcBef>
                <a:spcPts val="360"/>
              </a:spcBef>
              <a:spcAft>
                <a:spcPts val="0"/>
              </a:spcAft>
              <a:buSzPts val="1440"/>
              <a:buChar char="⚫"/>
              <a:defRPr/>
            </a:lvl6pPr>
            <a:lvl7pPr marL="3200400" lvl="6" indent="-320039" algn="l">
              <a:spcBef>
                <a:spcPts val="360"/>
              </a:spcBef>
              <a:spcAft>
                <a:spcPts val="0"/>
              </a:spcAft>
              <a:buSzPts val="1440"/>
              <a:buChar char="⚫"/>
              <a:defRPr/>
            </a:lvl7pPr>
            <a:lvl8pPr marL="3657600" lvl="7" indent="-342900" algn="l">
              <a:spcBef>
                <a:spcPts val="360"/>
              </a:spcBef>
              <a:spcAft>
                <a:spcPts val="0"/>
              </a:spcAft>
              <a:buSzPts val="1800"/>
              <a:buChar char="•"/>
              <a:defRPr/>
            </a:lvl8pPr>
            <a:lvl9pPr marL="4114800" lvl="8" indent="-342900" algn="l">
              <a:spcBef>
                <a:spcPts val="360"/>
              </a:spcBef>
              <a:spcAft>
                <a:spcPts val="0"/>
              </a:spcAft>
              <a:buSzPts val="1800"/>
              <a:buChar char="•"/>
              <a:defRPr/>
            </a:lvl9pPr>
          </a:lstStyle>
          <a:p>
            <a:endParaRPr/>
          </a:p>
        </p:txBody>
      </p:sp>
      <p:sp>
        <p:nvSpPr>
          <p:cNvPr id="107" name="Google Shape;107;p65"/>
          <p:cNvSpPr txBox="1">
            <a:spLocks noGrp="1"/>
          </p:cNvSpPr>
          <p:nvPr>
            <p:ph type="dt" idx="10"/>
          </p:nvPr>
        </p:nvSpPr>
        <p:spPr>
          <a:xfrm>
            <a:off x="609600" y="6356351"/>
            <a:ext cx="2844800" cy="365125"/>
          </a:xfrm>
          <a:prstGeom prst="rect">
            <a:avLst/>
          </a:prstGeom>
          <a:noFill/>
          <a:ln>
            <a:noFill/>
          </a:ln>
        </p:spPr>
        <p:txBody>
          <a:bodyPr spcFirstLastPara="1" wrap="square" lIns="0" tIns="0" rIns="0" bIns="0" anchor="b"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pPr marL="0" marR="0" lvl="0" indent="0" algn="l" defTabSz="914400" rtl="0" eaLnBrk="1" fontAlgn="auto" latinLnBrk="0" hangingPunct="1">
              <a:lnSpc>
                <a:spcPct val="100000"/>
              </a:lnSpc>
              <a:spcBef>
                <a:spcPts val="0"/>
              </a:spcBef>
              <a:spcAft>
                <a:spcPts val="0"/>
              </a:spcAft>
              <a:buClrTx/>
              <a:buSzPts val="1400"/>
              <a:buFontTx/>
              <a:buNone/>
              <a:tabLst/>
              <a:defRPr/>
            </a:pPr>
            <a:endParaRPr kumimoji="0" sz="1200" b="0" i="0" u="none" strike="noStrike" kern="1200" cap="none" spc="0" normalizeH="0" baseline="0" noProof="0">
              <a:ln>
                <a:noFill/>
              </a:ln>
              <a:solidFill>
                <a:srgbClr val="035C75"/>
              </a:solidFill>
              <a:effectLst/>
              <a:uLnTx/>
              <a:uFillTx/>
              <a:latin typeface="Constantia"/>
              <a:sym typeface="Constantia"/>
            </a:endParaRPr>
          </a:p>
        </p:txBody>
      </p:sp>
      <p:sp>
        <p:nvSpPr>
          <p:cNvPr id="108" name="Google Shape;108;p65"/>
          <p:cNvSpPr txBox="1">
            <a:spLocks noGrp="1"/>
          </p:cNvSpPr>
          <p:nvPr>
            <p:ph type="ftr" idx="11"/>
          </p:nvPr>
        </p:nvSpPr>
        <p:spPr>
          <a:xfrm>
            <a:off x="3556000" y="6356351"/>
            <a:ext cx="4470400" cy="365125"/>
          </a:xfrm>
          <a:prstGeom prst="rect">
            <a:avLst/>
          </a:prstGeom>
          <a:noFill/>
          <a:ln>
            <a:noFill/>
          </a:ln>
        </p:spPr>
        <p:txBody>
          <a:bodyPr spcFirstLastPara="1" wrap="square" lIns="0" tIns="0" rIns="0" bIns="0" anchor="b"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pPr marL="0" marR="0" lvl="0" indent="0" algn="l" defTabSz="914400" rtl="0" eaLnBrk="1" fontAlgn="auto" latinLnBrk="0" hangingPunct="1">
              <a:lnSpc>
                <a:spcPct val="100000"/>
              </a:lnSpc>
              <a:spcBef>
                <a:spcPts val="0"/>
              </a:spcBef>
              <a:spcAft>
                <a:spcPts val="0"/>
              </a:spcAft>
              <a:buClrTx/>
              <a:buSzPts val="1400"/>
              <a:buFontTx/>
              <a:buNone/>
              <a:tabLst/>
              <a:defRPr/>
            </a:pPr>
            <a:endParaRPr kumimoji="0" sz="1200" b="0" i="0" u="none" strike="noStrike" kern="1200" cap="none" spc="0" normalizeH="0" baseline="0" noProof="0">
              <a:ln>
                <a:noFill/>
              </a:ln>
              <a:solidFill>
                <a:srgbClr val="035C75"/>
              </a:solidFill>
              <a:effectLst/>
              <a:uLnTx/>
              <a:uFillTx/>
              <a:latin typeface="Constantia"/>
              <a:sym typeface="Constantia"/>
            </a:endParaRPr>
          </a:p>
        </p:txBody>
      </p:sp>
      <p:sp>
        <p:nvSpPr>
          <p:cNvPr id="109" name="Google Shape;109;p65"/>
          <p:cNvSpPr txBox="1">
            <a:spLocks noGrp="1"/>
          </p:cNvSpPr>
          <p:nvPr>
            <p:ph type="sldNum" idx="12"/>
          </p:nvPr>
        </p:nvSpPr>
        <p:spPr>
          <a:xfrm>
            <a:off x="10566400" y="6356351"/>
            <a:ext cx="1016000" cy="365125"/>
          </a:xfrm>
          <a:prstGeom prst="rect">
            <a:avLst/>
          </a:prstGeom>
          <a:noFill/>
          <a:ln>
            <a:noFill/>
          </a:ln>
        </p:spPr>
        <p:txBody>
          <a:bodyPr spcFirstLastPara="1" wrap="square" lIns="0" tIns="0" rIns="0" bIns="0" anchor="b"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marR="0" lvl="0" indent="0" algn="r" defTabSz="914400" rtl="0" eaLnBrk="1" fontAlgn="auto" latinLnBrk="0" hangingPunct="1">
              <a:lnSpc>
                <a:spcPct val="100000"/>
              </a:lnSpc>
              <a:spcBef>
                <a:spcPts val="0"/>
              </a:spcBef>
              <a:spcAft>
                <a:spcPts val="0"/>
              </a:spcAft>
              <a:buClrTx/>
              <a:buSzTx/>
              <a:buFontTx/>
              <a:buNone/>
              <a:tabLst/>
              <a:defRPr/>
            </a:pPr>
            <a:fld id="{00000000-1234-1234-1234-123412341234}" type="slidenum">
              <a:rPr kumimoji="0" lang="en-US" sz="1200" b="0" i="0" u="none" strike="noStrike" kern="1200" cap="none" spc="0" normalizeH="0" baseline="0" noProof="0" smtClean="0">
                <a:ln>
                  <a:noFill/>
                </a:ln>
                <a:solidFill>
                  <a:srgbClr val="035C75"/>
                </a:solidFill>
                <a:effectLst/>
                <a:uLnTx/>
                <a:uFillTx/>
                <a:latin typeface="Constantia"/>
                <a:sym typeface="Constantia"/>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srgbClr val="035C75"/>
              </a:solidFill>
              <a:effectLst/>
              <a:uLnTx/>
              <a:uFillTx/>
              <a:latin typeface="Constantia"/>
              <a:sym typeface="Constantia"/>
            </a:endParaRPr>
          </a:p>
        </p:txBody>
      </p:sp>
    </p:spTree>
    <p:extLst>
      <p:ext uri="{BB962C8B-B14F-4D97-AF65-F5344CB8AC3E}">
        <p14:creationId xmlns:p14="http://schemas.microsoft.com/office/powerpoint/2010/main" val="6987735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3978D573-E8DC-41BF-A612-D737526533A6}" type="datetimeFigureOut">
              <a:rPr lang="en-US" smtClean="0"/>
              <a:t>10/20/2022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3F889B-B5BB-4132-8395-81265AE51682}" type="slidenum">
              <a:rPr lang="en-US" smtClean="0"/>
              <a:t>‹#›</a:t>
            </a:fld>
            <a:endParaRPr lang="en-US"/>
          </a:p>
        </p:txBody>
      </p:sp>
    </p:spTree>
    <p:extLst>
      <p:ext uri="{BB962C8B-B14F-4D97-AF65-F5344CB8AC3E}">
        <p14:creationId xmlns:p14="http://schemas.microsoft.com/office/powerpoint/2010/main" val="24951927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3978D573-E8DC-41BF-A612-D737526533A6}" type="datetimeFigureOut">
              <a:rPr lang="en-US" smtClean="0"/>
              <a:t>10/20/2022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93F889B-B5BB-4132-8395-81265AE51682}" type="slidenum">
              <a:rPr lang="en-US" smtClean="0"/>
              <a:t>‹#›</a:t>
            </a:fld>
            <a:endParaRPr lang="en-US"/>
          </a:p>
        </p:txBody>
      </p:sp>
    </p:spTree>
    <p:extLst>
      <p:ext uri="{BB962C8B-B14F-4D97-AF65-F5344CB8AC3E}">
        <p14:creationId xmlns:p14="http://schemas.microsoft.com/office/powerpoint/2010/main" val="23131974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3978D573-E8DC-41BF-A612-D737526533A6}" type="datetimeFigureOut">
              <a:rPr lang="en-US" smtClean="0"/>
              <a:t>10/20/2022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93F889B-B5BB-4132-8395-81265AE51682}" type="slidenum">
              <a:rPr lang="en-US" smtClean="0"/>
              <a:t>‹#›</a:t>
            </a:fld>
            <a:endParaRPr lang="en-US"/>
          </a:p>
        </p:txBody>
      </p:sp>
    </p:spTree>
    <p:extLst>
      <p:ext uri="{BB962C8B-B14F-4D97-AF65-F5344CB8AC3E}">
        <p14:creationId xmlns:p14="http://schemas.microsoft.com/office/powerpoint/2010/main" val="18368812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3978D573-E8DC-41BF-A612-D737526533A6}" type="datetimeFigureOut">
              <a:rPr lang="en-US" smtClean="0"/>
              <a:t>10/20/2022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93F889B-B5BB-4132-8395-81265AE51682}" type="slidenum">
              <a:rPr lang="en-US" smtClean="0"/>
              <a:t>‹#›</a:t>
            </a:fld>
            <a:endParaRPr lang="en-US"/>
          </a:p>
        </p:txBody>
      </p:sp>
    </p:spTree>
    <p:extLst>
      <p:ext uri="{BB962C8B-B14F-4D97-AF65-F5344CB8AC3E}">
        <p14:creationId xmlns:p14="http://schemas.microsoft.com/office/powerpoint/2010/main" val="27667082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978D573-E8DC-41BF-A612-D737526533A6}" type="datetimeFigureOut">
              <a:rPr lang="en-US" smtClean="0"/>
              <a:t>10/20/2022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93F889B-B5BB-4132-8395-81265AE51682}" type="slidenum">
              <a:rPr lang="en-US" smtClean="0"/>
              <a:t>‹#›</a:t>
            </a:fld>
            <a:endParaRPr lang="en-US"/>
          </a:p>
        </p:txBody>
      </p:sp>
    </p:spTree>
    <p:extLst>
      <p:ext uri="{BB962C8B-B14F-4D97-AF65-F5344CB8AC3E}">
        <p14:creationId xmlns:p14="http://schemas.microsoft.com/office/powerpoint/2010/main" val="7415648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3978D573-E8DC-41BF-A612-D737526533A6}" type="datetimeFigureOut">
              <a:rPr lang="en-US" smtClean="0"/>
              <a:t>10/20/2022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93F889B-B5BB-4132-8395-81265AE51682}" type="slidenum">
              <a:rPr lang="en-US" smtClean="0"/>
              <a:t>‹#›</a:t>
            </a:fld>
            <a:endParaRPr lang="en-US"/>
          </a:p>
        </p:txBody>
      </p:sp>
    </p:spTree>
    <p:extLst>
      <p:ext uri="{BB962C8B-B14F-4D97-AF65-F5344CB8AC3E}">
        <p14:creationId xmlns:p14="http://schemas.microsoft.com/office/powerpoint/2010/main" val="8568898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3978D573-E8DC-41BF-A612-D737526533A6}" type="datetimeFigureOut">
              <a:rPr lang="en-US" smtClean="0"/>
              <a:t>10/20/2022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93F889B-B5BB-4132-8395-81265AE51682}" type="slidenum">
              <a:rPr lang="en-US" smtClean="0"/>
              <a:t>‹#›</a:t>
            </a:fld>
            <a:endParaRPr lang="en-US"/>
          </a:p>
        </p:txBody>
      </p:sp>
    </p:spTree>
    <p:extLst>
      <p:ext uri="{BB962C8B-B14F-4D97-AF65-F5344CB8AC3E}">
        <p14:creationId xmlns:p14="http://schemas.microsoft.com/office/powerpoint/2010/main" val="19984399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978D573-E8DC-41BF-A612-D737526533A6}" type="datetimeFigureOut">
              <a:rPr lang="en-US" smtClean="0"/>
              <a:t>10/20/2022</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93F889B-B5BB-4132-8395-81265AE51682}" type="slidenum">
              <a:rPr lang="en-US" smtClean="0"/>
              <a:t>‹#›</a:t>
            </a:fld>
            <a:endParaRPr lang="en-US"/>
          </a:p>
        </p:txBody>
      </p:sp>
    </p:spTree>
    <p:extLst>
      <p:ext uri="{BB962C8B-B14F-4D97-AF65-F5344CB8AC3E}">
        <p14:creationId xmlns:p14="http://schemas.microsoft.com/office/powerpoint/2010/main" val="242290026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rotWithShape="1">
          <a:blip r:embed="rId13">
            <a:alphaModFix/>
          </a:blip>
          <a:tile tx="0" ty="0" sx="65000" sy="65000" flip="none" algn="tl"/>
        </a:blipFill>
        <a:effectLst/>
      </p:bgPr>
    </p:bg>
    <p:spTree>
      <p:nvGrpSpPr>
        <p:cNvPr id="1" name="Shape 26"/>
        <p:cNvGrpSpPr/>
        <p:nvPr/>
      </p:nvGrpSpPr>
      <p:grpSpPr>
        <a:xfrm>
          <a:off x="0" y="0"/>
          <a:ext cx="0" cy="0"/>
          <a:chOff x="0" y="0"/>
          <a:chExt cx="0" cy="0"/>
        </a:xfrm>
      </p:grpSpPr>
      <p:sp>
        <p:nvSpPr>
          <p:cNvPr id="27" name="Google Shape;27;p52"/>
          <p:cNvSpPr/>
          <p:nvPr/>
        </p:nvSpPr>
        <p:spPr>
          <a:xfrm>
            <a:off x="-12700" y="-7144"/>
            <a:ext cx="12217400" cy="1041400"/>
          </a:xfrm>
          <a:custGeom>
            <a:avLst/>
            <a:gdLst/>
            <a:ahLst/>
            <a:cxnLst/>
            <a:rect l="l" t="t" r="r" b="b"/>
            <a:pathLst>
              <a:path w="5772" h="656" extrusionOk="0">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rgbClr val="0079AD">
                  <a:alpha val="44705"/>
                </a:srgbClr>
              </a:gs>
              <a:gs pos="100000">
                <a:srgbClr val="00E9F7">
                  <a:alpha val="54901"/>
                </a:srgbClr>
              </a:gs>
            </a:gsLst>
            <a:lin ang="5400000" scaled="0"/>
          </a:gradFill>
          <a:ln>
            <a:noFill/>
          </a:ln>
        </p:spPr>
        <p:txBody>
          <a:bodyPr spcFirstLastPara="1" wrap="square" lIns="91425" tIns="45700" rIns="91425" bIns="45700" anchor="t"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srgbClr val="000000"/>
              </a:solidFill>
              <a:effectLst/>
              <a:uLnTx/>
              <a:uFillTx/>
              <a:latin typeface="Constantia"/>
              <a:ea typeface="Constantia"/>
              <a:cs typeface="Constantia"/>
              <a:sym typeface="Constantia"/>
            </a:endParaRPr>
          </a:p>
        </p:txBody>
      </p:sp>
      <p:sp>
        <p:nvSpPr>
          <p:cNvPr id="28" name="Google Shape;28;p52"/>
          <p:cNvSpPr/>
          <p:nvPr/>
        </p:nvSpPr>
        <p:spPr>
          <a:xfrm>
            <a:off x="5842000" y="-7144"/>
            <a:ext cx="6350000" cy="638175"/>
          </a:xfrm>
          <a:custGeom>
            <a:avLst/>
            <a:gdLst/>
            <a:ahLst/>
            <a:cxnLst/>
            <a:rect l="l" t="t" r="r" b="b"/>
            <a:pathLst>
              <a:path w="3000" h="595" extrusionOk="0">
                <a:moveTo>
                  <a:pt x="0" y="0"/>
                </a:moveTo>
                <a:cubicBezTo>
                  <a:pt x="174" y="102"/>
                  <a:pt x="1168" y="533"/>
                  <a:pt x="1668" y="564"/>
                </a:cubicBezTo>
                <a:cubicBezTo>
                  <a:pt x="2168" y="595"/>
                  <a:pt x="2778" y="279"/>
                  <a:pt x="3000" y="186"/>
                </a:cubicBezTo>
                <a:lnTo>
                  <a:pt x="3000" y="6"/>
                </a:lnTo>
                <a:lnTo>
                  <a:pt x="0" y="0"/>
                </a:lnTo>
                <a:close/>
              </a:path>
            </a:pathLst>
          </a:custGeom>
          <a:gradFill>
            <a:gsLst>
              <a:gs pos="0">
                <a:srgbClr val="00ABB4">
                  <a:alpha val="29803"/>
                </a:srgbClr>
              </a:gs>
              <a:gs pos="80000">
                <a:srgbClr val="0099E4">
                  <a:alpha val="44705"/>
                </a:srgbClr>
              </a:gs>
              <a:gs pos="100000">
                <a:srgbClr val="0099E4">
                  <a:alpha val="44705"/>
                </a:srgbClr>
              </a:gs>
            </a:gsLst>
            <a:lin ang="5400000" scaled="0"/>
          </a:gradFill>
          <a:ln>
            <a:noFill/>
          </a:ln>
        </p:spPr>
        <p:txBody>
          <a:bodyPr spcFirstLastPara="1" wrap="square" lIns="91425" tIns="45700" rIns="91425" bIns="45700" anchor="t"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srgbClr val="000000"/>
              </a:solidFill>
              <a:effectLst/>
              <a:uLnTx/>
              <a:uFillTx/>
              <a:latin typeface="Constantia"/>
              <a:ea typeface="Constantia"/>
              <a:cs typeface="Constantia"/>
              <a:sym typeface="Constantia"/>
            </a:endParaRPr>
          </a:p>
        </p:txBody>
      </p:sp>
      <p:sp>
        <p:nvSpPr>
          <p:cNvPr id="29" name="Google Shape;29;p52"/>
          <p:cNvSpPr txBox="1">
            <a:spLocks noGrp="1"/>
          </p:cNvSpPr>
          <p:nvPr>
            <p:ph type="title"/>
          </p:nvPr>
        </p:nvSpPr>
        <p:spPr>
          <a:xfrm>
            <a:off x="609600" y="704088"/>
            <a:ext cx="10972800" cy="1143000"/>
          </a:xfrm>
          <a:prstGeom prst="rect">
            <a:avLst/>
          </a:prstGeom>
          <a:noFill/>
          <a:ln>
            <a:noFill/>
          </a:ln>
        </p:spPr>
        <p:txBody>
          <a:bodyPr spcFirstLastPara="1" wrap="square" lIns="0" tIns="45700" rIns="0" bIns="0" anchor="b" anchorCtr="0">
            <a:normAutofit/>
          </a:bodyPr>
          <a:lstStyle>
            <a:lvl1pPr marR="0" lvl="0" algn="l" rtl="0">
              <a:spcBef>
                <a:spcPts val="0"/>
              </a:spcBef>
              <a:spcAft>
                <a:spcPts val="0"/>
              </a:spcAft>
              <a:buClr>
                <a:schemeClr val="dk2"/>
              </a:buClr>
              <a:buSzPts val="5000"/>
              <a:buFont typeface="Calibri"/>
              <a:buNone/>
              <a:defRPr sz="5000" b="0" i="0" u="none" strike="noStrike" cap="none">
                <a:solidFill>
                  <a:schemeClr val="dk2"/>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30" name="Google Shape;30;p52"/>
          <p:cNvSpPr txBox="1">
            <a:spLocks noGrp="1"/>
          </p:cNvSpPr>
          <p:nvPr>
            <p:ph type="body" idx="1"/>
          </p:nvPr>
        </p:nvSpPr>
        <p:spPr>
          <a:xfrm>
            <a:off x="609600" y="1935480"/>
            <a:ext cx="10972800" cy="4389120"/>
          </a:xfrm>
          <a:prstGeom prst="rect">
            <a:avLst/>
          </a:prstGeom>
          <a:noFill/>
          <a:ln>
            <a:noFill/>
          </a:ln>
        </p:spPr>
        <p:txBody>
          <a:bodyPr spcFirstLastPara="1" wrap="square" lIns="91425" tIns="45700" rIns="91425" bIns="45700" anchor="t" anchorCtr="0">
            <a:normAutofit/>
          </a:bodyPr>
          <a:lstStyle>
            <a:lvl1pPr marL="457200" marR="0" lvl="0" indent="-385445" algn="l" rtl="0">
              <a:spcBef>
                <a:spcPts val="520"/>
              </a:spcBef>
              <a:spcAft>
                <a:spcPts val="0"/>
              </a:spcAft>
              <a:buClr>
                <a:schemeClr val="accent3"/>
              </a:buClr>
              <a:buSzPts val="2470"/>
              <a:buFont typeface="Noto Sans Symbols"/>
              <a:buChar char="⚫"/>
              <a:defRPr sz="2600" b="0" i="0" u="none" strike="noStrike" cap="none">
                <a:solidFill>
                  <a:schemeClr val="dk1"/>
                </a:solidFill>
                <a:latin typeface="Constantia"/>
                <a:ea typeface="Constantia"/>
                <a:cs typeface="Constantia"/>
                <a:sym typeface="Constantia"/>
              </a:defRPr>
            </a:lvl1pPr>
            <a:lvl2pPr marL="914400" marR="0" lvl="1" indent="-358140" algn="l" rtl="0">
              <a:spcBef>
                <a:spcPts val="480"/>
              </a:spcBef>
              <a:spcAft>
                <a:spcPts val="0"/>
              </a:spcAft>
              <a:buClr>
                <a:schemeClr val="accent1"/>
              </a:buClr>
              <a:buSzPts val="2040"/>
              <a:buFont typeface="Noto Sans Symbols"/>
              <a:buChar char="⚫"/>
              <a:defRPr sz="2400" b="0" i="0" u="none" strike="noStrike" cap="none">
                <a:solidFill>
                  <a:schemeClr val="dk1"/>
                </a:solidFill>
                <a:latin typeface="Constantia"/>
                <a:ea typeface="Constantia"/>
                <a:cs typeface="Constantia"/>
                <a:sym typeface="Constantia"/>
              </a:defRPr>
            </a:lvl2pPr>
            <a:lvl3pPr marL="1371600" marR="0" lvl="2" indent="-321944" algn="l" rtl="0">
              <a:spcBef>
                <a:spcPts val="420"/>
              </a:spcBef>
              <a:spcAft>
                <a:spcPts val="0"/>
              </a:spcAft>
              <a:buClr>
                <a:schemeClr val="accent2"/>
              </a:buClr>
              <a:buSzPts val="1470"/>
              <a:buFont typeface="Noto Sans Symbols"/>
              <a:buChar char="⚫"/>
              <a:defRPr sz="2100" b="0" i="0" u="none" strike="noStrike" cap="none">
                <a:solidFill>
                  <a:schemeClr val="dk1"/>
                </a:solidFill>
                <a:latin typeface="Constantia"/>
                <a:ea typeface="Constantia"/>
                <a:cs typeface="Constantia"/>
                <a:sym typeface="Constantia"/>
              </a:defRPr>
            </a:lvl3pPr>
            <a:lvl4pPr marL="1828800" marR="0" lvl="3" indent="-311150" algn="l" rtl="0">
              <a:spcBef>
                <a:spcPts val="400"/>
              </a:spcBef>
              <a:spcAft>
                <a:spcPts val="0"/>
              </a:spcAft>
              <a:buClr>
                <a:schemeClr val="accent3"/>
              </a:buClr>
              <a:buSzPts val="1300"/>
              <a:buFont typeface="Noto Sans Symbols"/>
              <a:buChar char="⚫"/>
              <a:defRPr sz="2000" b="0" i="0" u="none" strike="noStrike" cap="none">
                <a:solidFill>
                  <a:schemeClr val="dk1"/>
                </a:solidFill>
                <a:latin typeface="Constantia"/>
                <a:ea typeface="Constantia"/>
                <a:cs typeface="Constantia"/>
                <a:sym typeface="Constantia"/>
              </a:defRPr>
            </a:lvl4pPr>
            <a:lvl5pPr marL="2286000" marR="0" lvl="4" indent="-311150" algn="l" rtl="0">
              <a:spcBef>
                <a:spcPts val="400"/>
              </a:spcBef>
              <a:spcAft>
                <a:spcPts val="0"/>
              </a:spcAft>
              <a:buClr>
                <a:schemeClr val="accent4"/>
              </a:buClr>
              <a:buSzPts val="1300"/>
              <a:buFont typeface="Noto Sans Symbols"/>
              <a:buChar char="⚫"/>
              <a:defRPr sz="2000" b="0" i="0" u="none" strike="noStrike" cap="none">
                <a:solidFill>
                  <a:schemeClr val="dk1"/>
                </a:solidFill>
                <a:latin typeface="Constantia"/>
                <a:ea typeface="Constantia"/>
                <a:cs typeface="Constantia"/>
                <a:sym typeface="Constantia"/>
              </a:defRPr>
            </a:lvl5pPr>
            <a:lvl6pPr marL="2743200" marR="0" lvl="5" indent="-320039" algn="l" rtl="0">
              <a:spcBef>
                <a:spcPts val="360"/>
              </a:spcBef>
              <a:spcAft>
                <a:spcPts val="0"/>
              </a:spcAft>
              <a:buClr>
                <a:schemeClr val="accent5"/>
              </a:buClr>
              <a:buSzPts val="1440"/>
              <a:buFont typeface="Noto Sans Symbols"/>
              <a:buChar char="⚫"/>
              <a:defRPr sz="1800" b="0" i="0" u="none" strike="noStrike" cap="none">
                <a:solidFill>
                  <a:schemeClr val="dk1"/>
                </a:solidFill>
                <a:latin typeface="Constantia"/>
                <a:ea typeface="Constantia"/>
                <a:cs typeface="Constantia"/>
                <a:sym typeface="Constantia"/>
              </a:defRPr>
            </a:lvl6pPr>
            <a:lvl7pPr marL="3200400" marR="0" lvl="6" indent="-309879" algn="l" rtl="0">
              <a:spcBef>
                <a:spcPts val="320"/>
              </a:spcBef>
              <a:spcAft>
                <a:spcPts val="0"/>
              </a:spcAft>
              <a:buClr>
                <a:schemeClr val="accent6"/>
              </a:buClr>
              <a:buSzPts val="1280"/>
              <a:buFont typeface="Noto Sans Symbols"/>
              <a:buChar char="⚫"/>
              <a:defRPr sz="1600" b="0" i="0" u="none" strike="noStrike" cap="none">
                <a:solidFill>
                  <a:schemeClr val="dk1"/>
                </a:solidFill>
                <a:latin typeface="Constantia"/>
                <a:ea typeface="Constantia"/>
                <a:cs typeface="Constantia"/>
                <a:sym typeface="Constantia"/>
              </a:defRPr>
            </a:lvl7pPr>
            <a:lvl8pPr marL="3657600" marR="0" lvl="7" indent="-330200" algn="l" rtl="0">
              <a:spcBef>
                <a:spcPts val="320"/>
              </a:spcBef>
              <a:spcAft>
                <a:spcPts val="0"/>
              </a:spcAft>
              <a:buClr>
                <a:schemeClr val="dk2"/>
              </a:buClr>
              <a:buSzPts val="1600"/>
              <a:buFont typeface="Constantia"/>
              <a:buChar char="•"/>
              <a:defRPr sz="1600" b="0" i="0" u="none" strike="noStrike" cap="none">
                <a:solidFill>
                  <a:schemeClr val="dk1"/>
                </a:solidFill>
                <a:latin typeface="Constantia"/>
                <a:ea typeface="Constantia"/>
                <a:cs typeface="Constantia"/>
                <a:sym typeface="Constantia"/>
              </a:defRPr>
            </a:lvl8pPr>
            <a:lvl9pPr marL="4114800" marR="0" lvl="8" indent="-317500" algn="l" rtl="0">
              <a:spcBef>
                <a:spcPts val="280"/>
              </a:spcBef>
              <a:spcAft>
                <a:spcPts val="0"/>
              </a:spcAft>
              <a:buClr>
                <a:schemeClr val="dk2"/>
              </a:buClr>
              <a:buSzPts val="1400"/>
              <a:buFont typeface="Constantia"/>
              <a:buChar char="•"/>
              <a:defRPr sz="1400" b="0" i="0" u="none" strike="noStrike" cap="none">
                <a:solidFill>
                  <a:schemeClr val="dk1"/>
                </a:solidFill>
                <a:latin typeface="Constantia"/>
                <a:ea typeface="Constantia"/>
                <a:cs typeface="Constantia"/>
                <a:sym typeface="Constantia"/>
              </a:defRPr>
            </a:lvl9pPr>
          </a:lstStyle>
          <a:p>
            <a:endParaRPr/>
          </a:p>
        </p:txBody>
      </p:sp>
      <p:sp>
        <p:nvSpPr>
          <p:cNvPr id="31" name="Google Shape;31;p52"/>
          <p:cNvSpPr txBox="1">
            <a:spLocks noGrp="1"/>
          </p:cNvSpPr>
          <p:nvPr>
            <p:ph type="dt" idx="10"/>
          </p:nvPr>
        </p:nvSpPr>
        <p:spPr>
          <a:xfrm>
            <a:off x="609600" y="6356351"/>
            <a:ext cx="2844800" cy="365125"/>
          </a:xfrm>
          <a:prstGeom prst="rect">
            <a:avLst/>
          </a:prstGeom>
          <a:noFill/>
          <a:ln>
            <a:noFill/>
          </a:ln>
        </p:spPr>
        <p:txBody>
          <a:bodyPr spcFirstLastPara="1" wrap="square" lIns="0" tIns="0" rIns="0" bIns="0" anchor="b" anchorCtr="0">
            <a:noAutofit/>
          </a:bodyPr>
          <a:lstStyle>
            <a:lvl1pPr marR="0" lvl="0" algn="l" rtl="0">
              <a:spcBef>
                <a:spcPts val="0"/>
              </a:spcBef>
              <a:spcAft>
                <a:spcPts val="0"/>
              </a:spcAft>
              <a:buSzPts val="1400"/>
              <a:buNone/>
              <a:defRPr sz="1200">
                <a:solidFill>
                  <a:srgbClr val="035C75"/>
                </a:solidFill>
                <a:latin typeface="Constantia"/>
                <a:ea typeface="Constantia"/>
                <a:cs typeface="Constantia"/>
                <a:sym typeface="Constantia"/>
              </a:defRPr>
            </a:lvl1pPr>
            <a:lvl2pPr marR="0" lvl="1" algn="l" rtl="0">
              <a:spcBef>
                <a:spcPts val="0"/>
              </a:spcBef>
              <a:spcAft>
                <a:spcPts val="0"/>
              </a:spcAft>
              <a:buSzPts val="1400"/>
              <a:buNone/>
              <a:defRPr sz="1800" b="0" i="0" u="none" strike="noStrike" cap="none">
                <a:solidFill>
                  <a:schemeClr val="dk1"/>
                </a:solidFill>
                <a:latin typeface="Constantia"/>
                <a:ea typeface="Constantia"/>
                <a:cs typeface="Constantia"/>
                <a:sym typeface="Constantia"/>
              </a:defRPr>
            </a:lvl2pPr>
            <a:lvl3pPr marR="0" lvl="2" algn="l" rtl="0">
              <a:spcBef>
                <a:spcPts val="0"/>
              </a:spcBef>
              <a:spcAft>
                <a:spcPts val="0"/>
              </a:spcAft>
              <a:buSzPts val="1400"/>
              <a:buNone/>
              <a:defRPr sz="1800" b="0" i="0" u="none" strike="noStrike" cap="none">
                <a:solidFill>
                  <a:schemeClr val="dk1"/>
                </a:solidFill>
                <a:latin typeface="Constantia"/>
                <a:ea typeface="Constantia"/>
                <a:cs typeface="Constantia"/>
                <a:sym typeface="Constantia"/>
              </a:defRPr>
            </a:lvl3pPr>
            <a:lvl4pPr marR="0" lvl="3" algn="l" rtl="0">
              <a:spcBef>
                <a:spcPts val="0"/>
              </a:spcBef>
              <a:spcAft>
                <a:spcPts val="0"/>
              </a:spcAft>
              <a:buSzPts val="1400"/>
              <a:buNone/>
              <a:defRPr sz="1800" b="0" i="0" u="none" strike="noStrike" cap="none">
                <a:solidFill>
                  <a:schemeClr val="dk1"/>
                </a:solidFill>
                <a:latin typeface="Constantia"/>
                <a:ea typeface="Constantia"/>
                <a:cs typeface="Constantia"/>
                <a:sym typeface="Constantia"/>
              </a:defRPr>
            </a:lvl4pPr>
            <a:lvl5pPr marR="0" lvl="4" algn="l" rtl="0">
              <a:spcBef>
                <a:spcPts val="0"/>
              </a:spcBef>
              <a:spcAft>
                <a:spcPts val="0"/>
              </a:spcAft>
              <a:buSzPts val="1400"/>
              <a:buNone/>
              <a:defRPr sz="1800" b="0" i="0" u="none" strike="noStrike" cap="none">
                <a:solidFill>
                  <a:schemeClr val="dk1"/>
                </a:solidFill>
                <a:latin typeface="Constantia"/>
                <a:ea typeface="Constantia"/>
                <a:cs typeface="Constantia"/>
                <a:sym typeface="Constantia"/>
              </a:defRPr>
            </a:lvl5pPr>
            <a:lvl6pPr marR="0" lvl="5" algn="l" rtl="0">
              <a:spcBef>
                <a:spcPts val="0"/>
              </a:spcBef>
              <a:spcAft>
                <a:spcPts val="0"/>
              </a:spcAft>
              <a:buSzPts val="1400"/>
              <a:buNone/>
              <a:defRPr sz="1800" b="0" i="0" u="none" strike="noStrike" cap="none">
                <a:solidFill>
                  <a:schemeClr val="dk1"/>
                </a:solidFill>
                <a:latin typeface="Constantia"/>
                <a:ea typeface="Constantia"/>
                <a:cs typeface="Constantia"/>
                <a:sym typeface="Constantia"/>
              </a:defRPr>
            </a:lvl6pPr>
            <a:lvl7pPr marR="0" lvl="6" algn="l" rtl="0">
              <a:spcBef>
                <a:spcPts val="0"/>
              </a:spcBef>
              <a:spcAft>
                <a:spcPts val="0"/>
              </a:spcAft>
              <a:buSzPts val="1400"/>
              <a:buNone/>
              <a:defRPr sz="1800" b="0" i="0" u="none" strike="noStrike" cap="none">
                <a:solidFill>
                  <a:schemeClr val="dk1"/>
                </a:solidFill>
                <a:latin typeface="Constantia"/>
                <a:ea typeface="Constantia"/>
                <a:cs typeface="Constantia"/>
                <a:sym typeface="Constantia"/>
              </a:defRPr>
            </a:lvl7pPr>
            <a:lvl8pPr marR="0" lvl="7" algn="l" rtl="0">
              <a:spcBef>
                <a:spcPts val="0"/>
              </a:spcBef>
              <a:spcAft>
                <a:spcPts val="0"/>
              </a:spcAft>
              <a:buSzPts val="1400"/>
              <a:buNone/>
              <a:defRPr sz="1800" b="0" i="0" u="none" strike="noStrike" cap="none">
                <a:solidFill>
                  <a:schemeClr val="dk1"/>
                </a:solidFill>
                <a:latin typeface="Constantia"/>
                <a:ea typeface="Constantia"/>
                <a:cs typeface="Constantia"/>
                <a:sym typeface="Constantia"/>
              </a:defRPr>
            </a:lvl8pPr>
            <a:lvl9pPr marR="0" lvl="8" algn="l" rtl="0">
              <a:spcBef>
                <a:spcPts val="0"/>
              </a:spcBef>
              <a:spcAft>
                <a:spcPts val="0"/>
              </a:spcAft>
              <a:buSzPts val="1400"/>
              <a:buNone/>
              <a:defRPr sz="1800" b="0" i="0" u="none" strike="noStrike" cap="none">
                <a:solidFill>
                  <a:schemeClr val="dk1"/>
                </a:solidFill>
                <a:latin typeface="Constantia"/>
                <a:ea typeface="Constantia"/>
                <a:cs typeface="Constantia"/>
                <a:sym typeface="Constantia"/>
              </a:defRPr>
            </a:lvl9pPr>
          </a:lstStyle>
          <a:p>
            <a:pPr marL="0" marR="0" lvl="0" indent="0" algn="l" defTabSz="914400" rtl="0" eaLnBrk="1" fontAlgn="auto" latinLnBrk="0" hangingPunct="1">
              <a:lnSpc>
                <a:spcPct val="100000"/>
              </a:lnSpc>
              <a:spcBef>
                <a:spcPts val="0"/>
              </a:spcBef>
              <a:spcAft>
                <a:spcPts val="0"/>
              </a:spcAft>
              <a:buClrTx/>
              <a:buSzPts val="1400"/>
              <a:buFontTx/>
              <a:buNone/>
              <a:tabLst/>
              <a:defRPr/>
            </a:pPr>
            <a:endParaRPr kumimoji="0" sz="1200" b="0" i="0" u="none" strike="noStrike" kern="1200" cap="none" spc="0" normalizeH="0" baseline="0" noProof="0">
              <a:ln>
                <a:noFill/>
              </a:ln>
              <a:solidFill>
                <a:srgbClr val="035C75"/>
              </a:solidFill>
              <a:effectLst/>
              <a:uLnTx/>
              <a:uFillTx/>
              <a:latin typeface="Constantia"/>
              <a:sym typeface="Constantia"/>
            </a:endParaRPr>
          </a:p>
        </p:txBody>
      </p:sp>
      <p:sp>
        <p:nvSpPr>
          <p:cNvPr id="32" name="Google Shape;32;p52"/>
          <p:cNvSpPr txBox="1">
            <a:spLocks noGrp="1"/>
          </p:cNvSpPr>
          <p:nvPr>
            <p:ph type="ftr" idx="11"/>
          </p:nvPr>
        </p:nvSpPr>
        <p:spPr>
          <a:xfrm>
            <a:off x="3556000" y="6356351"/>
            <a:ext cx="4470400" cy="365125"/>
          </a:xfrm>
          <a:prstGeom prst="rect">
            <a:avLst/>
          </a:prstGeom>
          <a:noFill/>
          <a:ln>
            <a:noFill/>
          </a:ln>
        </p:spPr>
        <p:txBody>
          <a:bodyPr spcFirstLastPara="1" wrap="square" lIns="0" tIns="0" rIns="0" bIns="0" anchor="b" anchorCtr="0">
            <a:noAutofit/>
          </a:bodyPr>
          <a:lstStyle>
            <a:lvl1pPr marR="0" lvl="0" algn="l" rtl="0">
              <a:spcBef>
                <a:spcPts val="0"/>
              </a:spcBef>
              <a:spcAft>
                <a:spcPts val="0"/>
              </a:spcAft>
              <a:buSzPts val="1400"/>
              <a:buNone/>
              <a:defRPr sz="1200">
                <a:solidFill>
                  <a:srgbClr val="035C75"/>
                </a:solidFill>
                <a:latin typeface="Constantia"/>
                <a:ea typeface="Constantia"/>
                <a:cs typeface="Constantia"/>
                <a:sym typeface="Constantia"/>
              </a:defRPr>
            </a:lvl1pPr>
            <a:lvl2pPr marR="0" lvl="1" algn="l" rtl="0">
              <a:spcBef>
                <a:spcPts val="0"/>
              </a:spcBef>
              <a:spcAft>
                <a:spcPts val="0"/>
              </a:spcAft>
              <a:buSzPts val="1400"/>
              <a:buNone/>
              <a:defRPr sz="1800" b="0" i="0" u="none" strike="noStrike" cap="none">
                <a:solidFill>
                  <a:schemeClr val="dk1"/>
                </a:solidFill>
                <a:latin typeface="Constantia"/>
                <a:ea typeface="Constantia"/>
                <a:cs typeface="Constantia"/>
                <a:sym typeface="Constantia"/>
              </a:defRPr>
            </a:lvl2pPr>
            <a:lvl3pPr marR="0" lvl="2" algn="l" rtl="0">
              <a:spcBef>
                <a:spcPts val="0"/>
              </a:spcBef>
              <a:spcAft>
                <a:spcPts val="0"/>
              </a:spcAft>
              <a:buSzPts val="1400"/>
              <a:buNone/>
              <a:defRPr sz="1800" b="0" i="0" u="none" strike="noStrike" cap="none">
                <a:solidFill>
                  <a:schemeClr val="dk1"/>
                </a:solidFill>
                <a:latin typeface="Constantia"/>
                <a:ea typeface="Constantia"/>
                <a:cs typeface="Constantia"/>
                <a:sym typeface="Constantia"/>
              </a:defRPr>
            </a:lvl3pPr>
            <a:lvl4pPr marR="0" lvl="3" algn="l" rtl="0">
              <a:spcBef>
                <a:spcPts val="0"/>
              </a:spcBef>
              <a:spcAft>
                <a:spcPts val="0"/>
              </a:spcAft>
              <a:buSzPts val="1400"/>
              <a:buNone/>
              <a:defRPr sz="1800" b="0" i="0" u="none" strike="noStrike" cap="none">
                <a:solidFill>
                  <a:schemeClr val="dk1"/>
                </a:solidFill>
                <a:latin typeface="Constantia"/>
                <a:ea typeface="Constantia"/>
                <a:cs typeface="Constantia"/>
                <a:sym typeface="Constantia"/>
              </a:defRPr>
            </a:lvl4pPr>
            <a:lvl5pPr marR="0" lvl="4" algn="l" rtl="0">
              <a:spcBef>
                <a:spcPts val="0"/>
              </a:spcBef>
              <a:spcAft>
                <a:spcPts val="0"/>
              </a:spcAft>
              <a:buSzPts val="1400"/>
              <a:buNone/>
              <a:defRPr sz="1800" b="0" i="0" u="none" strike="noStrike" cap="none">
                <a:solidFill>
                  <a:schemeClr val="dk1"/>
                </a:solidFill>
                <a:latin typeface="Constantia"/>
                <a:ea typeface="Constantia"/>
                <a:cs typeface="Constantia"/>
                <a:sym typeface="Constantia"/>
              </a:defRPr>
            </a:lvl5pPr>
            <a:lvl6pPr marR="0" lvl="5" algn="l" rtl="0">
              <a:spcBef>
                <a:spcPts val="0"/>
              </a:spcBef>
              <a:spcAft>
                <a:spcPts val="0"/>
              </a:spcAft>
              <a:buSzPts val="1400"/>
              <a:buNone/>
              <a:defRPr sz="1800" b="0" i="0" u="none" strike="noStrike" cap="none">
                <a:solidFill>
                  <a:schemeClr val="dk1"/>
                </a:solidFill>
                <a:latin typeface="Constantia"/>
                <a:ea typeface="Constantia"/>
                <a:cs typeface="Constantia"/>
                <a:sym typeface="Constantia"/>
              </a:defRPr>
            </a:lvl6pPr>
            <a:lvl7pPr marR="0" lvl="6" algn="l" rtl="0">
              <a:spcBef>
                <a:spcPts val="0"/>
              </a:spcBef>
              <a:spcAft>
                <a:spcPts val="0"/>
              </a:spcAft>
              <a:buSzPts val="1400"/>
              <a:buNone/>
              <a:defRPr sz="1800" b="0" i="0" u="none" strike="noStrike" cap="none">
                <a:solidFill>
                  <a:schemeClr val="dk1"/>
                </a:solidFill>
                <a:latin typeface="Constantia"/>
                <a:ea typeface="Constantia"/>
                <a:cs typeface="Constantia"/>
                <a:sym typeface="Constantia"/>
              </a:defRPr>
            </a:lvl7pPr>
            <a:lvl8pPr marR="0" lvl="7" algn="l" rtl="0">
              <a:spcBef>
                <a:spcPts val="0"/>
              </a:spcBef>
              <a:spcAft>
                <a:spcPts val="0"/>
              </a:spcAft>
              <a:buSzPts val="1400"/>
              <a:buNone/>
              <a:defRPr sz="1800" b="0" i="0" u="none" strike="noStrike" cap="none">
                <a:solidFill>
                  <a:schemeClr val="dk1"/>
                </a:solidFill>
                <a:latin typeface="Constantia"/>
                <a:ea typeface="Constantia"/>
                <a:cs typeface="Constantia"/>
                <a:sym typeface="Constantia"/>
              </a:defRPr>
            </a:lvl8pPr>
            <a:lvl9pPr marR="0" lvl="8" algn="l" rtl="0">
              <a:spcBef>
                <a:spcPts val="0"/>
              </a:spcBef>
              <a:spcAft>
                <a:spcPts val="0"/>
              </a:spcAft>
              <a:buSzPts val="1400"/>
              <a:buNone/>
              <a:defRPr sz="1800" b="0" i="0" u="none" strike="noStrike" cap="none">
                <a:solidFill>
                  <a:schemeClr val="dk1"/>
                </a:solidFill>
                <a:latin typeface="Constantia"/>
                <a:ea typeface="Constantia"/>
                <a:cs typeface="Constantia"/>
                <a:sym typeface="Constantia"/>
              </a:defRPr>
            </a:lvl9pPr>
          </a:lstStyle>
          <a:p>
            <a:pPr marL="0" marR="0" lvl="0" indent="0" algn="l" defTabSz="914400" rtl="0" eaLnBrk="1" fontAlgn="auto" latinLnBrk="0" hangingPunct="1">
              <a:lnSpc>
                <a:spcPct val="100000"/>
              </a:lnSpc>
              <a:spcBef>
                <a:spcPts val="0"/>
              </a:spcBef>
              <a:spcAft>
                <a:spcPts val="0"/>
              </a:spcAft>
              <a:buClrTx/>
              <a:buSzPts val="1400"/>
              <a:buFontTx/>
              <a:buNone/>
              <a:tabLst/>
              <a:defRPr/>
            </a:pPr>
            <a:endParaRPr kumimoji="0" sz="1200" b="0" i="0" u="none" strike="noStrike" kern="1200" cap="none" spc="0" normalizeH="0" baseline="0" noProof="0">
              <a:ln>
                <a:noFill/>
              </a:ln>
              <a:solidFill>
                <a:srgbClr val="035C75"/>
              </a:solidFill>
              <a:effectLst/>
              <a:uLnTx/>
              <a:uFillTx/>
              <a:latin typeface="Constantia"/>
              <a:sym typeface="Constantia"/>
            </a:endParaRPr>
          </a:p>
        </p:txBody>
      </p:sp>
      <p:sp>
        <p:nvSpPr>
          <p:cNvPr id="33" name="Google Shape;33;p52"/>
          <p:cNvSpPr txBox="1">
            <a:spLocks noGrp="1"/>
          </p:cNvSpPr>
          <p:nvPr>
            <p:ph type="sldNum" idx="12"/>
          </p:nvPr>
        </p:nvSpPr>
        <p:spPr>
          <a:xfrm>
            <a:off x="10566400" y="6356351"/>
            <a:ext cx="1016000" cy="365125"/>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1200" b="0" u="none">
                <a:solidFill>
                  <a:srgbClr val="035C75"/>
                </a:solidFill>
                <a:latin typeface="Constantia"/>
                <a:ea typeface="Constantia"/>
                <a:cs typeface="Constantia"/>
                <a:sym typeface="Constantia"/>
              </a:defRPr>
            </a:lvl1pPr>
            <a:lvl2pPr marL="0" marR="0" lvl="1" indent="0" algn="r" rtl="0">
              <a:spcBef>
                <a:spcPts val="0"/>
              </a:spcBef>
              <a:buNone/>
              <a:defRPr sz="1200" b="0" u="none">
                <a:solidFill>
                  <a:srgbClr val="035C75"/>
                </a:solidFill>
                <a:latin typeface="Constantia"/>
                <a:ea typeface="Constantia"/>
                <a:cs typeface="Constantia"/>
                <a:sym typeface="Constantia"/>
              </a:defRPr>
            </a:lvl2pPr>
            <a:lvl3pPr marL="0" marR="0" lvl="2" indent="0" algn="r" rtl="0">
              <a:spcBef>
                <a:spcPts val="0"/>
              </a:spcBef>
              <a:buNone/>
              <a:defRPr sz="1200" b="0" u="none">
                <a:solidFill>
                  <a:srgbClr val="035C75"/>
                </a:solidFill>
                <a:latin typeface="Constantia"/>
                <a:ea typeface="Constantia"/>
                <a:cs typeface="Constantia"/>
                <a:sym typeface="Constantia"/>
              </a:defRPr>
            </a:lvl3pPr>
            <a:lvl4pPr marL="0" marR="0" lvl="3" indent="0" algn="r" rtl="0">
              <a:spcBef>
                <a:spcPts val="0"/>
              </a:spcBef>
              <a:buNone/>
              <a:defRPr sz="1200" b="0" u="none">
                <a:solidFill>
                  <a:srgbClr val="035C75"/>
                </a:solidFill>
                <a:latin typeface="Constantia"/>
                <a:ea typeface="Constantia"/>
                <a:cs typeface="Constantia"/>
                <a:sym typeface="Constantia"/>
              </a:defRPr>
            </a:lvl4pPr>
            <a:lvl5pPr marL="0" marR="0" lvl="4" indent="0" algn="r" rtl="0">
              <a:spcBef>
                <a:spcPts val="0"/>
              </a:spcBef>
              <a:buNone/>
              <a:defRPr sz="1200" b="0" u="none">
                <a:solidFill>
                  <a:srgbClr val="035C75"/>
                </a:solidFill>
                <a:latin typeface="Constantia"/>
                <a:ea typeface="Constantia"/>
                <a:cs typeface="Constantia"/>
                <a:sym typeface="Constantia"/>
              </a:defRPr>
            </a:lvl5pPr>
            <a:lvl6pPr marL="0" marR="0" lvl="5" indent="0" algn="r" rtl="0">
              <a:spcBef>
                <a:spcPts val="0"/>
              </a:spcBef>
              <a:buNone/>
              <a:defRPr sz="1200" b="0" u="none">
                <a:solidFill>
                  <a:srgbClr val="035C75"/>
                </a:solidFill>
                <a:latin typeface="Constantia"/>
                <a:ea typeface="Constantia"/>
                <a:cs typeface="Constantia"/>
                <a:sym typeface="Constantia"/>
              </a:defRPr>
            </a:lvl6pPr>
            <a:lvl7pPr marL="0" marR="0" lvl="6" indent="0" algn="r" rtl="0">
              <a:spcBef>
                <a:spcPts val="0"/>
              </a:spcBef>
              <a:buNone/>
              <a:defRPr sz="1200" b="0" u="none">
                <a:solidFill>
                  <a:srgbClr val="035C75"/>
                </a:solidFill>
                <a:latin typeface="Constantia"/>
                <a:ea typeface="Constantia"/>
                <a:cs typeface="Constantia"/>
                <a:sym typeface="Constantia"/>
              </a:defRPr>
            </a:lvl7pPr>
            <a:lvl8pPr marL="0" marR="0" lvl="7" indent="0" algn="r" rtl="0">
              <a:spcBef>
                <a:spcPts val="0"/>
              </a:spcBef>
              <a:buNone/>
              <a:defRPr sz="1200" b="0" u="none">
                <a:solidFill>
                  <a:srgbClr val="035C75"/>
                </a:solidFill>
                <a:latin typeface="Constantia"/>
                <a:ea typeface="Constantia"/>
                <a:cs typeface="Constantia"/>
                <a:sym typeface="Constantia"/>
              </a:defRPr>
            </a:lvl8pPr>
            <a:lvl9pPr marL="0" marR="0" lvl="8" indent="0" algn="r" rtl="0">
              <a:spcBef>
                <a:spcPts val="0"/>
              </a:spcBef>
              <a:buNone/>
              <a:defRPr sz="1200" b="0" u="none">
                <a:solidFill>
                  <a:srgbClr val="035C75"/>
                </a:solidFill>
                <a:latin typeface="Constantia"/>
                <a:ea typeface="Constantia"/>
                <a:cs typeface="Constantia"/>
                <a:sym typeface="Constantia"/>
              </a:defRPr>
            </a:lvl9pPr>
          </a:lstStyle>
          <a:p>
            <a:pPr marL="0" marR="0" lvl="0" indent="0" algn="r" defTabSz="914400" rtl="0" eaLnBrk="1" fontAlgn="auto" latinLnBrk="0" hangingPunct="1">
              <a:lnSpc>
                <a:spcPct val="100000"/>
              </a:lnSpc>
              <a:spcBef>
                <a:spcPts val="0"/>
              </a:spcBef>
              <a:spcAft>
                <a:spcPts val="0"/>
              </a:spcAft>
              <a:buClrTx/>
              <a:buSzTx/>
              <a:buFontTx/>
              <a:buNone/>
              <a:tabLst/>
              <a:defRPr/>
            </a:pPr>
            <a:fld id="{00000000-1234-1234-1234-123412341234}" type="slidenum">
              <a:rPr kumimoji="0" lang="en-US" sz="1200" b="0" i="0" u="none" strike="noStrike" kern="1200" cap="none" spc="0" normalizeH="0" baseline="0" noProof="0" smtClean="0">
                <a:ln>
                  <a:noFill/>
                </a:ln>
                <a:solidFill>
                  <a:srgbClr val="035C75"/>
                </a:solidFill>
                <a:effectLst/>
                <a:uLnTx/>
                <a:uFillTx/>
                <a:latin typeface="Constantia"/>
                <a:sym typeface="Constantia"/>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srgbClr val="035C75"/>
              </a:solidFill>
              <a:effectLst/>
              <a:uLnTx/>
              <a:uFillTx/>
              <a:latin typeface="Constantia"/>
              <a:sym typeface="Constantia"/>
            </a:endParaRPr>
          </a:p>
        </p:txBody>
      </p:sp>
      <p:grpSp>
        <p:nvGrpSpPr>
          <p:cNvPr id="34" name="Google Shape;34;p52"/>
          <p:cNvGrpSpPr/>
          <p:nvPr/>
        </p:nvGrpSpPr>
        <p:grpSpPr>
          <a:xfrm>
            <a:off x="-39058" y="-16113"/>
            <a:ext cx="12264340" cy="1086266"/>
            <a:chOff x="-29322" y="-1971"/>
            <a:chExt cx="9198255" cy="1086266"/>
          </a:xfrm>
        </p:grpSpPr>
        <p:sp>
          <p:nvSpPr>
            <p:cNvPr id="35" name="Google Shape;35;p52"/>
            <p:cNvSpPr/>
            <p:nvPr/>
          </p:nvSpPr>
          <p:spPr>
            <a:xfrm rot="-164308">
              <a:off x="-19045" y="216550"/>
              <a:ext cx="9163050" cy="649224"/>
            </a:xfrm>
            <a:custGeom>
              <a:avLst/>
              <a:gdLst/>
              <a:ahLst/>
              <a:cxnLst/>
              <a:rect l="l" t="t" r="r" b="b"/>
              <a:pathLst>
                <a:path w="5772" h="1055" extrusionOk="0">
                  <a:moveTo>
                    <a:pt x="0" y="966"/>
                  </a:moveTo>
                  <a:cubicBezTo>
                    <a:pt x="282" y="738"/>
                    <a:pt x="923" y="275"/>
                    <a:pt x="1608" y="282"/>
                  </a:cubicBezTo>
                  <a:cubicBezTo>
                    <a:pt x="2293" y="289"/>
                    <a:pt x="3416" y="1055"/>
                    <a:pt x="4110" y="1008"/>
                  </a:cubicBezTo>
                  <a:cubicBezTo>
                    <a:pt x="4804" y="961"/>
                    <a:pt x="5426" y="210"/>
                    <a:pt x="5772" y="0"/>
                  </a:cubicBezTo>
                </a:path>
              </a:pathLst>
            </a:custGeom>
            <a:noFill/>
            <a:ln w="10775" cap="flat" cmpd="sng">
              <a:solidFill>
                <a:srgbClr val="09B6BE"/>
              </a:solidFill>
              <a:prstDash val="solid"/>
              <a:round/>
              <a:headEnd type="none" w="sm" len="sm"/>
              <a:tailEnd type="none" w="sm" len="sm"/>
            </a:ln>
          </p:spPr>
          <p:txBody>
            <a:bodyPr spcFirstLastPara="1" wrap="square" lIns="91425" tIns="45700" rIns="91425" bIns="45700" anchor="t"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srgbClr val="000000"/>
                </a:solidFill>
                <a:effectLst/>
                <a:uLnTx/>
                <a:uFillTx/>
                <a:latin typeface="Constantia"/>
                <a:ea typeface="Constantia"/>
                <a:cs typeface="Constantia"/>
                <a:sym typeface="Constantia"/>
              </a:endParaRPr>
            </a:p>
          </p:txBody>
        </p:sp>
        <p:sp>
          <p:nvSpPr>
            <p:cNvPr id="36" name="Google Shape;36;p52"/>
            <p:cNvSpPr/>
            <p:nvPr/>
          </p:nvSpPr>
          <p:spPr>
            <a:xfrm rot="-164308">
              <a:off x="-14309" y="290003"/>
              <a:ext cx="9175812" cy="530352"/>
            </a:xfrm>
            <a:custGeom>
              <a:avLst/>
              <a:gdLst/>
              <a:ahLst/>
              <a:cxnLst/>
              <a:rect l="l" t="t" r="r" b="b"/>
              <a:pathLst>
                <a:path w="5766" h="854" extrusionOk="0">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solidFill>
                <a:schemeClr val="accent4"/>
              </a:solidFill>
              <a:prstDash val="solid"/>
              <a:round/>
              <a:headEnd type="none" w="sm" len="sm"/>
              <a:tailEnd type="none" w="sm" len="sm"/>
            </a:ln>
          </p:spPr>
          <p:txBody>
            <a:bodyPr spcFirstLastPara="1" wrap="square" lIns="91425" tIns="45700" rIns="91425" bIns="45700" anchor="t"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srgbClr val="000000"/>
                </a:solidFill>
                <a:effectLst/>
                <a:uLnTx/>
                <a:uFillTx/>
                <a:latin typeface="Constantia"/>
                <a:ea typeface="Constantia"/>
                <a:cs typeface="Constantia"/>
                <a:sym typeface="Constantia"/>
              </a:endParaRPr>
            </a:p>
          </p:txBody>
        </p:sp>
      </p:grpSp>
    </p:spTree>
    <p:extLst>
      <p:ext uri="{BB962C8B-B14F-4D97-AF65-F5344CB8AC3E}">
        <p14:creationId xmlns:p14="http://schemas.microsoft.com/office/powerpoint/2010/main" val="347273554"/>
      </p:ext>
    </p:extLst>
  </p:cSld>
  <p:clrMap bg1="lt1" tx1="dk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1999" cy="6858000"/>
          </a:xfrm>
          <a:prstGeom prst="rect">
            <a:avLst/>
          </a:prstGeom>
        </p:spPr>
      </p:pic>
      <p:sp>
        <p:nvSpPr>
          <p:cNvPr id="3" name="TextBox 2"/>
          <p:cNvSpPr txBox="1"/>
          <p:nvPr/>
        </p:nvSpPr>
        <p:spPr>
          <a:xfrm>
            <a:off x="-1" y="2395855"/>
            <a:ext cx="12191999" cy="2400657"/>
          </a:xfrm>
          <a:prstGeom prst="rect">
            <a:avLst/>
          </a:prstGeom>
          <a:noFill/>
        </p:spPr>
        <p:txBody>
          <a:bodyPr wrap="square" rtlCol="0">
            <a:spAutoFit/>
          </a:bodyPr>
          <a:lstStyle/>
          <a:p>
            <a:pPr algn="ctr"/>
            <a:r>
              <a:rPr lang="en-US">
                <a:latin typeface="Times New Roman" panose="02020603050405020304" pitchFamily="18" charset="0"/>
                <a:cs typeface="Times New Roman" panose="02020603050405020304" pitchFamily="18" charset="0"/>
              </a:rPr>
              <a:t>	</a:t>
            </a:r>
            <a:r>
              <a:rPr lang="en-US" sz="5400">
                <a:latin typeface="Times New Roman" panose="02020603050405020304" pitchFamily="18" charset="0"/>
                <a:cs typeface="Times New Roman" panose="02020603050405020304" pitchFamily="18" charset="0"/>
              </a:rPr>
              <a:t>ÔN TẬP VĂN BẢN 3</a:t>
            </a:r>
          </a:p>
          <a:p>
            <a:pPr algn="ctr"/>
            <a:r>
              <a:rPr lang="en-US" sz="9600" b="1">
                <a:solidFill>
                  <a:srgbClr val="FF0000"/>
                </a:solidFill>
                <a:latin typeface="Times New Roman" panose="02020603050405020304" pitchFamily="18" charset="0"/>
                <a:cs typeface="Times New Roman" panose="02020603050405020304" pitchFamily="18" charset="0"/>
              </a:rPr>
              <a:t>CHIỀU BIÊN GIỚI</a:t>
            </a:r>
            <a:r>
              <a:rPr lang="en-US" sz="9600" b="1">
                <a:solidFill>
                  <a:srgbClr val="FF0000"/>
                </a:solidFill>
                <a:latin typeface=".VnBodoniH" panose="020B7200000000000000" pitchFamily="34" charset="0"/>
                <a:cs typeface="Times New Roman" panose="02020603050405020304" pitchFamily="18" charset="0"/>
              </a:rPr>
              <a:t> </a:t>
            </a:r>
          </a:p>
        </p:txBody>
      </p:sp>
    </p:spTree>
    <p:extLst>
      <p:ext uri="{BB962C8B-B14F-4D97-AF65-F5344CB8AC3E}">
        <p14:creationId xmlns:p14="http://schemas.microsoft.com/office/powerpoint/2010/main" val="154170901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102" descr="Untitled-6"/>
          <p:cNvPicPr>
            <a:picLocks noChangeAspect="1" noChangeArrowheads="1"/>
          </p:cNvPicPr>
          <p:nvPr/>
        </p:nvPicPr>
        <p:blipFill>
          <a:blip r:embed="rId2"/>
          <a:srcRect/>
          <a:stretch>
            <a:fillRect/>
          </a:stretch>
        </p:blipFill>
        <p:spPr bwMode="auto">
          <a:xfrm>
            <a:off x="-286603" y="-150125"/>
            <a:ext cx="12774304" cy="7424382"/>
          </a:xfrm>
          <a:prstGeom prst="rect">
            <a:avLst/>
          </a:prstGeom>
          <a:noFill/>
          <a:ln w="9525">
            <a:noFill/>
            <a:miter lim="800000"/>
            <a:headEnd/>
            <a:tailEnd/>
          </a:ln>
        </p:spPr>
      </p:pic>
      <p:sp>
        <p:nvSpPr>
          <p:cNvPr id="6" name="Rounded Rectangle 10">
            <a:extLst>
              <a:ext uri="{FF2B5EF4-FFF2-40B4-BE49-F238E27FC236}">
                <a16:creationId xmlns:a16="http://schemas.microsoft.com/office/drawing/2014/main" id="{0466190C-B3CF-477B-B7FA-69676A4FE98B}"/>
              </a:ext>
            </a:extLst>
          </p:cNvPr>
          <p:cNvSpPr>
            <a:spLocks noChangeArrowheads="1"/>
          </p:cNvSpPr>
          <p:nvPr/>
        </p:nvSpPr>
        <p:spPr bwMode="auto">
          <a:xfrm>
            <a:off x="168812" y="1387817"/>
            <a:ext cx="11788725" cy="5174493"/>
          </a:xfrm>
          <a:prstGeom prst="roundRect">
            <a:avLst>
              <a:gd name="adj" fmla="val 16667"/>
            </a:avLst>
          </a:prstGeom>
          <a:solidFill>
            <a:schemeClr val="accent4">
              <a:lumMod val="20000"/>
              <a:lumOff val="80000"/>
            </a:schemeClr>
          </a:solidFill>
          <a:ln>
            <a:headEnd/>
            <a:tailEnd/>
          </a:ln>
        </p:spPr>
        <p:style>
          <a:lnRef idx="3">
            <a:schemeClr val="lt1"/>
          </a:lnRef>
          <a:fillRef idx="1">
            <a:schemeClr val="accent4"/>
          </a:fillRef>
          <a:effectRef idx="1">
            <a:schemeClr val="accent4"/>
          </a:effectRef>
          <a:fontRef idx="minor">
            <a:schemeClr val="lt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50000"/>
              </a:lnSpc>
              <a:spcBef>
                <a:spcPct val="0"/>
              </a:spcBef>
              <a:spcAft>
                <a:spcPts val="800"/>
              </a:spcAft>
              <a:buClrTx/>
              <a:buSzTx/>
              <a:buFontTx/>
              <a:buNone/>
              <a:tabLst/>
              <a:defRPr/>
            </a:pPr>
            <a:endParaRPr kumimoji="0" lang="en-US" sz="3200" b="1" i="0" u="none" strike="noStrike" kern="1200" cap="none" spc="0" normalizeH="0" baseline="0" noProof="0">
              <a:ln>
                <a:noFill/>
              </a:ln>
              <a:solidFill>
                <a:srgbClr val="000000"/>
              </a:solidFill>
              <a:effectLst/>
              <a:uLnTx/>
              <a:uFillTx/>
              <a:latin typeface="Times New Roman" panose="02020603050405020304" pitchFamily="18" charset="0"/>
              <a:cs typeface="Times New Roman" panose="02020603050405020304" pitchFamily="18" charset="0"/>
            </a:endParaRPr>
          </a:p>
          <a:p>
            <a:pPr marL="0" marR="0" lvl="0" indent="0" algn="ctr" defTabSz="914400" rtl="0" eaLnBrk="0" fontAlgn="base" latinLnBrk="0" hangingPunct="0">
              <a:lnSpc>
                <a:spcPct val="150000"/>
              </a:lnSpc>
              <a:spcBef>
                <a:spcPct val="0"/>
              </a:spcBef>
              <a:spcAft>
                <a:spcPct val="0"/>
              </a:spcAft>
              <a:buClrTx/>
              <a:buSzTx/>
              <a:buFontTx/>
              <a:buNone/>
              <a:tabLst/>
              <a:defRPr/>
            </a:pPr>
            <a:endParaRPr kumimoji="0" lang="en-US" altLang="en-US" sz="3200" b="0" i="0" u="none" strike="noStrike" kern="1200" cap="none" spc="0" normalizeH="0" baseline="0" noProof="0">
              <a:ln>
                <a:noFill/>
              </a:ln>
              <a:solidFill>
                <a:srgbClr val="000000"/>
              </a:solidFill>
              <a:effectLst/>
              <a:uLnTx/>
              <a:uFillTx/>
              <a:latin typeface="Times New Roman" panose="02020603050405020304" pitchFamily="18" charset="0"/>
              <a:cs typeface="Times New Roman" panose="02020603050405020304" pitchFamily="18" charset="0"/>
            </a:endParaRPr>
          </a:p>
        </p:txBody>
      </p:sp>
      <p:sp>
        <p:nvSpPr>
          <p:cNvPr id="2" name="Rectangle 1"/>
          <p:cNvSpPr/>
          <p:nvPr/>
        </p:nvSpPr>
        <p:spPr>
          <a:xfrm>
            <a:off x="493303" y="1387817"/>
            <a:ext cx="11214492" cy="5174493"/>
          </a:xfrm>
          <a:prstGeom prst="rect">
            <a:avLst/>
          </a:prstGeom>
        </p:spPr>
        <p:txBody>
          <a:bodyPr wrap="square">
            <a:spAutoFit/>
          </a:bodyPr>
          <a:lstStyle/>
          <a:p>
            <a:pPr algn="just">
              <a:lnSpc>
                <a:spcPct val="150000"/>
              </a:lnSpc>
              <a:spcAft>
                <a:spcPts val="0"/>
              </a:spcAft>
            </a:pPr>
            <a:r>
              <a:rPr lang="vi-VN" sz="3200" b="1">
                <a:latin typeface="Times New Roman" panose="02020603050405020304" pitchFamily="18" charset="0"/>
                <a:ea typeface="Times New Roman" panose="02020603050405020304" pitchFamily="18" charset="0"/>
                <a:cs typeface="Times New Roman" panose="02020603050405020304" pitchFamily="18" charset="0"/>
              </a:rPr>
              <a:t>Câu 4.</a:t>
            </a:r>
            <a:r>
              <a:rPr lang="vi-VN" sz="3200">
                <a:latin typeface="Times New Roman" panose="02020603050405020304" pitchFamily="18" charset="0"/>
                <a:ea typeface="Times New Roman" panose="02020603050405020304" pitchFamily="18" charset="0"/>
                <a:cs typeface="Times New Roman" panose="02020603050405020304" pitchFamily="18" charset="0"/>
              </a:rPr>
              <a:t> Điều gây </a:t>
            </a:r>
            <a:r>
              <a:rPr lang="en-US" sz="3200">
                <a:latin typeface="Times New Roman" panose="02020603050405020304" pitchFamily="18" charset="0"/>
                <a:ea typeface="Times New Roman" panose="02020603050405020304" pitchFamily="18" charset="0"/>
                <a:cs typeface="Times New Roman" panose="02020603050405020304" pitchFamily="18" charset="0"/>
              </a:rPr>
              <a:t>nỗi ám ảnh, </a:t>
            </a:r>
            <a:r>
              <a:rPr lang="vi-VN" sz="3200">
                <a:latin typeface="Times New Roman" panose="02020603050405020304" pitchFamily="18" charset="0"/>
                <a:ea typeface="Times New Roman" panose="02020603050405020304" pitchFamily="18" charset="0"/>
                <a:cs typeface="Times New Roman" panose="02020603050405020304" pitchFamily="18" charset="0"/>
              </a:rPr>
              <a:t>xúc động nhất khi đọc đoạn thơ: </a:t>
            </a:r>
            <a:r>
              <a:rPr lang="en-US" sz="3200">
                <a:latin typeface="Times New Roman" panose="02020603050405020304" pitchFamily="18" charset="0"/>
                <a:ea typeface="Times New Roman" panose="02020603050405020304" pitchFamily="18" charset="0"/>
                <a:cs typeface="Times New Roman" panose="02020603050405020304" pitchFamily="18" charset="0"/>
              </a:rPr>
              <a:t>Tuỳ HS tự lựa chọn và</a:t>
            </a:r>
            <a:r>
              <a:rPr lang="vi-VN" sz="3200">
                <a:latin typeface="Times New Roman" panose="02020603050405020304" pitchFamily="18" charset="0"/>
                <a:ea typeface="Times New Roman" panose="02020603050405020304" pitchFamily="18" charset="0"/>
                <a:cs typeface="Times New Roman" panose="02020603050405020304" pitchFamily="18" charset="0"/>
              </a:rPr>
              <a:t> lí giải</a:t>
            </a:r>
            <a:r>
              <a:rPr lang="en-US" sz="3200">
                <a:latin typeface="Times New Roman" panose="02020603050405020304" pitchFamily="18" charset="0"/>
                <a:ea typeface="Times New Roman" panose="02020603050405020304" pitchFamily="18" charset="0"/>
                <a:cs typeface="Times New Roman" panose="02020603050405020304" pitchFamily="18" charset="0"/>
              </a:rPr>
              <a:t> hợp lí thuyết phục.</a:t>
            </a:r>
          </a:p>
          <a:p>
            <a:pPr algn="just">
              <a:lnSpc>
                <a:spcPct val="150000"/>
              </a:lnSpc>
              <a:spcAft>
                <a:spcPts val="0"/>
              </a:spcAft>
            </a:pPr>
            <a:r>
              <a:rPr lang="en-US" sz="3200">
                <a:latin typeface="Times New Roman" panose="02020603050405020304" pitchFamily="18" charset="0"/>
                <a:ea typeface="Times New Roman" panose="02020603050405020304" pitchFamily="18" charset="0"/>
                <a:cs typeface="Times New Roman" panose="02020603050405020304" pitchFamily="18" charset="0"/>
              </a:rPr>
              <a:t>- Có thể lựa chọn: </a:t>
            </a:r>
            <a:r>
              <a:rPr lang="vi-VN" sz="3200">
                <a:latin typeface="Times New Roman" panose="02020603050405020304" pitchFamily="18" charset="0"/>
                <a:ea typeface="Times New Roman" panose="02020603050405020304" pitchFamily="18" charset="0"/>
                <a:cs typeface="Times New Roman" panose="02020603050405020304" pitchFamily="18" charset="0"/>
              </a:rPr>
              <a:t>Ám ảnh nhất cũng là hình ảnh tang thương nhất, khi người con khóc một mình trong đêm vắng. Mong mẹ nghe thấy, nhưng lại tuyệt vọng, vì khoảng cách đâu chỉ là từ nơi con đến vuông đất kia, mà là vạn trùng xa giữa hai thế giới rồi. Buồn, chính là lí do vương mãi trong lòng ta không dứt.</a:t>
            </a:r>
            <a:endParaRPr lang="en-US" sz="320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402108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arn(inVertical)">
                                      <p:cBhvr>
                                        <p:cTn id="7" dur="500"/>
                                        <p:tgtEl>
                                          <p:spTgt spid="6"/>
                                        </p:tgtEl>
                                      </p:cBhvr>
                                    </p:animEffect>
                                  </p:childTnLst>
                                </p:cTn>
                              </p:par>
                              <p:par>
                                <p:cTn id="8" presetID="16" presetClass="entr" presetSubtype="21" fill="hold" nodeType="with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barn(inVertical)">
                                      <p:cBhvr>
                                        <p:cTn id="10" dur="500"/>
                                        <p:tgtEl>
                                          <p:spTgt spid="4"/>
                                        </p:tgtEl>
                                      </p:cBhvr>
                                    </p:animEffect>
                                  </p:childTnLst>
                                </p:cTn>
                              </p:par>
                              <p:par>
                                <p:cTn id="11" presetID="16" presetClass="entr" presetSubtype="21" fill="hold" grpId="0" nodeType="withEffect">
                                  <p:stCondLst>
                                    <p:cond delay="0"/>
                                  </p:stCondLst>
                                  <p:childTnLst>
                                    <p:set>
                                      <p:cBhvr>
                                        <p:cTn id="12" dur="1" fill="hold">
                                          <p:stCondLst>
                                            <p:cond delay="0"/>
                                          </p:stCondLst>
                                        </p:cTn>
                                        <p:tgtEl>
                                          <p:spTgt spid="2"/>
                                        </p:tgtEl>
                                        <p:attrNameLst>
                                          <p:attrName>style.visibility</p:attrName>
                                        </p:attrNameLst>
                                      </p:cBhvr>
                                      <p:to>
                                        <p:strVal val="visible"/>
                                      </p:to>
                                    </p:set>
                                    <p:animEffect transition="in" filter="barn(inVertical)">
                                      <p:cBhvr>
                                        <p:cTn id="13"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2"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405"/>
        <p:cNvGrpSpPr/>
        <p:nvPr/>
      </p:nvGrpSpPr>
      <p:grpSpPr>
        <a:xfrm>
          <a:off x="0" y="0"/>
          <a:ext cx="0" cy="0"/>
          <a:chOff x="0" y="0"/>
          <a:chExt cx="0" cy="0"/>
        </a:xfrm>
      </p:grpSpPr>
      <p:sp>
        <p:nvSpPr>
          <p:cNvPr id="3" name="Rounded Rectangle 10">
            <a:extLst>
              <a:ext uri="{FF2B5EF4-FFF2-40B4-BE49-F238E27FC236}">
                <a16:creationId xmlns:a16="http://schemas.microsoft.com/office/drawing/2014/main" id="{0B17B26B-E4E8-4D13-A0E2-42AB07FF760F}"/>
              </a:ext>
            </a:extLst>
          </p:cNvPr>
          <p:cNvSpPr>
            <a:spLocks noChangeArrowheads="1"/>
          </p:cNvSpPr>
          <p:nvPr/>
        </p:nvSpPr>
        <p:spPr bwMode="auto">
          <a:xfrm>
            <a:off x="569030" y="2224585"/>
            <a:ext cx="11225180" cy="3897245"/>
          </a:xfrm>
          <a:prstGeom prst="roundRect">
            <a:avLst>
              <a:gd name="adj" fmla="val 16667"/>
            </a:avLst>
          </a:prstGeom>
          <a:ln>
            <a:headEnd/>
            <a:tailEnd/>
          </a:ln>
        </p:spPr>
        <p:style>
          <a:lnRef idx="2">
            <a:schemeClr val="accent5"/>
          </a:lnRef>
          <a:fillRef idx="1">
            <a:schemeClr val="lt1"/>
          </a:fillRef>
          <a:effectRef idx="0">
            <a:schemeClr val="accent5"/>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50000"/>
              </a:lnSpc>
              <a:spcBef>
                <a:spcPct val="0"/>
              </a:spcBef>
              <a:spcAft>
                <a:spcPts val="800"/>
              </a:spcAft>
              <a:buClrTx/>
              <a:buSzTx/>
              <a:buFontTx/>
              <a:buNone/>
              <a:tabLst/>
              <a:defRPr/>
            </a:pPr>
            <a:endParaRPr kumimoji="0" lang="en-US" sz="3200" b="1" i="0" u="none" strike="noStrike" kern="1200" cap="none" spc="0" normalizeH="0" baseline="0" noProof="0" dirty="0">
              <a:ln>
                <a:noFill/>
              </a:ln>
              <a:solidFill>
                <a:srgbClr val="000000"/>
              </a:solidFill>
              <a:effectLst/>
              <a:uLnTx/>
              <a:uFillTx/>
              <a:latin typeface="Times New Roman" panose="02020603050405020304" pitchFamily="18" charset="0"/>
              <a:cs typeface="Times New Roman" panose="02020603050405020304" pitchFamily="18" charset="0"/>
            </a:endParaRPr>
          </a:p>
          <a:p>
            <a:pPr marL="0" marR="0" lvl="0" indent="0" algn="ctr" defTabSz="914400" rtl="0" eaLnBrk="0" fontAlgn="base" latinLnBrk="0" hangingPunct="0">
              <a:lnSpc>
                <a:spcPct val="150000"/>
              </a:lnSpc>
              <a:spcBef>
                <a:spcPct val="0"/>
              </a:spcBef>
              <a:spcAft>
                <a:spcPct val="0"/>
              </a:spcAft>
              <a:buClrTx/>
              <a:buSzTx/>
              <a:buFontTx/>
              <a:buNone/>
              <a:tabLst/>
              <a:defRPr/>
            </a:pPr>
            <a:endParaRPr kumimoji="0" lang="en-US" altLang="en-US" sz="3200" b="0" i="0" u="none" strike="noStrike" kern="1200" cap="none" spc="0" normalizeH="0" baseline="0" noProof="0" dirty="0">
              <a:ln>
                <a:noFill/>
              </a:ln>
              <a:solidFill>
                <a:srgbClr val="000000"/>
              </a:solidFill>
              <a:effectLst/>
              <a:uLnTx/>
              <a:uFillTx/>
              <a:latin typeface="Times New Roman" panose="02020603050405020304" pitchFamily="18" charset="0"/>
              <a:cs typeface="Times New Roman" panose="02020603050405020304" pitchFamily="18" charset="0"/>
            </a:endParaRPr>
          </a:p>
        </p:txBody>
      </p:sp>
      <p:sp>
        <p:nvSpPr>
          <p:cNvPr id="2" name="Rectangle 1"/>
          <p:cNvSpPr/>
          <p:nvPr/>
        </p:nvSpPr>
        <p:spPr>
          <a:xfrm>
            <a:off x="638476" y="2924370"/>
            <a:ext cx="11155734" cy="2219838"/>
          </a:xfrm>
          <a:prstGeom prst="rect">
            <a:avLst/>
          </a:prstGeom>
        </p:spPr>
        <p:txBody>
          <a:bodyPr wrap="square">
            <a:spAutoFit/>
          </a:bodyPr>
          <a:lstStyle/>
          <a:p>
            <a:pPr algn="just">
              <a:lnSpc>
                <a:spcPct val="150000"/>
              </a:lnSpc>
              <a:spcAft>
                <a:spcPts val="0"/>
              </a:spcAft>
            </a:pPr>
            <a:r>
              <a:rPr lang="en-US" sz="3200" b="1">
                <a:latin typeface="Times New Roman" panose="02020603050405020304" pitchFamily="18" charset="0"/>
                <a:ea typeface="Times New Roman" panose="02020603050405020304" pitchFamily="18" charset="0"/>
                <a:cs typeface="Times New Roman" panose="02020603050405020304" pitchFamily="18" charset="0"/>
              </a:rPr>
              <a:t>Đề bài.</a:t>
            </a:r>
            <a:r>
              <a:rPr lang="vi-VN" sz="3200">
                <a:latin typeface="Times New Roman" panose="02020603050405020304" pitchFamily="18" charset="0"/>
                <a:ea typeface="Times New Roman" panose="02020603050405020304" pitchFamily="18" charset="0"/>
                <a:cs typeface="Times New Roman" panose="02020603050405020304" pitchFamily="18" charset="0"/>
              </a:rPr>
              <a:t> Từ bài thơ </a:t>
            </a:r>
            <a:r>
              <a:rPr lang="en-US" sz="3200" i="1">
                <a:latin typeface="Times New Roman" panose="02020603050405020304" pitchFamily="18" charset="0"/>
                <a:ea typeface="Times New Roman" panose="02020603050405020304" pitchFamily="18" charset="0"/>
                <a:cs typeface="Times New Roman" panose="02020603050405020304" pitchFamily="18" charset="0"/>
              </a:rPr>
              <a:t>Khóc giữa chiêm bao</a:t>
            </a:r>
            <a:r>
              <a:rPr lang="en-US" sz="3200">
                <a:latin typeface="Times New Roman" panose="02020603050405020304" pitchFamily="18" charset="0"/>
                <a:ea typeface="Times New Roman" panose="02020603050405020304" pitchFamily="18" charset="0"/>
                <a:cs typeface="Times New Roman" panose="02020603050405020304" pitchFamily="18" charset="0"/>
              </a:rPr>
              <a:t>, em h</a:t>
            </a:r>
            <a:r>
              <a:rPr lang="vi-VN" sz="3200">
                <a:latin typeface="Times New Roman" panose="02020603050405020304" pitchFamily="18" charset="0"/>
                <a:ea typeface="Times New Roman" panose="02020603050405020304" pitchFamily="18" charset="0"/>
                <a:cs typeface="Times New Roman" panose="02020603050405020304" pitchFamily="18" charset="0"/>
              </a:rPr>
              <a:t>ãy viết một đoạn văn </a:t>
            </a:r>
            <a:r>
              <a:rPr lang="en-US" sz="3200">
                <a:latin typeface="Times New Roman" panose="02020603050405020304" pitchFamily="18" charset="0"/>
                <a:ea typeface="Times New Roman" panose="02020603050405020304" pitchFamily="18" charset="0"/>
                <a:cs typeface="Times New Roman" panose="02020603050405020304" pitchFamily="18" charset="0"/>
              </a:rPr>
              <a:t>(</a:t>
            </a:r>
            <a:r>
              <a:rPr lang="vi-VN" sz="3200">
                <a:latin typeface="Times New Roman" panose="02020603050405020304" pitchFamily="18" charset="0"/>
                <a:ea typeface="Times New Roman" panose="02020603050405020304" pitchFamily="18" charset="0"/>
                <a:cs typeface="Times New Roman" panose="02020603050405020304" pitchFamily="18" charset="0"/>
              </a:rPr>
              <a:t>khoảng 5 đến 7 câu) trình bày suy nghĩ về ý nghĩa của tình yêu thương, hiếu kính</a:t>
            </a:r>
            <a:r>
              <a:rPr lang="en-US" sz="3200">
                <a:latin typeface="Times New Roman" panose="02020603050405020304" pitchFamily="18" charset="0"/>
                <a:ea typeface="Times New Roman" panose="02020603050405020304" pitchFamily="18" charset="0"/>
                <a:cs typeface="Times New Roman" panose="02020603050405020304" pitchFamily="18" charset="0"/>
              </a:rPr>
              <a:t> với</a:t>
            </a:r>
            <a:r>
              <a:rPr lang="vi-VN" sz="3200">
                <a:latin typeface="Times New Roman" panose="02020603050405020304" pitchFamily="18" charset="0"/>
                <a:ea typeface="Times New Roman" panose="02020603050405020304" pitchFamily="18" charset="0"/>
                <a:cs typeface="Times New Roman" panose="02020603050405020304" pitchFamily="18" charset="0"/>
              </a:rPr>
              <a:t> cha mẹ của mỗi người.</a:t>
            </a:r>
            <a:endParaRPr lang="en-US" sz="320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4" name="Rectangle 3"/>
          <p:cNvSpPr/>
          <p:nvPr/>
        </p:nvSpPr>
        <p:spPr>
          <a:xfrm>
            <a:off x="4728123" y="813334"/>
            <a:ext cx="2653868" cy="830997"/>
          </a:xfrm>
          <a:prstGeom prst="rect">
            <a:avLst/>
          </a:prstGeom>
        </p:spPr>
        <p:txBody>
          <a:bodyPr wrap="none">
            <a:spAutoFit/>
          </a:bodyPr>
          <a:lstStyle/>
          <a:p>
            <a:pPr algn="ctr">
              <a:lnSpc>
                <a:spcPct val="150000"/>
              </a:lnSpc>
              <a:spcAft>
                <a:spcPts val="0"/>
              </a:spcAft>
              <a:tabLst>
                <a:tab pos="152400" algn="l"/>
              </a:tabLst>
            </a:pPr>
            <a:r>
              <a:rPr lang="de-DE" sz="32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II. LÀM VĂN</a:t>
            </a:r>
            <a:endParaRPr lang="en-US" sz="3200" dirty="0">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4645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barn(inVertical)">
                                      <p:cBhvr>
                                        <p:cTn id="12" dur="500"/>
                                        <p:tgtEl>
                                          <p:spTgt spid="3"/>
                                        </p:tgtEl>
                                      </p:cBhvr>
                                    </p:animEffect>
                                  </p:childTnLst>
                                </p:cTn>
                              </p:par>
                              <p:par>
                                <p:cTn id="13" presetID="16" presetClass="entr" presetSubtype="21" fill="hold" grpId="0" nodeType="withEffect">
                                  <p:stCondLst>
                                    <p:cond delay="0"/>
                                  </p:stCondLst>
                                  <p:childTnLst>
                                    <p:set>
                                      <p:cBhvr>
                                        <p:cTn id="14" dur="1" fill="hold">
                                          <p:stCondLst>
                                            <p:cond delay="0"/>
                                          </p:stCondLst>
                                        </p:cTn>
                                        <p:tgtEl>
                                          <p:spTgt spid="2"/>
                                        </p:tgtEl>
                                        <p:attrNameLst>
                                          <p:attrName>style.visibility</p:attrName>
                                        </p:attrNameLst>
                                      </p:cBhvr>
                                      <p:to>
                                        <p:strVal val="visible"/>
                                      </p:to>
                                    </p:set>
                                    <p:animEffect transition="in" filter="barn(inVertical)">
                                      <p:cBhvr>
                                        <p:cTn id="15"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2" grpId="0"/>
      <p:bldP spid="4"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405"/>
        <p:cNvGrpSpPr/>
        <p:nvPr/>
      </p:nvGrpSpPr>
      <p:grpSpPr>
        <a:xfrm>
          <a:off x="0" y="0"/>
          <a:ext cx="0" cy="0"/>
          <a:chOff x="0" y="0"/>
          <a:chExt cx="0" cy="0"/>
        </a:xfrm>
      </p:grpSpPr>
      <p:sp>
        <p:nvSpPr>
          <p:cNvPr id="3" name="Rounded Rectangle 10">
            <a:extLst>
              <a:ext uri="{FF2B5EF4-FFF2-40B4-BE49-F238E27FC236}">
                <a16:creationId xmlns:a16="http://schemas.microsoft.com/office/drawing/2014/main" id="{0E618D00-0153-4F1E-A98F-9FC179148E02}"/>
              </a:ext>
            </a:extLst>
          </p:cNvPr>
          <p:cNvSpPr>
            <a:spLocks noChangeArrowheads="1"/>
          </p:cNvSpPr>
          <p:nvPr/>
        </p:nvSpPr>
        <p:spPr bwMode="auto">
          <a:xfrm>
            <a:off x="521776" y="1842448"/>
            <a:ext cx="11101194" cy="3807726"/>
          </a:xfrm>
          <a:prstGeom prst="roundRect">
            <a:avLst>
              <a:gd name="adj" fmla="val 16667"/>
            </a:avLst>
          </a:prstGeom>
          <a:noFill/>
          <a:ln w="25400">
            <a:solidFill>
              <a:srgbClr val="243F60"/>
            </a:solidFill>
            <a:round/>
            <a:headEnd/>
            <a:tailEnd/>
          </a:ln>
        </p:spPr>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defRPr/>
            </a:pPr>
            <a:endParaRPr kumimoji="0" lang="en-US" sz="3200" b="1" i="0" u="none" strike="noStrike" kern="1200" cap="none" spc="0" normalizeH="0" baseline="0" noProof="0" dirty="0">
              <a:ln>
                <a:noFill/>
              </a:ln>
              <a:solidFill>
                <a:srgbClr val="000000"/>
              </a:solidFill>
              <a:effectLst/>
              <a:uLnTx/>
              <a:uFillTx/>
              <a:latin typeface="Times New Roman" panose="02020603050405020304" pitchFamily="18" charset="0"/>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3200" b="0" i="0" u="none" strike="noStrike" kern="1200" cap="none" spc="0" normalizeH="0" baseline="0" noProof="0" dirty="0">
              <a:ln>
                <a:noFill/>
              </a:ln>
              <a:solidFill>
                <a:srgbClr val="000000"/>
              </a:solidFill>
              <a:effectLst/>
              <a:uLnTx/>
              <a:uFillTx/>
              <a:latin typeface="Times New Roman" panose="02020603050405020304" pitchFamily="18" charset="0"/>
              <a:cs typeface="Times New Roman" panose="02020603050405020304" pitchFamily="18" charset="0"/>
            </a:endParaRPr>
          </a:p>
        </p:txBody>
      </p:sp>
      <p:sp>
        <p:nvSpPr>
          <p:cNvPr id="2" name="Rectangle 1"/>
          <p:cNvSpPr/>
          <p:nvPr/>
        </p:nvSpPr>
        <p:spPr>
          <a:xfrm>
            <a:off x="618698" y="2474816"/>
            <a:ext cx="11004272" cy="2554545"/>
          </a:xfrm>
          <a:prstGeom prst="rect">
            <a:avLst/>
          </a:prstGeom>
        </p:spPr>
        <p:txBody>
          <a:bodyPr wrap="square">
            <a:spAutoFit/>
          </a:bodyPr>
          <a:lstStyle/>
          <a:p>
            <a:pPr algn="just">
              <a:spcAft>
                <a:spcPts val="0"/>
              </a:spcAft>
            </a:pPr>
            <a:r>
              <a:rPr lang="en-US" sz="3200" b="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*Hình thức:</a:t>
            </a:r>
            <a:r>
              <a:rPr lang="en-US" sz="320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Đoạn văn nghị luận, dung lượng 5 đến 7 câu.</a:t>
            </a:r>
            <a:endParaRPr lang="en-US" sz="3200">
              <a:latin typeface="Times New Roman" panose="02020603050405020304" pitchFamily="18" charset="0"/>
              <a:ea typeface="Times New Roman" panose="02020603050405020304" pitchFamily="18" charset="0"/>
              <a:cs typeface="Times New Roman" panose="02020603050405020304" pitchFamily="18" charset="0"/>
            </a:endParaRPr>
          </a:p>
          <a:p>
            <a:pPr algn="just">
              <a:spcAft>
                <a:spcPts val="0"/>
              </a:spcAft>
            </a:pPr>
            <a:r>
              <a:rPr lang="en-US" sz="3200" b="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*Nội dung:</a:t>
            </a:r>
            <a:r>
              <a:rPr lang="en-US" sz="320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Có thể triển khai theo hướng sau:</a:t>
            </a:r>
            <a:endParaRPr lang="en-US" sz="3200">
              <a:latin typeface="Times New Roman" panose="02020603050405020304" pitchFamily="18" charset="0"/>
              <a:ea typeface="Times New Roman" panose="02020603050405020304" pitchFamily="18" charset="0"/>
              <a:cs typeface="Times New Roman" panose="02020603050405020304" pitchFamily="18" charset="0"/>
            </a:endParaRPr>
          </a:p>
          <a:p>
            <a:pPr algn="just">
              <a:spcAft>
                <a:spcPts val="0"/>
              </a:spcAft>
            </a:pPr>
            <a:r>
              <a:rPr lang="en-US" sz="3200" b="1">
                <a:latin typeface="Times New Roman" panose="02020603050405020304" pitchFamily="18" charset="0"/>
                <a:ea typeface="Times New Roman" panose="02020603050405020304" pitchFamily="18" charset="0"/>
                <a:cs typeface="Times New Roman" panose="02020603050405020304" pitchFamily="18" charset="0"/>
              </a:rPr>
              <a:t>a. </a:t>
            </a:r>
            <a:r>
              <a:rPr lang="vi-VN" sz="3200" b="1">
                <a:latin typeface="Times New Roman" panose="02020603050405020304" pitchFamily="18" charset="0"/>
                <a:ea typeface="Times New Roman" panose="02020603050405020304" pitchFamily="18" charset="0"/>
                <a:cs typeface="Times New Roman" panose="02020603050405020304" pitchFamily="18" charset="0"/>
              </a:rPr>
              <a:t>Mở đoạn: </a:t>
            </a:r>
            <a:r>
              <a:rPr lang="vi-VN" sz="3200">
                <a:latin typeface="Times New Roman" panose="02020603050405020304" pitchFamily="18" charset="0"/>
                <a:ea typeface="Times New Roman" panose="02020603050405020304" pitchFamily="18" charset="0"/>
                <a:cs typeface="Times New Roman" panose="02020603050405020304" pitchFamily="18" charset="0"/>
              </a:rPr>
              <a:t>Yêu thương, hiếu kính cha mẹ là truyền thống nhân nghĩa của người Việt từ bao đời nay, đồng thời cũng là triết lí sống của đời người.</a:t>
            </a:r>
            <a:endParaRPr lang="en-US" sz="320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4" name="Rectangle 3"/>
          <p:cNvSpPr/>
          <p:nvPr/>
        </p:nvSpPr>
        <p:spPr>
          <a:xfrm>
            <a:off x="5210599" y="929247"/>
            <a:ext cx="1723549" cy="584775"/>
          </a:xfrm>
          <a:prstGeom prst="rect">
            <a:avLst/>
          </a:prstGeom>
        </p:spPr>
        <p:txBody>
          <a:bodyPr wrap="none">
            <a:spAutoFit/>
          </a:bodyPr>
          <a:lstStyle/>
          <a:p>
            <a:pPr algn="just">
              <a:spcAft>
                <a:spcPts val="0"/>
              </a:spcAft>
            </a:pPr>
            <a:r>
              <a:rPr lang="en-US" sz="3200" b="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*GỢI Ý:</a:t>
            </a:r>
            <a:endParaRPr lang="en-US" sz="3200">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436807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barn(inVertical)">
                                      <p:cBhvr>
                                        <p:cTn id="12" dur="500"/>
                                        <p:tgtEl>
                                          <p:spTgt spid="3"/>
                                        </p:tgtEl>
                                      </p:cBhvr>
                                    </p:animEffect>
                                  </p:childTnLst>
                                </p:cTn>
                              </p:par>
                              <p:par>
                                <p:cTn id="13" presetID="16" presetClass="entr" presetSubtype="21" fill="hold" grpId="0" nodeType="withEffect">
                                  <p:stCondLst>
                                    <p:cond delay="0"/>
                                  </p:stCondLst>
                                  <p:childTnLst>
                                    <p:set>
                                      <p:cBhvr>
                                        <p:cTn id="14" dur="1" fill="hold">
                                          <p:stCondLst>
                                            <p:cond delay="0"/>
                                          </p:stCondLst>
                                        </p:cTn>
                                        <p:tgtEl>
                                          <p:spTgt spid="2"/>
                                        </p:tgtEl>
                                        <p:attrNameLst>
                                          <p:attrName>style.visibility</p:attrName>
                                        </p:attrNameLst>
                                      </p:cBhvr>
                                      <p:to>
                                        <p:strVal val="visible"/>
                                      </p:to>
                                    </p:set>
                                    <p:animEffect transition="in" filter="barn(inVertical)">
                                      <p:cBhvr>
                                        <p:cTn id="15"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2" grpId="0"/>
      <p:bldP spid="4"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405"/>
        <p:cNvGrpSpPr/>
        <p:nvPr/>
      </p:nvGrpSpPr>
      <p:grpSpPr>
        <a:xfrm>
          <a:off x="0" y="0"/>
          <a:ext cx="0" cy="0"/>
          <a:chOff x="0" y="0"/>
          <a:chExt cx="0" cy="0"/>
        </a:xfrm>
      </p:grpSpPr>
      <p:sp>
        <p:nvSpPr>
          <p:cNvPr id="3" name="Rounded Rectangle 10">
            <a:extLst>
              <a:ext uri="{FF2B5EF4-FFF2-40B4-BE49-F238E27FC236}">
                <a16:creationId xmlns:a16="http://schemas.microsoft.com/office/drawing/2014/main" id="{3043BEF8-2AD7-4E06-85EC-AAEBEF6C1984}"/>
              </a:ext>
            </a:extLst>
          </p:cNvPr>
          <p:cNvSpPr>
            <a:spLocks noChangeArrowheads="1"/>
          </p:cNvSpPr>
          <p:nvPr/>
        </p:nvSpPr>
        <p:spPr bwMode="auto">
          <a:xfrm>
            <a:off x="569030" y="1282891"/>
            <a:ext cx="11209682" cy="4668458"/>
          </a:xfrm>
          <a:prstGeom prst="roundRect">
            <a:avLst>
              <a:gd name="adj" fmla="val 16667"/>
            </a:avLst>
          </a:prstGeom>
          <a:ln>
            <a:headEnd/>
            <a:tailEnd/>
          </a:ln>
        </p:spPr>
        <p:style>
          <a:lnRef idx="2">
            <a:schemeClr val="accent4"/>
          </a:lnRef>
          <a:fillRef idx="1">
            <a:schemeClr val="lt1"/>
          </a:fillRef>
          <a:effectRef idx="0">
            <a:schemeClr val="accent4"/>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defRPr/>
            </a:pPr>
            <a:endParaRPr kumimoji="0" lang="en-US" sz="2800" b="1" i="0" u="none" strike="noStrike" kern="1200" cap="none" spc="0" normalizeH="0" baseline="0" noProof="0" dirty="0">
              <a:ln>
                <a:noFill/>
              </a:ln>
              <a:solidFill>
                <a:srgbClr val="000000"/>
              </a:solidFill>
              <a:effectLst/>
              <a:uLnTx/>
              <a:uFillTx/>
              <a:latin typeface="Times New Roman" panose="02020603050405020304" pitchFamily="18" charset="0"/>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800" b="0" i="0" u="none" strike="noStrike" kern="1200" cap="none" spc="0" normalizeH="0" baseline="0" noProof="0" dirty="0">
              <a:ln>
                <a:noFill/>
              </a:ln>
              <a:solidFill>
                <a:srgbClr val="000000"/>
              </a:solidFill>
              <a:effectLst/>
              <a:uLnTx/>
              <a:uFillTx/>
              <a:latin typeface="Times New Roman" panose="02020603050405020304" pitchFamily="18" charset="0"/>
              <a:cs typeface="Times New Roman" panose="02020603050405020304" pitchFamily="18" charset="0"/>
            </a:endParaRPr>
          </a:p>
        </p:txBody>
      </p:sp>
      <p:sp>
        <p:nvSpPr>
          <p:cNvPr id="2" name="Rectangle 1"/>
          <p:cNvSpPr/>
          <p:nvPr/>
        </p:nvSpPr>
        <p:spPr>
          <a:xfrm>
            <a:off x="741528" y="1416517"/>
            <a:ext cx="11037184" cy="4401205"/>
          </a:xfrm>
          <a:prstGeom prst="rect">
            <a:avLst/>
          </a:prstGeom>
        </p:spPr>
        <p:txBody>
          <a:bodyPr wrap="square">
            <a:spAutoFit/>
          </a:bodyPr>
          <a:lstStyle/>
          <a:p>
            <a:pPr algn="just">
              <a:spcAft>
                <a:spcPts val="0"/>
              </a:spcAft>
            </a:pPr>
            <a:r>
              <a:rPr lang="en-US" sz="2800" b="1">
                <a:latin typeface="Times New Roman" panose="02020603050405020304" pitchFamily="18" charset="0"/>
                <a:ea typeface="Times New Roman" panose="02020603050405020304" pitchFamily="18" charset="0"/>
                <a:cs typeface="Times New Roman" panose="02020603050405020304" pitchFamily="18" charset="0"/>
              </a:rPr>
              <a:t>b. </a:t>
            </a:r>
            <a:r>
              <a:rPr lang="vi-VN" sz="2800" b="1">
                <a:latin typeface="Times New Roman" panose="02020603050405020304" pitchFamily="18" charset="0"/>
                <a:ea typeface="Times New Roman" panose="02020603050405020304" pitchFamily="18" charset="0"/>
                <a:cs typeface="Times New Roman" panose="02020603050405020304" pitchFamily="18" charset="0"/>
              </a:rPr>
              <a:t>Thân đoạn:</a:t>
            </a:r>
            <a:endParaRPr lang="en-US" sz="2800">
              <a:latin typeface="Times New Roman" panose="02020603050405020304" pitchFamily="18" charset="0"/>
              <a:ea typeface="Times New Roman" panose="02020603050405020304" pitchFamily="18" charset="0"/>
              <a:cs typeface="Times New Roman" panose="02020603050405020304" pitchFamily="18" charset="0"/>
            </a:endParaRPr>
          </a:p>
          <a:p>
            <a:pPr algn="just">
              <a:spcAft>
                <a:spcPts val="0"/>
              </a:spcAft>
            </a:pPr>
            <a:r>
              <a:rPr lang="vi-VN" sz="2800">
                <a:latin typeface="Times New Roman" panose="02020603050405020304" pitchFamily="18" charset="0"/>
                <a:ea typeface="Times New Roman" panose="02020603050405020304" pitchFamily="18" charset="0"/>
                <a:cs typeface="Times New Roman" panose="02020603050405020304" pitchFamily="18" charset="0"/>
              </a:rPr>
              <a:t>- Cha mẹ là người sinh thành, nuôi dưỡng chúng ta, cho ta mái ấm gia đình và cuộc sống hạnh phúc.</a:t>
            </a:r>
            <a:endParaRPr lang="en-US" sz="2800">
              <a:latin typeface="Times New Roman" panose="02020603050405020304" pitchFamily="18" charset="0"/>
              <a:ea typeface="Times New Roman" panose="02020603050405020304" pitchFamily="18" charset="0"/>
              <a:cs typeface="Times New Roman" panose="02020603050405020304" pitchFamily="18" charset="0"/>
            </a:endParaRPr>
          </a:p>
          <a:p>
            <a:pPr algn="just">
              <a:spcAft>
                <a:spcPts val="0"/>
              </a:spcAft>
            </a:pPr>
            <a:r>
              <a:rPr lang="vi-VN" sz="2800">
                <a:latin typeface="Times New Roman" panose="02020603050405020304" pitchFamily="18" charset="0"/>
                <a:ea typeface="Times New Roman" panose="02020603050405020304" pitchFamily="18" charset="0"/>
                <a:cs typeface="Times New Roman" panose="02020603050405020304" pitchFamily="18" charset="0"/>
              </a:rPr>
              <a:t>- Chúng ta cần hiếu kính cha mẹ để:</a:t>
            </a:r>
            <a:endParaRPr lang="en-US" sz="2800">
              <a:latin typeface="Times New Roman" panose="02020603050405020304" pitchFamily="18" charset="0"/>
              <a:ea typeface="Times New Roman" panose="02020603050405020304" pitchFamily="18" charset="0"/>
              <a:cs typeface="Times New Roman" panose="02020603050405020304" pitchFamily="18" charset="0"/>
            </a:endParaRPr>
          </a:p>
          <a:p>
            <a:pPr algn="just">
              <a:spcAft>
                <a:spcPts val="0"/>
              </a:spcAft>
            </a:pPr>
            <a:r>
              <a:rPr lang="vi-VN" sz="2800">
                <a:latin typeface="Times New Roman" panose="02020603050405020304" pitchFamily="18" charset="0"/>
                <a:ea typeface="Times New Roman" panose="02020603050405020304" pitchFamily="18" charset="0"/>
                <a:cs typeface="Times New Roman" panose="02020603050405020304" pitchFamily="18" charset="0"/>
              </a:rPr>
              <a:t>+ Đền đáp công ơn sinh thành.</a:t>
            </a:r>
            <a:endParaRPr lang="en-US" sz="2800">
              <a:latin typeface="Times New Roman" panose="02020603050405020304" pitchFamily="18" charset="0"/>
              <a:ea typeface="Times New Roman" panose="02020603050405020304" pitchFamily="18" charset="0"/>
              <a:cs typeface="Times New Roman" panose="02020603050405020304" pitchFamily="18" charset="0"/>
            </a:endParaRPr>
          </a:p>
          <a:p>
            <a:pPr algn="just">
              <a:spcAft>
                <a:spcPts val="0"/>
              </a:spcAft>
            </a:pPr>
            <a:r>
              <a:rPr lang="vi-VN" sz="2800">
                <a:latin typeface="Times New Roman" panose="02020603050405020304" pitchFamily="18" charset="0"/>
                <a:ea typeface="Times New Roman" panose="02020603050405020304" pitchFamily="18" charset="0"/>
                <a:cs typeface="Times New Roman" panose="02020603050405020304" pitchFamily="18" charset="0"/>
              </a:rPr>
              <a:t>+ Không bị cắn rứt lương tâm, ăn năn hối hận vì không làm tròn đạo hiếu của người con.</a:t>
            </a:r>
            <a:endParaRPr lang="en-US" sz="2800">
              <a:latin typeface="Times New Roman" panose="02020603050405020304" pitchFamily="18" charset="0"/>
              <a:ea typeface="Times New Roman" panose="02020603050405020304" pitchFamily="18" charset="0"/>
              <a:cs typeface="Times New Roman" panose="02020603050405020304" pitchFamily="18" charset="0"/>
            </a:endParaRPr>
          </a:p>
          <a:p>
            <a:pPr algn="just">
              <a:spcAft>
                <a:spcPts val="0"/>
              </a:spcAft>
            </a:pPr>
            <a:r>
              <a:rPr lang="vi-VN" sz="2800">
                <a:latin typeface="Times New Roman" panose="02020603050405020304" pitchFamily="18" charset="0"/>
                <a:ea typeface="Times New Roman" panose="02020603050405020304" pitchFamily="18" charset="0"/>
                <a:cs typeface="Times New Roman" panose="02020603050405020304" pitchFamily="18" charset="0"/>
              </a:rPr>
              <a:t>+ Giúp con người trở nên sâu sắc, nghĩa tình hơn, góp phần hoàn thiện nhân cách.</a:t>
            </a:r>
            <a:endParaRPr lang="en-US" sz="2800">
              <a:latin typeface="Times New Roman" panose="02020603050405020304" pitchFamily="18" charset="0"/>
              <a:ea typeface="Times New Roman" panose="02020603050405020304" pitchFamily="18" charset="0"/>
              <a:cs typeface="Times New Roman" panose="02020603050405020304" pitchFamily="18" charset="0"/>
            </a:endParaRPr>
          </a:p>
          <a:p>
            <a:pPr algn="just">
              <a:spcAft>
                <a:spcPts val="0"/>
              </a:spcAft>
            </a:pPr>
            <a:r>
              <a:rPr lang="vi-VN" sz="2800">
                <a:latin typeface="Times New Roman" panose="02020603050405020304" pitchFamily="18" charset="0"/>
                <a:ea typeface="Times New Roman" panose="02020603050405020304" pitchFamily="18" charset="0"/>
                <a:cs typeface="Times New Roman" panose="02020603050405020304" pitchFamily="18" charset="0"/>
              </a:rPr>
              <a:t>- Chứng minh: Lấy dẫn chứng từ văn thơ, lịch sử</a:t>
            </a:r>
            <a:r>
              <a:rPr lang="en-US" sz="2800">
                <a:latin typeface="Times New Roman" panose="02020603050405020304" pitchFamily="18" charset="0"/>
                <a:ea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40100154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barn(inVertical)">
                                      <p:cBhvr>
                                        <p:cTn id="10"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2"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405"/>
        <p:cNvGrpSpPr/>
        <p:nvPr/>
      </p:nvGrpSpPr>
      <p:grpSpPr>
        <a:xfrm>
          <a:off x="0" y="0"/>
          <a:ext cx="0" cy="0"/>
          <a:chOff x="0" y="0"/>
          <a:chExt cx="0" cy="0"/>
        </a:xfrm>
      </p:grpSpPr>
      <p:sp>
        <p:nvSpPr>
          <p:cNvPr id="3" name="Rounded Rectangle 10">
            <a:extLst>
              <a:ext uri="{FF2B5EF4-FFF2-40B4-BE49-F238E27FC236}">
                <a16:creationId xmlns:a16="http://schemas.microsoft.com/office/drawing/2014/main" id="{0B17B26B-E4E8-4D13-A0E2-42AB07FF760F}"/>
              </a:ext>
            </a:extLst>
          </p:cNvPr>
          <p:cNvSpPr>
            <a:spLocks noChangeArrowheads="1"/>
          </p:cNvSpPr>
          <p:nvPr/>
        </p:nvSpPr>
        <p:spPr bwMode="auto">
          <a:xfrm>
            <a:off x="569030" y="2156346"/>
            <a:ext cx="11225180" cy="2988860"/>
          </a:xfrm>
          <a:prstGeom prst="roundRect">
            <a:avLst>
              <a:gd name="adj" fmla="val 16667"/>
            </a:avLst>
          </a:prstGeom>
          <a:ln>
            <a:headEnd/>
            <a:tailEnd/>
          </a:ln>
        </p:spPr>
        <p:style>
          <a:lnRef idx="2">
            <a:schemeClr val="accent5"/>
          </a:lnRef>
          <a:fillRef idx="1">
            <a:schemeClr val="lt1"/>
          </a:fillRef>
          <a:effectRef idx="0">
            <a:schemeClr val="accent5"/>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50000"/>
              </a:lnSpc>
              <a:spcBef>
                <a:spcPct val="0"/>
              </a:spcBef>
              <a:spcAft>
                <a:spcPts val="800"/>
              </a:spcAft>
              <a:buClrTx/>
              <a:buSzTx/>
              <a:buFontTx/>
              <a:buNone/>
              <a:tabLst/>
              <a:defRPr/>
            </a:pPr>
            <a:endParaRPr kumimoji="0" lang="en-US" sz="2800" b="1"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50000"/>
              </a:lnSpc>
              <a:spcBef>
                <a:spcPct val="0"/>
              </a:spcBef>
              <a:spcAft>
                <a:spcPct val="0"/>
              </a:spcAft>
              <a:buClrTx/>
              <a:buSzTx/>
              <a:buFontTx/>
              <a:buNone/>
              <a:tabLst/>
              <a:defRPr/>
            </a:pPr>
            <a:endParaRPr kumimoji="0" lang="en-US" alt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endParaRPr>
          </a:p>
        </p:txBody>
      </p:sp>
      <p:sp>
        <p:nvSpPr>
          <p:cNvPr id="2" name="Rectangle 1"/>
          <p:cNvSpPr/>
          <p:nvPr/>
        </p:nvSpPr>
        <p:spPr>
          <a:xfrm>
            <a:off x="569030" y="2940040"/>
            <a:ext cx="11113454" cy="1307537"/>
          </a:xfrm>
          <a:prstGeom prst="rect">
            <a:avLst/>
          </a:prstGeom>
        </p:spPr>
        <p:txBody>
          <a:bodyPr wrap="square">
            <a:spAutoFit/>
          </a:bodyPr>
          <a:lstStyle/>
          <a:p>
            <a:pPr algn="just">
              <a:lnSpc>
                <a:spcPct val="150000"/>
              </a:lnSpc>
              <a:spcAft>
                <a:spcPts val="0"/>
              </a:spcAft>
            </a:pPr>
            <a:r>
              <a:rPr lang="en-US" sz="2800" b="1">
                <a:latin typeface="Times New Roman" panose="02020603050405020304" pitchFamily="18" charset="0"/>
                <a:ea typeface="Times New Roman" panose="02020603050405020304" pitchFamily="18" charset="0"/>
              </a:rPr>
              <a:t>c. </a:t>
            </a:r>
            <a:r>
              <a:rPr lang="vi-VN" sz="2800" b="1">
                <a:latin typeface="Times New Roman" panose="02020603050405020304" pitchFamily="18" charset="0"/>
                <a:ea typeface="Times New Roman" panose="02020603050405020304" pitchFamily="18" charset="0"/>
              </a:rPr>
              <a:t>Kết đoạn:</a:t>
            </a:r>
            <a:r>
              <a:rPr lang="en-US" sz="2800">
                <a:latin typeface="Times New Roman" panose="02020603050405020304" pitchFamily="18" charset="0"/>
                <a:ea typeface="Times New Roman" panose="02020603050405020304" pitchFamily="18" charset="0"/>
              </a:rPr>
              <a:t> Rút ra bài học nhận thức và hành động: t</a:t>
            </a:r>
            <a:r>
              <a:rPr lang="vi-VN" sz="2800">
                <a:latin typeface="Times New Roman" panose="02020603050405020304" pitchFamily="18" charset="0"/>
                <a:ea typeface="Times New Roman" panose="02020603050405020304" pitchFamily="18" charset="0"/>
              </a:rPr>
              <a:t>hể hiện lòng biết ơn của mình đối với cha mẹ: học tập thành tài, phụng dưỡng khi họ lớn tuổi….</a:t>
            </a:r>
            <a:endParaRPr lang="en-US" sz="280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0185425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barn(inVertical)">
                                      <p:cBhvr>
                                        <p:cTn id="10"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2"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405"/>
        <p:cNvGrpSpPr/>
        <p:nvPr/>
      </p:nvGrpSpPr>
      <p:grpSpPr>
        <a:xfrm>
          <a:off x="0" y="0"/>
          <a:ext cx="0" cy="0"/>
          <a:chOff x="0" y="0"/>
          <a:chExt cx="0" cy="0"/>
        </a:xfrm>
      </p:grpSpPr>
      <p:sp>
        <p:nvSpPr>
          <p:cNvPr id="3" name="Rounded Rectangle 10">
            <a:extLst>
              <a:ext uri="{FF2B5EF4-FFF2-40B4-BE49-F238E27FC236}">
                <a16:creationId xmlns:a16="http://schemas.microsoft.com/office/drawing/2014/main" id="{0E618D00-0153-4F1E-A98F-9FC179148E02}"/>
              </a:ext>
            </a:extLst>
          </p:cNvPr>
          <p:cNvSpPr>
            <a:spLocks noChangeArrowheads="1"/>
          </p:cNvSpPr>
          <p:nvPr/>
        </p:nvSpPr>
        <p:spPr bwMode="auto">
          <a:xfrm>
            <a:off x="777922" y="1754575"/>
            <a:ext cx="11057848" cy="4832092"/>
          </a:xfrm>
          <a:prstGeom prst="roundRect">
            <a:avLst>
              <a:gd name="adj" fmla="val 16667"/>
            </a:avLst>
          </a:prstGeom>
          <a:noFill/>
          <a:ln w="25400">
            <a:solidFill>
              <a:srgbClr val="243F60"/>
            </a:solidFill>
            <a:round/>
            <a:headEnd/>
            <a:tailEnd/>
          </a:ln>
        </p:spPr>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defRPr/>
            </a:pPr>
            <a:endParaRPr kumimoji="0" lang="en-US" sz="2800" b="1"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endParaRPr>
          </a:p>
        </p:txBody>
      </p:sp>
      <p:sp>
        <p:nvSpPr>
          <p:cNvPr id="2" name="Rectangle 1"/>
          <p:cNvSpPr/>
          <p:nvPr/>
        </p:nvSpPr>
        <p:spPr>
          <a:xfrm>
            <a:off x="2073071" y="1754575"/>
            <a:ext cx="9145388" cy="4832092"/>
          </a:xfrm>
          <a:prstGeom prst="rect">
            <a:avLst/>
          </a:prstGeom>
        </p:spPr>
        <p:txBody>
          <a:bodyPr wrap="square">
            <a:spAutoFit/>
          </a:bodyPr>
          <a:lstStyle/>
          <a:p>
            <a:pPr marL="914400" algn="just">
              <a:spcAft>
                <a:spcPts val="0"/>
              </a:spcAft>
            </a:pPr>
            <a:r>
              <a:rPr lang="en-US" sz="2800" i="1">
                <a:latin typeface="Times New Roman" panose="02020603050405020304" pitchFamily="18" charset="0"/>
                <a:ea typeface="Calibri" panose="020F0502020204030204" pitchFamily="34" charset="0"/>
              </a:rPr>
              <a:t>"Ôi tiếng Việt như đất cày, như lụa</a:t>
            </a:r>
            <a:endParaRPr lang="en-US" sz="2800">
              <a:latin typeface="Times New Roman" panose="02020603050405020304" pitchFamily="18" charset="0"/>
              <a:ea typeface="Times New Roman" panose="02020603050405020304" pitchFamily="18" charset="0"/>
            </a:endParaRPr>
          </a:p>
          <a:p>
            <a:pPr marL="914400" algn="just">
              <a:spcAft>
                <a:spcPts val="0"/>
              </a:spcAft>
            </a:pPr>
            <a:r>
              <a:rPr lang="en-US" sz="2800" i="1">
                <a:latin typeface="Times New Roman" panose="02020603050405020304" pitchFamily="18" charset="0"/>
                <a:ea typeface="Calibri" panose="020F0502020204030204" pitchFamily="34" charset="0"/>
              </a:rPr>
              <a:t>Óng tre ngà và mềm mại như tơ</a:t>
            </a:r>
            <a:endParaRPr lang="en-US" sz="2800">
              <a:latin typeface="Times New Roman" panose="02020603050405020304" pitchFamily="18" charset="0"/>
              <a:ea typeface="Times New Roman" panose="02020603050405020304" pitchFamily="18" charset="0"/>
            </a:endParaRPr>
          </a:p>
          <a:p>
            <a:pPr marL="914400" algn="just">
              <a:spcAft>
                <a:spcPts val="0"/>
              </a:spcAft>
            </a:pPr>
            <a:r>
              <a:rPr lang="en-US" sz="2800" i="1">
                <a:latin typeface="Times New Roman" panose="02020603050405020304" pitchFamily="18" charset="0"/>
                <a:ea typeface="Calibri" panose="020F0502020204030204" pitchFamily="34" charset="0"/>
              </a:rPr>
              <a:t>Tiếng tha thiết, nói thường nghe như hát</a:t>
            </a:r>
            <a:endParaRPr lang="en-US" sz="2800">
              <a:latin typeface="Times New Roman" panose="02020603050405020304" pitchFamily="18" charset="0"/>
              <a:ea typeface="Times New Roman" panose="02020603050405020304" pitchFamily="18" charset="0"/>
            </a:endParaRPr>
          </a:p>
          <a:p>
            <a:pPr marL="914400" algn="just">
              <a:spcAft>
                <a:spcPts val="0"/>
              </a:spcAft>
            </a:pPr>
            <a:r>
              <a:rPr lang="en-US" sz="2800" i="1">
                <a:latin typeface="Times New Roman" panose="02020603050405020304" pitchFamily="18" charset="0"/>
                <a:ea typeface="Calibri" panose="020F0502020204030204" pitchFamily="34" charset="0"/>
              </a:rPr>
              <a:t>Kể mọi điều bằng ríu rít âm thanh</a:t>
            </a:r>
            <a:endParaRPr lang="en-US" sz="2800">
              <a:latin typeface="Times New Roman" panose="02020603050405020304" pitchFamily="18" charset="0"/>
              <a:ea typeface="Times New Roman" panose="02020603050405020304" pitchFamily="18" charset="0"/>
            </a:endParaRPr>
          </a:p>
          <a:p>
            <a:pPr marL="914400" algn="just">
              <a:spcAft>
                <a:spcPts val="0"/>
              </a:spcAft>
            </a:pPr>
            <a:r>
              <a:rPr lang="en-US" sz="2800" i="1">
                <a:latin typeface="Times New Roman" panose="02020603050405020304" pitchFamily="18" charset="0"/>
                <a:ea typeface="Calibri" panose="020F0502020204030204" pitchFamily="34" charset="0"/>
              </a:rPr>
              <a:t>Như gió nước không thể nào nắm bắt</a:t>
            </a:r>
            <a:endParaRPr lang="en-US" sz="2800">
              <a:latin typeface="Times New Roman" panose="02020603050405020304" pitchFamily="18" charset="0"/>
              <a:ea typeface="Times New Roman" panose="02020603050405020304" pitchFamily="18" charset="0"/>
            </a:endParaRPr>
          </a:p>
          <a:p>
            <a:pPr marL="914400" algn="just">
              <a:spcAft>
                <a:spcPts val="0"/>
              </a:spcAft>
            </a:pPr>
            <a:r>
              <a:rPr lang="en-US" sz="2800" i="1">
                <a:latin typeface="Times New Roman" panose="02020603050405020304" pitchFamily="18" charset="0"/>
                <a:ea typeface="Calibri" panose="020F0502020204030204" pitchFamily="34" charset="0"/>
              </a:rPr>
              <a:t>Dấu huyền trầm, dấu ngã chênh vênh.</a:t>
            </a:r>
            <a:endParaRPr lang="en-US" sz="2800">
              <a:latin typeface="Times New Roman" panose="02020603050405020304" pitchFamily="18" charset="0"/>
              <a:ea typeface="Times New Roman" panose="02020603050405020304" pitchFamily="18" charset="0"/>
            </a:endParaRPr>
          </a:p>
          <a:p>
            <a:pPr marL="914400" algn="just">
              <a:spcAft>
                <a:spcPts val="0"/>
              </a:spcAft>
            </a:pPr>
            <a:r>
              <a:rPr lang="en-US" sz="2800" i="1">
                <a:latin typeface="Times New Roman" panose="02020603050405020304" pitchFamily="18" charset="0"/>
                <a:ea typeface="Calibri" panose="020F0502020204030204" pitchFamily="34" charset="0"/>
              </a:rPr>
              <a:t>Dấu hỏi dựng suốt ngàn đời lửa cháy</a:t>
            </a:r>
            <a:endParaRPr lang="en-US" sz="2800">
              <a:latin typeface="Times New Roman" panose="02020603050405020304" pitchFamily="18" charset="0"/>
              <a:ea typeface="Times New Roman" panose="02020603050405020304" pitchFamily="18" charset="0"/>
            </a:endParaRPr>
          </a:p>
          <a:p>
            <a:pPr marL="914400" algn="just">
              <a:spcAft>
                <a:spcPts val="0"/>
              </a:spcAft>
            </a:pPr>
            <a:r>
              <a:rPr lang="en-US" sz="2800" i="1">
                <a:latin typeface="Times New Roman" panose="02020603050405020304" pitchFamily="18" charset="0"/>
                <a:ea typeface="Calibri" panose="020F0502020204030204" pitchFamily="34" charset="0"/>
              </a:rPr>
              <a:t>Một tiếng "vườn" rợp bóng lá cành vươn</a:t>
            </a:r>
            <a:endParaRPr lang="en-US" sz="2800">
              <a:latin typeface="Times New Roman" panose="02020603050405020304" pitchFamily="18" charset="0"/>
              <a:ea typeface="Times New Roman" panose="02020603050405020304" pitchFamily="18" charset="0"/>
            </a:endParaRPr>
          </a:p>
          <a:p>
            <a:pPr marL="914400" algn="just">
              <a:spcAft>
                <a:spcPts val="0"/>
              </a:spcAft>
            </a:pPr>
            <a:r>
              <a:rPr lang="en-US" sz="2800" i="1">
                <a:latin typeface="Times New Roman" panose="02020603050405020304" pitchFamily="18" charset="0"/>
                <a:ea typeface="Calibri" panose="020F0502020204030204" pitchFamily="34" charset="0"/>
              </a:rPr>
              <a:t>Nghe mát lịm ở đầu môi tiếng "suối"</a:t>
            </a:r>
            <a:endParaRPr lang="en-US" sz="2800">
              <a:latin typeface="Times New Roman" panose="02020603050405020304" pitchFamily="18" charset="0"/>
              <a:ea typeface="Times New Roman" panose="02020603050405020304" pitchFamily="18" charset="0"/>
            </a:endParaRPr>
          </a:p>
          <a:p>
            <a:pPr marL="914400" algn="just">
              <a:spcAft>
                <a:spcPts val="0"/>
              </a:spcAft>
            </a:pPr>
            <a:r>
              <a:rPr lang="en-US" sz="2800" i="1">
                <a:latin typeface="Times New Roman" panose="02020603050405020304" pitchFamily="18" charset="0"/>
                <a:ea typeface="Calibri" panose="020F0502020204030204" pitchFamily="34" charset="0"/>
              </a:rPr>
              <a:t>Tiếng "heo may" gợi nhớ những con đường"</a:t>
            </a:r>
            <a:endParaRPr lang="en-US" sz="2800">
              <a:latin typeface="Times New Roman" panose="02020603050405020304" pitchFamily="18" charset="0"/>
              <a:ea typeface="Times New Roman" panose="02020603050405020304" pitchFamily="18" charset="0"/>
            </a:endParaRPr>
          </a:p>
          <a:p>
            <a:pPr>
              <a:spcAft>
                <a:spcPts val="0"/>
              </a:spcAft>
            </a:pPr>
            <a:r>
              <a:rPr lang="en-US" sz="2800">
                <a:latin typeface="Times New Roman" panose="02020603050405020304" pitchFamily="18" charset="0"/>
                <a:ea typeface="Calibri" panose="020F0502020204030204" pitchFamily="34" charset="0"/>
              </a:rPr>
              <a:t>                                      (Trích </a:t>
            </a:r>
            <a:r>
              <a:rPr lang="en-US" sz="2800" i="1">
                <a:latin typeface="Times New Roman" panose="02020603050405020304" pitchFamily="18" charset="0"/>
                <a:ea typeface="Calibri" panose="020F0502020204030204" pitchFamily="34" charset="0"/>
              </a:rPr>
              <a:t>"Tiếng Việt"</a:t>
            </a:r>
            <a:r>
              <a:rPr lang="en-US" sz="2800">
                <a:latin typeface="Times New Roman" panose="02020603050405020304" pitchFamily="18" charset="0"/>
                <a:ea typeface="Calibri" panose="020F0502020204030204" pitchFamily="34" charset="0"/>
              </a:rPr>
              <a:t>, Lưu Quang Vũ)</a:t>
            </a:r>
            <a:endParaRPr lang="en-US" sz="2800">
              <a:effectLst/>
              <a:latin typeface="Times New Roman" panose="02020603050405020304" pitchFamily="18" charset="0"/>
              <a:ea typeface="Times New Roman" panose="02020603050405020304" pitchFamily="18" charset="0"/>
            </a:endParaRPr>
          </a:p>
        </p:txBody>
      </p:sp>
      <p:sp>
        <p:nvSpPr>
          <p:cNvPr id="4" name="Rectangle 3"/>
          <p:cNvSpPr/>
          <p:nvPr/>
        </p:nvSpPr>
        <p:spPr>
          <a:xfrm>
            <a:off x="630958" y="606187"/>
            <a:ext cx="11204812" cy="954107"/>
          </a:xfrm>
          <a:prstGeom prst="rect">
            <a:avLst/>
          </a:prstGeom>
        </p:spPr>
        <p:txBody>
          <a:bodyPr wrap="square">
            <a:spAutoFit/>
          </a:bodyPr>
          <a:lstStyle/>
          <a:p>
            <a:pPr algn="ctr">
              <a:spcAft>
                <a:spcPts val="0"/>
              </a:spcAft>
            </a:pPr>
            <a:r>
              <a:rPr lang="en-US" sz="2800" b="1">
                <a:solidFill>
                  <a:srgbClr val="FF0000"/>
                </a:solidFill>
                <a:latin typeface="Times New Roman" panose="02020603050405020304" pitchFamily="18" charset="0"/>
                <a:ea typeface="Times New Roman" panose="02020603050405020304" pitchFamily="18" charset="0"/>
              </a:rPr>
              <a:t>ĐỀ SỐ 2</a:t>
            </a:r>
            <a:endParaRPr lang="en-US" sz="2800">
              <a:latin typeface="Times New Roman" panose="02020603050405020304" pitchFamily="18" charset="0"/>
              <a:ea typeface="Times New Roman" panose="02020603050405020304" pitchFamily="18" charset="0"/>
            </a:endParaRPr>
          </a:p>
          <a:p>
            <a:pPr indent="457200" algn="just">
              <a:spcAft>
                <a:spcPts val="0"/>
              </a:spcAft>
            </a:pPr>
            <a:r>
              <a:rPr lang="en-US" sz="2800" b="1">
                <a:latin typeface="Times New Roman" panose="02020603050405020304" pitchFamily="18" charset="0"/>
                <a:ea typeface="Calibri" panose="020F0502020204030204" pitchFamily="34" charset="0"/>
              </a:rPr>
              <a:t>Đọc văn bản sau và thực hiện các yêu cầu bên dưới:</a:t>
            </a:r>
            <a:endParaRPr lang="en-US" sz="280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4615704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barn(inVertical)">
                                      <p:cBhvr>
                                        <p:cTn id="12" dur="500"/>
                                        <p:tgtEl>
                                          <p:spTgt spid="3"/>
                                        </p:tgtEl>
                                      </p:cBhvr>
                                    </p:animEffect>
                                  </p:childTnLst>
                                </p:cTn>
                              </p:par>
                              <p:par>
                                <p:cTn id="13" presetID="16" presetClass="entr" presetSubtype="21" fill="hold" grpId="0" nodeType="withEffect">
                                  <p:stCondLst>
                                    <p:cond delay="0"/>
                                  </p:stCondLst>
                                  <p:childTnLst>
                                    <p:set>
                                      <p:cBhvr>
                                        <p:cTn id="14" dur="1" fill="hold">
                                          <p:stCondLst>
                                            <p:cond delay="0"/>
                                          </p:stCondLst>
                                        </p:cTn>
                                        <p:tgtEl>
                                          <p:spTgt spid="2"/>
                                        </p:tgtEl>
                                        <p:attrNameLst>
                                          <p:attrName>style.visibility</p:attrName>
                                        </p:attrNameLst>
                                      </p:cBhvr>
                                      <p:to>
                                        <p:strVal val="visible"/>
                                      </p:to>
                                    </p:set>
                                    <p:animEffect transition="in" filter="barn(inVertical)">
                                      <p:cBhvr>
                                        <p:cTn id="15"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2" grpId="0"/>
      <p:bldP spid="4"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405"/>
        <p:cNvGrpSpPr/>
        <p:nvPr/>
      </p:nvGrpSpPr>
      <p:grpSpPr>
        <a:xfrm>
          <a:off x="0" y="0"/>
          <a:ext cx="0" cy="0"/>
          <a:chOff x="0" y="0"/>
          <a:chExt cx="0" cy="0"/>
        </a:xfrm>
      </p:grpSpPr>
      <p:sp>
        <p:nvSpPr>
          <p:cNvPr id="3" name="Rounded Rectangle 10">
            <a:extLst>
              <a:ext uri="{FF2B5EF4-FFF2-40B4-BE49-F238E27FC236}">
                <a16:creationId xmlns:a16="http://schemas.microsoft.com/office/drawing/2014/main" id="{3043BEF8-2AD7-4E06-85EC-AAEBEF6C1984}"/>
              </a:ext>
            </a:extLst>
          </p:cNvPr>
          <p:cNvSpPr>
            <a:spLocks noChangeArrowheads="1"/>
          </p:cNvSpPr>
          <p:nvPr/>
        </p:nvSpPr>
        <p:spPr bwMode="auto">
          <a:xfrm>
            <a:off x="395785" y="846160"/>
            <a:ext cx="11382927" cy="5445457"/>
          </a:xfrm>
          <a:prstGeom prst="roundRect">
            <a:avLst>
              <a:gd name="adj" fmla="val 16667"/>
            </a:avLst>
          </a:prstGeom>
          <a:ln>
            <a:headEnd/>
            <a:tailEnd/>
          </a:ln>
        </p:spPr>
        <p:style>
          <a:lnRef idx="2">
            <a:schemeClr val="accent4"/>
          </a:lnRef>
          <a:fillRef idx="1">
            <a:schemeClr val="lt1"/>
          </a:fillRef>
          <a:effectRef idx="0">
            <a:schemeClr val="accent4"/>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defRPr/>
            </a:pPr>
            <a:endParaRPr kumimoji="0" lang="en-US" sz="2800" b="1"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endParaRPr>
          </a:p>
        </p:txBody>
      </p:sp>
      <p:sp>
        <p:nvSpPr>
          <p:cNvPr id="2" name="Rectangle 1"/>
          <p:cNvSpPr/>
          <p:nvPr/>
        </p:nvSpPr>
        <p:spPr>
          <a:xfrm>
            <a:off x="746451" y="937398"/>
            <a:ext cx="10881441" cy="5262979"/>
          </a:xfrm>
          <a:prstGeom prst="rect">
            <a:avLst/>
          </a:prstGeom>
        </p:spPr>
        <p:txBody>
          <a:bodyPr wrap="square">
            <a:spAutoFit/>
          </a:bodyPr>
          <a:lstStyle/>
          <a:p>
            <a:pPr algn="just">
              <a:lnSpc>
                <a:spcPct val="150000"/>
              </a:lnSpc>
              <a:spcAft>
                <a:spcPts val="0"/>
              </a:spcAft>
            </a:pPr>
            <a:r>
              <a:rPr lang="en-US" sz="3200" b="1">
                <a:latin typeface="Times New Roman" panose="02020603050405020304" pitchFamily="18" charset="0"/>
                <a:ea typeface="Calibri" panose="020F0502020204030204" pitchFamily="34" charset="0"/>
              </a:rPr>
              <a:t>Câu 1</a:t>
            </a:r>
            <a:r>
              <a:rPr lang="en-US" sz="3200">
                <a:latin typeface="Times New Roman" panose="02020603050405020304" pitchFamily="18" charset="0"/>
                <a:ea typeface="Calibri" panose="020F0502020204030204" pitchFamily="34" charset="0"/>
              </a:rPr>
              <a:t>. Nội dung của đoạn thơ trên là gì?</a:t>
            </a:r>
            <a:endParaRPr lang="en-US" sz="3200">
              <a:latin typeface="Times New Roman" panose="02020603050405020304" pitchFamily="18" charset="0"/>
              <a:ea typeface="Times New Roman" panose="02020603050405020304" pitchFamily="18" charset="0"/>
            </a:endParaRPr>
          </a:p>
          <a:p>
            <a:pPr algn="just">
              <a:lnSpc>
                <a:spcPct val="150000"/>
              </a:lnSpc>
              <a:spcAft>
                <a:spcPts val="0"/>
              </a:spcAft>
            </a:pPr>
            <a:r>
              <a:rPr lang="en-US" sz="3200" b="1">
                <a:latin typeface="Times New Roman" panose="02020603050405020304" pitchFamily="18" charset="0"/>
                <a:ea typeface="Calibri" panose="020F0502020204030204" pitchFamily="34" charset="0"/>
              </a:rPr>
              <a:t>Câu 2</a:t>
            </a:r>
            <a:r>
              <a:rPr lang="en-US" sz="3200">
                <a:latin typeface="Times New Roman" panose="02020603050405020304" pitchFamily="18" charset="0"/>
                <a:ea typeface="Calibri" panose="020F0502020204030204" pitchFamily="34" charset="0"/>
              </a:rPr>
              <a:t>. Nêu ít nhất hai nét đặc sắc của tiếng Việt được tác giả nhắc đến trong đoạn thơ.</a:t>
            </a:r>
            <a:endParaRPr lang="en-US" sz="3200">
              <a:latin typeface="Times New Roman" panose="02020603050405020304" pitchFamily="18" charset="0"/>
              <a:ea typeface="Times New Roman" panose="02020603050405020304" pitchFamily="18" charset="0"/>
            </a:endParaRPr>
          </a:p>
          <a:p>
            <a:pPr algn="just">
              <a:lnSpc>
                <a:spcPct val="150000"/>
              </a:lnSpc>
              <a:spcAft>
                <a:spcPts val="0"/>
              </a:spcAft>
            </a:pPr>
            <a:r>
              <a:rPr lang="en-US" sz="3200" b="1">
                <a:latin typeface="Times New Roman" panose="02020603050405020304" pitchFamily="18" charset="0"/>
                <a:ea typeface="Calibri" panose="020F0502020204030204" pitchFamily="34" charset="0"/>
              </a:rPr>
              <a:t>Câu 3</a:t>
            </a:r>
            <a:r>
              <a:rPr lang="en-US" sz="3200">
                <a:latin typeface="Times New Roman" panose="02020603050405020304" pitchFamily="18" charset="0"/>
                <a:ea typeface="Calibri" panose="020F0502020204030204" pitchFamily="34" charset="0"/>
              </a:rPr>
              <a:t>. Chỉ ra và phân tích tác dụng của biện pháp tu từ so sánh trong đoạn thơ.</a:t>
            </a:r>
            <a:endParaRPr lang="en-US" sz="3200">
              <a:latin typeface="Times New Roman" panose="02020603050405020304" pitchFamily="18" charset="0"/>
              <a:ea typeface="Times New Roman" panose="02020603050405020304" pitchFamily="18" charset="0"/>
            </a:endParaRPr>
          </a:p>
          <a:p>
            <a:pPr algn="just">
              <a:lnSpc>
                <a:spcPct val="150000"/>
              </a:lnSpc>
              <a:spcAft>
                <a:spcPts val="0"/>
              </a:spcAft>
            </a:pPr>
            <a:r>
              <a:rPr lang="en-US" sz="3200" b="1">
                <a:latin typeface="Times New Roman" panose="02020603050405020304" pitchFamily="18" charset="0"/>
                <a:ea typeface="Calibri" panose="020F0502020204030204" pitchFamily="34" charset="0"/>
              </a:rPr>
              <a:t>Câu 4</a:t>
            </a:r>
            <a:r>
              <a:rPr lang="en-US" sz="3200">
                <a:latin typeface="Times New Roman" panose="02020603050405020304" pitchFamily="18" charset="0"/>
                <a:ea typeface="Calibri" panose="020F0502020204030204" pitchFamily="34" charset="0"/>
              </a:rPr>
              <a:t>. Hãy nêu một quan điểm hoặc cách thức em có thể làm để giữ gìn sự trong sáng của tiếng Việt.</a:t>
            </a:r>
            <a:endParaRPr lang="en-US" sz="320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2418301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barn(inVertical)">
                                      <p:cBhvr>
                                        <p:cTn id="10"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2"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405"/>
        <p:cNvGrpSpPr/>
        <p:nvPr/>
      </p:nvGrpSpPr>
      <p:grpSpPr>
        <a:xfrm>
          <a:off x="0" y="0"/>
          <a:ext cx="0" cy="0"/>
          <a:chOff x="0" y="0"/>
          <a:chExt cx="0" cy="0"/>
        </a:xfrm>
      </p:grpSpPr>
      <p:sp>
        <p:nvSpPr>
          <p:cNvPr id="3" name="Rounded Rectangle 10">
            <a:extLst>
              <a:ext uri="{FF2B5EF4-FFF2-40B4-BE49-F238E27FC236}">
                <a16:creationId xmlns:a16="http://schemas.microsoft.com/office/drawing/2014/main" id="{0B17B26B-E4E8-4D13-A0E2-42AB07FF760F}"/>
              </a:ext>
            </a:extLst>
          </p:cNvPr>
          <p:cNvSpPr>
            <a:spLocks noChangeArrowheads="1"/>
          </p:cNvSpPr>
          <p:nvPr/>
        </p:nvSpPr>
        <p:spPr bwMode="auto">
          <a:xfrm>
            <a:off x="623620" y="2429301"/>
            <a:ext cx="11225180" cy="2388359"/>
          </a:xfrm>
          <a:prstGeom prst="roundRect">
            <a:avLst>
              <a:gd name="adj" fmla="val 16667"/>
            </a:avLst>
          </a:prstGeom>
          <a:ln>
            <a:headEnd/>
            <a:tailEnd/>
          </a:ln>
        </p:spPr>
        <p:style>
          <a:lnRef idx="2">
            <a:schemeClr val="accent5"/>
          </a:lnRef>
          <a:fillRef idx="1">
            <a:schemeClr val="lt1"/>
          </a:fillRef>
          <a:effectRef idx="0">
            <a:schemeClr val="accent5"/>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50000"/>
              </a:lnSpc>
              <a:spcBef>
                <a:spcPct val="0"/>
              </a:spcBef>
              <a:spcAft>
                <a:spcPts val="800"/>
              </a:spcAft>
              <a:buClrTx/>
              <a:buSzTx/>
              <a:buFontTx/>
              <a:buNone/>
              <a:tabLst/>
              <a:defRPr/>
            </a:pPr>
            <a:endParaRPr kumimoji="0" lang="en-US" sz="3200" b="1" i="0" u="none" strike="noStrike" kern="1200" cap="none" spc="0" normalizeH="0" baseline="0" noProof="0" dirty="0">
              <a:ln>
                <a:noFill/>
              </a:ln>
              <a:solidFill>
                <a:srgbClr val="000000"/>
              </a:solidFill>
              <a:effectLst/>
              <a:uLnTx/>
              <a:uFillTx/>
              <a:latin typeface="Times New Roman" panose="02020603050405020304" pitchFamily="18" charset="0"/>
              <a:cs typeface="Times New Roman" panose="02020603050405020304" pitchFamily="18" charset="0"/>
            </a:endParaRPr>
          </a:p>
          <a:p>
            <a:pPr marL="0" marR="0" lvl="0" indent="0" algn="ctr" defTabSz="914400" rtl="0" eaLnBrk="0" fontAlgn="base" latinLnBrk="0" hangingPunct="0">
              <a:lnSpc>
                <a:spcPct val="150000"/>
              </a:lnSpc>
              <a:spcBef>
                <a:spcPct val="0"/>
              </a:spcBef>
              <a:spcAft>
                <a:spcPct val="0"/>
              </a:spcAft>
              <a:buClrTx/>
              <a:buSzTx/>
              <a:buFontTx/>
              <a:buNone/>
              <a:tabLst/>
              <a:defRPr/>
            </a:pPr>
            <a:endParaRPr kumimoji="0" lang="en-US" altLang="en-US" sz="3200" b="0" i="0" u="none" strike="noStrike" kern="1200" cap="none" spc="0" normalizeH="0" baseline="0" noProof="0" dirty="0">
              <a:ln>
                <a:noFill/>
              </a:ln>
              <a:solidFill>
                <a:srgbClr val="000000"/>
              </a:solidFill>
              <a:effectLst/>
              <a:uLnTx/>
              <a:uFillTx/>
              <a:latin typeface="Times New Roman" panose="02020603050405020304" pitchFamily="18" charset="0"/>
              <a:cs typeface="Times New Roman" panose="02020603050405020304" pitchFamily="18" charset="0"/>
            </a:endParaRPr>
          </a:p>
        </p:txBody>
      </p:sp>
      <p:sp>
        <p:nvSpPr>
          <p:cNvPr id="2" name="Rectangle 1"/>
          <p:cNvSpPr/>
          <p:nvPr/>
        </p:nvSpPr>
        <p:spPr>
          <a:xfrm>
            <a:off x="4689115" y="828681"/>
            <a:ext cx="2704587" cy="742511"/>
          </a:xfrm>
          <a:prstGeom prst="rect">
            <a:avLst/>
          </a:prstGeom>
        </p:spPr>
        <p:txBody>
          <a:bodyPr wrap="none">
            <a:spAutoFit/>
          </a:bodyPr>
          <a:lstStyle/>
          <a:p>
            <a:pPr algn="just">
              <a:lnSpc>
                <a:spcPct val="150000"/>
              </a:lnSpc>
              <a:spcAft>
                <a:spcPts val="0"/>
              </a:spcAft>
            </a:pPr>
            <a:r>
              <a:rPr lang="en-US" sz="3200" b="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*GỢI Ý ĐỀ 2:</a:t>
            </a:r>
            <a:endParaRPr lang="en-US" sz="320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4" name="Rectangle 3"/>
          <p:cNvSpPr/>
          <p:nvPr/>
        </p:nvSpPr>
        <p:spPr>
          <a:xfrm>
            <a:off x="741528" y="2882892"/>
            <a:ext cx="10790830" cy="1481175"/>
          </a:xfrm>
          <a:prstGeom prst="rect">
            <a:avLst/>
          </a:prstGeom>
        </p:spPr>
        <p:txBody>
          <a:bodyPr wrap="square">
            <a:spAutoFit/>
          </a:bodyPr>
          <a:lstStyle/>
          <a:p>
            <a:pPr algn="just">
              <a:lnSpc>
                <a:spcPct val="150000"/>
              </a:lnSpc>
              <a:spcAft>
                <a:spcPts val="0"/>
              </a:spcAft>
            </a:pPr>
            <a:r>
              <a:rPr lang="en-US" sz="3200" b="1">
                <a:latin typeface="Times New Roman" panose="02020603050405020304" pitchFamily="18" charset="0"/>
                <a:ea typeface="Calibri" panose="020F0502020204030204" pitchFamily="34" charset="0"/>
                <a:cs typeface="Times New Roman" panose="02020603050405020304" pitchFamily="18" charset="0"/>
              </a:rPr>
              <a:t>Câu 1</a:t>
            </a:r>
            <a:r>
              <a:rPr lang="en-US" sz="3200">
                <a:latin typeface="Times New Roman" panose="02020603050405020304" pitchFamily="18" charset="0"/>
                <a:ea typeface="Calibri" panose="020F0502020204030204" pitchFamily="34" charset="0"/>
                <a:cs typeface="Times New Roman" panose="02020603050405020304" pitchFamily="18" charset="0"/>
              </a:rPr>
              <a:t>. Nội dung của đoạn thơ: Bộc lộ tình cảm yêu mến, tự hào, ngợi ca, trân trọng,…đối với tiếng Việt.</a:t>
            </a:r>
            <a:endParaRPr lang="en-US" sz="3200">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981394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barn(inVertical)">
                                      <p:cBhvr>
                                        <p:cTn id="12" dur="500"/>
                                        <p:tgtEl>
                                          <p:spTgt spid="3"/>
                                        </p:tgtEl>
                                      </p:cBhvr>
                                    </p:animEffect>
                                  </p:childTnLst>
                                </p:cTn>
                              </p:par>
                              <p:par>
                                <p:cTn id="13" presetID="16" presetClass="entr" presetSubtype="21" fill="hold" grpId="0" nodeType="withEffect">
                                  <p:stCondLst>
                                    <p:cond delay="0"/>
                                  </p:stCondLst>
                                  <p:childTnLst>
                                    <p:set>
                                      <p:cBhvr>
                                        <p:cTn id="14" dur="1" fill="hold">
                                          <p:stCondLst>
                                            <p:cond delay="0"/>
                                          </p:stCondLst>
                                        </p:cTn>
                                        <p:tgtEl>
                                          <p:spTgt spid="4"/>
                                        </p:tgtEl>
                                        <p:attrNameLst>
                                          <p:attrName>style.visibility</p:attrName>
                                        </p:attrNameLst>
                                      </p:cBhvr>
                                      <p:to>
                                        <p:strVal val="visible"/>
                                      </p:to>
                                    </p:set>
                                    <p:animEffect transition="in" filter="barn(inVertical)">
                                      <p:cBhvr>
                                        <p:cTn id="15"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2" grpId="0"/>
      <p:bldP spid="4"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405"/>
        <p:cNvGrpSpPr/>
        <p:nvPr/>
      </p:nvGrpSpPr>
      <p:grpSpPr>
        <a:xfrm>
          <a:off x="0" y="0"/>
          <a:ext cx="0" cy="0"/>
          <a:chOff x="0" y="0"/>
          <a:chExt cx="0" cy="0"/>
        </a:xfrm>
      </p:grpSpPr>
      <p:sp>
        <p:nvSpPr>
          <p:cNvPr id="3" name="Rounded Rectangle 10">
            <a:extLst>
              <a:ext uri="{FF2B5EF4-FFF2-40B4-BE49-F238E27FC236}">
                <a16:creationId xmlns:a16="http://schemas.microsoft.com/office/drawing/2014/main" id="{0B17B26B-E4E8-4D13-A0E2-42AB07FF760F}"/>
              </a:ext>
            </a:extLst>
          </p:cNvPr>
          <p:cNvSpPr>
            <a:spLocks noChangeArrowheads="1"/>
          </p:cNvSpPr>
          <p:nvPr/>
        </p:nvSpPr>
        <p:spPr bwMode="auto">
          <a:xfrm>
            <a:off x="569030" y="1583140"/>
            <a:ext cx="11225180" cy="3780430"/>
          </a:xfrm>
          <a:prstGeom prst="roundRect">
            <a:avLst>
              <a:gd name="adj" fmla="val 16667"/>
            </a:avLst>
          </a:prstGeom>
          <a:ln>
            <a:headEnd/>
            <a:tailEnd/>
          </a:ln>
        </p:spPr>
        <p:style>
          <a:lnRef idx="2">
            <a:schemeClr val="accent5"/>
          </a:lnRef>
          <a:fillRef idx="1">
            <a:schemeClr val="lt1"/>
          </a:fillRef>
          <a:effectRef idx="0">
            <a:schemeClr val="accent5"/>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50000"/>
              </a:lnSpc>
              <a:spcBef>
                <a:spcPct val="0"/>
              </a:spcBef>
              <a:spcAft>
                <a:spcPts val="800"/>
              </a:spcAft>
              <a:buClrTx/>
              <a:buSzTx/>
              <a:buFontTx/>
              <a:buNone/>
              <a:tabLst/>
              <a:defRPr/>
            </a:pPr>
            <a:endParaRPr kumimoji="0" lang="en-US" sz="3200" b="1"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50000"/>
              </a:lnSpc>
              <a:spcBef>
                <a:spcPct val="0"/>
              </a:spcBef>
              <a:spcAft>
                <a:spcPct val="0"/>
              </a:spcAft>
              <a:buClrTx/>
              <a:buSzTx/>
              <a:buFontTx/>
              <a:buNone/>
              <a:tabLst/>
              <a:defRPr/>
            </a:pPr>
            <a:endParaRPr kumimoji="0" lang="en-US" altLang="en-US" sz="32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endParaRPr>
          </a:p>
        </p:txBody>
      </p:sp>
      <p:sp>
        <p:nvSpPr>
          <p:cNvPr id="2" name="Rectangle 1"/>
          <p:cNvSpPr/>
          <p:nvPr/>
        </p:nvSpPr>
        <p:spPr>
          <a:xfrm>
            <a:off x="569030" y="1956120"/>
            <a:ext cx="11099806" cy="2958502"/>
          </a:xfrm>
          <a:prstGeom prst="rect">
            <a:avLst/>
          </a:prstGeom>
        </p:spPr>
        <p:txBody>
          <a:bodyPr wrap="square">
            <a:spAutoFit/>
          </a:bodyPr>
          <a:lstStyle/>
          <a:p>
            <a:pPr algn="just">
              <a:lnSpc>
                <a:spcPct val="150000"/>
              </a:lnSpc>
              <a:spcAft>
                <a:spcPts val="0"/>
              </a:spcAft>
            </a:pPr>
            <a:r>
              <a:rPr lang="en-US" sz="3200" b="1">
                <a:latin typeface="Times New Roman" panose="02020603050405020304" pitchFamily="18" charset="0"/>
                <a:ea typeface="Calibri" panose="020F0502020204030204" pitchFamily="34" charset="0"/>
              </a:rPr>
              <a:t>Câu 2</a:t>
            </a:r>
            <a:r>
              <a:rPr lang="en-US" sz="3200">
                <a:latin typeface="Times New Roman" panose="02020603050405020304" pitchFamily="18" charset="0"/>
                <a:ea typeface="Calibri" panose="020F0502020204030204" pitchFamily="34" charset="0"/>
              </a:rPr>
              <a:t>. Hai nét đặc sắc của tiếng Việt được tác giả nhắc đến trong đoạn thơ: </a:t>
            </a:r>
            <a:endParaRPr lang="en-US" sz="3200">
              <a:latin typeface="Times New Roman" panose="02020603050405020304" pitchFamily="18" charset="0"/>
              <a:ea typeface="Times New Roman" panose="02020603050405020304" pitchFamily="18" charset="0"/>
            </a:endParaRPr>
          </a:p>
          <a:p>
            <a:pPr algn="just">
              <a:lnSpc>
                <a:spcPct val="150000"/>
              </a:lnSpc>
              <a:spcAft>
                <a:spcPts val="0"/>
              </a:spcAft>
            </a:pPr>
            <a:r>
              <a:rPr lang="en-US" sz="3200">
                <a:latin typeface="Times New Roman" panose="02020603050405020304" pitchFamily="18" charset="0"/>
                <a:ea typeface="Calibri" panose="020F0502020204030204" pitchFamily="34" charset="0"/>
              </a:rPr>
              <a:t>        - Đặc sắc về thanh điệu;</a:t>
            </a:r>
            <a:endParaRPr lang="en-US" sz="3200">
              <a:latin typeface="Times New Roman" panose="02020603050405020304" pitchFamily="18" charset="0"/>
              <a:ea typeface="Times New Roman" panose="02020603050405020304" pitchFamily="18" charset="0"/>
            </a:endParaRPr>
          </a:p>
          <a:p>
            <a:pPr algn="just">
              <a:lnSpc>
                <a:spcPct val="150000"/>
              </a:lnSpc>
              <a:spcAft>
                <a:spcPts val="0"/>
              </a:spcAft>
            </a:pPr>
            <a:r>
              <a:rPr lang="en-US" sz="3200">
                <a:latin typeface="Times New Roman" panose="02020603050405020304" pitchFamily="18" charset="0"/>
                <a:ea typeface="Calibri" panose="020F0502020204030204" pitchFamily="34" charset="0"/>
              </a:rPr>
              <a:t>        - Có tính biểu cảm cao,…</a:t>
            </a:r>
            <a:endParaRPr lang="en-US" sz="320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9994706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barn(inVertical)">
                                      <p:cBhvr>
                                        <p:cTn id="10"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2"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405"/>
        <p:cNvGrpSpPr/>
        <p:nvPr/>
      </p:nvGrpSpPr>
      <p:grpSpPr>
        <a:xfrm>
          <a:off x="0" y="0"/>
          <a:ext cx="0" cy="0"/>
          <a:chOff x="0" y="0"/>
          <a:chExt cx="0" cy="0"/>
        </a:xfrm>
      </p:grpSpPr>
      <p:sp>
        <p:nvSpPr>
          <p:cNvPr id="3" name="Rounded Rectangle 10">
            <a:extLst>
              <a:ext uri="{FF2B5EF4-FFF2-40B4-BE49-F238E27FC236}">
                <a16:creationId xmlns:a16="http://schemas.microsoft.com/office/drawing/2014/main" id="{0B17B26B-E4E8-4D13-A0E2-42AB07FF760F}"/>
              </a:ext>
            </a:extLst>
          </p:cNvPr>
          <p:cNvSpPr>
            <a:spLocks noChangeArrowheads="1"/>
          </p:cNvSpPr>
          <p:nvPr/>
        </p:nvSpPr>
        <p:spPr bwMode="auto">
          <a:xfrm>
            <a:off x="569029" y="996287"/>
            <a:ext cx="11372761" cy="5125543"/>
          </a:xfrm>
          <a:prstGeom prst="roundRect">
            <a:avLst>
              <a:gd name="adj" fmla="val 16667"/>
            </a:avLst>
          </a:prstGeom>
          <a:ln>
            <a:headEnd/>
            <a:tailEnd/>
          </a:ln>
        </p:spPr>
        <p:style>
          <a:lnRef idx="2">
            <a:schemeClr val="accent5"/>
          </a:lnRef>
          <a:fillRef idx="1">
            <a:schemeClr val="lt1"/>
          </a:fillRef>
          <a:effectRef idx="0">
            <a:schemeClr val="accent5"/>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spcBef>
                <a:spcPct val="0"/>
              </a:spcBef>
              <a:spcAft>
                <a:spcPts val="800"/>
              </a:spcAft>
              <a:buClrTx/>
              <a:buSzTx/>
              <a:buFontTx/>
              <a:buNone/>
              <a:tabLst/>
              <a:defRPr/>
            </a:pPr>
            <a:endParaRPr kumimoji="0" lang="en-US" sz="3200" b="1" i="0" u="none" strike="noStrike" kern="1200" cap="none" spc="0" normalizeH="0" baseline="0" noProof="0" dirty="0">
              <a:ln>
                <a:noFill/>
              </a:ln>
              <a:solidFill>
                <a:srgbClr val="000000"/>
              </a:solidFill>
              <a:effectLst/>
              <a:uLnTx/>
              <a:uFillTx/>
              <a:latin typeface="Times New Roman" panose="02020603050405020304" pitchFamily="18" charset="0"/>
              <a:cs typeface="Times New Roman" panose="02020603050405020304" pitchFamily="18" charset="0"/>
            </a:endParaRPr>
          </a:p>
          <a:p>
            <a:pPr marL="0" marR="0" lvl="0" indent="0" algn="ctr" defTabSz="914400" rtl="0" eaLnBrk="0" fontAlgn="base" latinLnBrk="0" hangingPunct="0">
              <a:spcBef>
                <a:spcPct val="0"/>
              </a:spcBef>
              <a:spcAft>
                <a:spcPct val="0"/>
              </a:spcAft>
              <a:buClrTx/>
              <a:buSzTx/>
              <a:buFontTx/>
              <a:buNone/>
              <a:tabLst/>
              <a:defRPr/>
            </a:pPr>
            <a:endParaRPr kumimoji="0" lang="en-US" altLang="en-US" sz="3200" b="0" i="0" u="none" strike="noStrike" kern="1200" cap="none" spc="0" normalizeH="0" baseline="0" noProof="0" dirty="0">
              <a:ln>
                <a:noFill/>
              </a:ln>
              <a:solidFill>
                <a:srgbClr val="000000"/>
              </a:solidFill>
              <a:effectLst/>
              <a:uLnTx/>
              <a:uFillTx/>
              <a:latin typeface="Times New Roman" panose="02020603050405020304" pitchFamily="18" charset="0"/>
              <a:cs typeface="Times New Roman" panose="02020603050405020304" pitchFamily="18" charset="0"/>
            </a:endParaRPr>
          </a:p>
        </p:txBody>
      </p:sp>
      <p:sp>
        <p:nvSpPr>
          <p:cNvPr id="2" name="Rectangle 1"/>
          <p:cNvSpPr/>
          <p:nvPr/>
        </p:nvSpPr>
        <p:spPr>
          <a:xfrm>
            <a:off x="569029" y="1296900"/>
            <a:ext cx="11225180" cy="4524315"/>
          </a:xfrm>
          <a:prstGeom prst="rect">
            <a:avLst/>
          </a:prstGeom>
        </p:spPr>
        <p:txBody>
          <a:bodyPr wrap="square">
            <a:spAutoFit/>
          </a:bodyPr>
          <a:lstStyle/>
          <a:p>
            <a:pPr algn="just">
              <a:spcAft>
                <a:spcPts val="0"/>
              </a:spcAft>
            </a:pPr>
            <a:r>
              <a:rPr lang="en-US" sz="3200" b="1">
                <a:latin typeface="Times New Roman" panose="02020603050405020304" pitchFamily="18" charset="0"/>
                <a:ea typeface="Calibri" panose="020F0502020204030204" pitchFamily="34" charset="0"/>
                <a:cs typeface="Times New Roman" panose="02020603050405020304" pitchFamily="18" charset="0"/>
              </a:rPr>
              <a:t>Câu 3</a:t>
            </a:r>
            <a:r>
              <a:rPr lang="en-US" sz="3200">
                <a:latin typeface="Times New Roman" panose="02020603050405020304" pitchFamily="18" charset="0"/>
                <a:ea typeface="Calibri" panose="020F0502020204030204" pitchFamily="34" charset="0"/>
                <a:cs typeface="Times New Roman" panose="02020603050405020304" pitchFamily="18" charset="0"/>
              </a:rPr>
              <a:t>. </a:t>
            </a:r>
            <a:endParaRPr lang="en-US" sz="3200">
              <a:latin typeface="Times New Roman" panose="02020603050405020304" pitchFamily="18" charset="0"/>
              <a:ea typeface="Times New Roman" panose="02020603050405020304" pitchFamily="18" charset="0"/>
              <a:cs typeface="Times New Roman" panose="02020603050405020304" pitchFamily="18" charset="0"/>
            </a:endParaRPr>
          </a:p>
          <a:p>
            <a:pPr algn="just">
              <a:spcAft>
                <a:spcPts val="0"/>
              </a:spcAft>
            </a:pPr>
            <a:r>
              <a:rPr lang="en-US" sz="3200">
                <a:latin typeface="Times New Roman" panose="02020603050405020304" pitchFamily="18" charset="0"/>
                <a:ea typeface="Calibri" panose="020F0502020204030204" pitchFamily="34" charset="0"/>
                <a:cs typeface="Times New Roman" panose="02020603050405020304" pitchFamily="18" charset="0"/>
              </a:rPr>
              <a:t>*Biện pháp nghệ thuật so sánh: </a:t>
            </a:r>
            <a:r>
              <a:rPr lang="en-US" sz="3200" i="1" spc="-30">
                <a:latin typeface="Times New Roman" panose="02020603050405020304" pitchFamily="18" charset="0"/>
                <a:ea typeface="Calibri" panose="020F0502020204030204" pitchFamily="34" charset="0"/>
                <a:cs typeface="Times New Roman" panose="02020603050405020304" pitchFamily="18" charset="0"/>
              </a:rPr>
              <a:t>“Tiếng Việt” </a:t>
            </a:r>
            <a:r>
              <a:rPr lang="en-US" sz="3200" spc="-30">
                <a:latin typeface="Times New Roman" panose="02020603050405020304" pitchFamily="18" charset="0"/>
                <a:ea typeface="Calibri" panose="020F0502020204030204" pitchFamily="34" charset="0"/>
                <a:cs typeface="Times New Roman" panose="02020603050405020304" pitchFamily="18" charset="0"/>
              </a:rPr>
              <a:t>được so sánh với</a:t>
            </a:r>
            <a:r>
              <a:rPr lang="en-US" sz="3200" i="1" spc="-30">
                <a:latin typeface="Times New Roman" panose="02020603050405020304" pitchFamily="18" charset="0"/>
                <a:ea typeface="Calibri" panose="020F0502020204030204" pitchFamily="34" charset="0"/>
                <a:cs typeface="Times New Roman" panose="02020603050405020304" pitchFamily="18" charset="0"/>
              </a:rPr>
              <a:t> “đất cày”,“lụa”,“tre ngà”,“tơ”,“gió nước”.</a:t>
            </a:r>
            <a:endParaRPr lang="en-US" sz="3200">
              <a:latin typeface="Times New Roman" panose="02020603050405020304" pitchFamily="18" charset="0"/>
              <a:ea typeface="Times New Roman" panose="02020603050405020304" pitchFamily="18" charset="0"/>
              <a:cs typeface="Times New Roman" panose="02020603050405020304" pitchFamily="18" charset="0"/>
            </a:endParaRPr>
          </a:p>
          <a:p>
            <a:pPr algn="just">
              <a:spcAft>
                <a:spcPts val="0"/>
              </a:spcAft>
            </a:pPr>
            <a:r>
              <a:rPr lang="en-US" sz="3200">
                <a:latin typeface="Times New Roman" panose="02020603050405020304" pitchFamily="18" charset="0"/>
                <a:ea typeface="Calibri" panose="020F0502020204030204" pitchFamily="34" charset="0"/>
                <a:cs typeface="Times New Roman" panose="02020603050405020304" pitchFamily="18" charset="0"/>
              </a:rPr>
              <a:t>  *Tác dụng:</a:t>
            </a:r>
            <a:endParaRPr lang="en-US" sz="3200">
              <a:latin typeface="Times New Roman" panose="02020603050405020304" pitchFamily="18" charset="0"/>
              <a:ea typeface="Times New Roman" panose="02020603050405020304" pitchFamily="18" charset="0"/>
              <a:cs typeface="Times New Roman" panose="02020603050405020304" pitchFamily="18" charset="0"/>
            </a:endParaRPr>
          </a:p>
          <a:p>
            <a:pPr algn="just">
              <a:spcAft>
                <a:spcPts val="0"/>
              </a:spcAft>
            </a:pPr>
            <a:r>
              <a:rPr lang="en-US" sz="3200">
                <a:latin typeface="Times New Roman" panose="02020603050405020304" pitchFamily="18" charset="0"/>
                <a:ea typeface="Calibri" panose="020F0502020204030204" pitchFamily="34" charset="0"/>
                <a:cs typeface="Times New Roman" panose="02020603050405020304" pitchFamily="18" charset="0"/>
              </a:rPr>
              <a:t>        - Làm cho đoạn thơ trở nên giàu hình ảnh, sinh động, hấp dẫn.</a:t>
            </a:r>
            <a:endParaRPr lang="en-US" sz="3200">
              <a:latin typeface="Times New Roman" panose="02020603050405020304" pitchFamily="18" charset="0"/>
              <a:ea typeface="Times New Roman" panose="02020603050405020304" pitchFamily="18" charset="0"/>
              <a:cs typeface="Times New Roman" panose="02020603050405020304" pitchFamily="18" charset="0"/>
            </a:endParaRPr>
          </a:p>
          <a:p>
            <a:pPr algn="just">
              <a:spcAft>
                <a:spcPts val="0"/>
              </a:spcAft>
            </a:pPr>
            <a:r>
              <a:rPr lang="en-US" sz="3200">
                <a:latin typeface="Times New Roman" panose="02020603050405020304" pitchFamily="18" charset="0"/>
                <a:ea typeface="Calibri" panose="020F0502020204030204" pitchFamily="34" charset="0"/>
                <a:cs typeface="Times New Roman" panose="02020603050405020304" pitchFamily="18" charset="0"/>
              </a:rPr>
              <a:t>        - Làm nổi bật vẻ đẹp của tiếng Việt: mộc mạc, chân chất, khoẻ khoắn nhưng cũng mềm mại, dịu dàng, tinh tế,…</a:t>
            </a:r>
            <a:endParaRPr lang="en-US" sz="3200">
              <a:latin typeface="Times New Roman" panose="02020603050405020304" pitchFamily="18" charset="0"/>
              <a:ea typeface="Times New Roman" panose="02020603050405020304" pitchFamily="18" charset="0"/>
              <a:cs typeface="Times New Roman" panose="02020603050405020304" pitchFamily="18" charset="0"/>
            </a:endParaRPr>
          </a:p>
          <a:p>
            <a:pPr algn="just">
              <a:spcAft>
                <a:spcPts val="0"/>
              </a:spcAft>
            </a:pPr>
            <a:r>
              <a:rPr lang="en-US" sz="3200">
                <a:latin typeface="Times New Roman" panose="02020603050405020304" pitchFamily="18" charset="0"/>
                <a:ea typeface="Calibri" panose="020F0502020204030204" pitchFamily="34" charset="0"/>
                <a:cs typeface="Times New Roman" panose="02020603050405020304" pitchFamily="18" charset="0"/>
              </a:rPr>
              <a:t>        - Bộc lộ tình cảm yêu mến, tự hào, ngợi ca, trân trọng,…đối với tiếng Việt.</a:t>
            </a:r>
            <a:endParaRPr lang="en-US" sz="3200">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060325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barn(inVertical)">
                                      <p:cBhvr>
                                        <p:cTn id="10"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405"/>
        <p:cNvGrpSpPr/>
        <p:nvPr/>
      </p:nvGrpSpPr>
      <p:grpSpPr>
        <a:xfrm>
          <a:off x="0" y="0"/>
          <a:ext cx="0" cy="0"/>
          <a:chOff x="0" y="0"/>
          <a:chExt cx="0" cy="0"/>
        </a:xfrm>
      </p:grpSpPr>
      <p:sp>
        <p:nvSpPr>
          <p:cNvPr id="3" name="Rounded Rectangle 10">
            <a:extLst>
              <a:ext uri="{FF2B5EF4-FFF2-40B4-BE49-F238E27FC236}">
                <a16:creationId xmlns:a16="http://schemas.microsoft.com/office/drawing/2014/main" id="{0E618D00-0153-4F1E-A98F-9FC179148E02}"/>
              </a:ext>
            </a:extLst>
          </p:cNvPr>
          <p:cNvSpPr>
            <a:spLocks noChangeArrowheads="1"/>
          </p:cNvSpPr>
          <p:nvPr/>
        </p:nvSpPr>
        <p:spPr bwMode="auto">
          <a:xfrm>
            <a:off x="521775" y="955342"/>
            <a:ext cx="11310833" cy="5418161"/>
          </a:xfrm>
          <a:prstGeom prst="roundRect">
            <a:avLst>
              <a:gd name="adj" fmla="val 16667"/>
            </a:avLst>
          </a:prstGeom>
          <a:ln>
            <a:headEnd/>
            <a:tailEnd/>
          </a:ln>
        </p:spPr>
        <p:style>
          <a:lnRef idx="2">
            <a:schemeClr val="dk1"/>
          </a:lnRef>
          <a:fillRef idx="1">
            <a:schemeClr val="lt1"/>
          </a:fillRef>
          <a:effectRef idx="0">
            <a:schemeClr val="dk1"/>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defRPr/>
            </a:pPr>
            <a:endParaRPr kumimoji="0" lang="en-US" sz="2800" b="1"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endParaRPr>
          </a:p>
        </p:txBody>
      </p:sp>
      <p:sp>
        <p:nvSpPr>
          <p:cNvPr id="2" name="Rectangle 1"/>
          <p:cNvSpPr/>
          <p:nvPr/>
        </p:nvSpPr>
        <p:spPr>
          <a:xfrm>
            <a:off x="617310" y="1231179"/>
            <a:ext cx="11101194" cy="4401205"/>
          </a:xfrm>
          <a:prstGeom prst="rect">
            <a:avLst/>
          </a:prstGeom>
        </p:spPr>
        <p:txBody>
          <a:bodyPr wrap="square">
            <a:spAutoFit/>
          </a:bodyPr>
          <a:lstStyle/>
          <a:p>
            <a:pPr algn="just">
              <a:spcAft>
                <a:spcPts val="0"/>
              </a:spcAft>
              <a:tabLst>
                <a:tab pos="1386840" algn="l"/>
                <a:tab pos="3797935" algn="l"/>
              </a:tabLst>
            </a:pPr>
            <a:r>
              <a:rPr lang="en-US" sz="2800" b="1" dirty="0">
                <a:solidFill>
                  <a:srgbClr val="0D0D0D"/>
                </a:solidFill>
                <a:latin typeface="Times New Roman" panose="02020603050405020304" pitchFamily="18" charset="0"/>
                <a:ea typeface="Times New Roman" panose="02020603050405020304" pitchFamily="18" charset="0"/>
              </a:rPr>
              <a:t>1. </a:t>
            </a:r>
            <a:r>
              <a:rPr lang="en-US" sz="2800" b="1" dirty="0" err="1">
                <a:solidFill>
                  <a:srgbClr val="0D0D0D"/>
                </a:solidFill>
                <a:latin typeface="Times New Roman" panose="02020603050405020304" pitchFamily="18" charset="0"/>
                <a:ea typeface="Times New Roman" panose="02020603050405020304" pitchFamily="18" charset="0"/>
              </a:rPr>
              <a:t>Tác</a:t>
            </a:r>
            <a:r>
              <a:rPr lang="en-US" sz="2800" b="1" dirty="0">
                <a:solidFill>
                  <a:srgbClr val="0D0D0D"/>
                </a:solidFill>
                <a:latin typeface="Times New Roman" panose="02020603050405020304" pitchFamily="18" charset="0"/>
                <a:ea typeface="Times New Roman" panose="02020603050405020304" pitchFamily="18" charset="0"/>
              </a:rPr>
              <a:t> </a:t>
            </a:r>
            <a:r>
              <a:rPr lang="en-US" sz="2800" b="1" dirty="0" err="1">
                <a:solidFill>
                  <a:srgbClr val="0D0D0D"/>
                </a:solidFill>
                <a:latin typeface="Times New Roman" panose="02020603050405020304" pitchFamily="18" charset="0"/>
                <a:ea typeface="Times New Roman" panose="02020603050405020304" pitchFamily="18" charset="0"/>
              </a:rPr>
              <a:t>giả</a:t>
            </a:r>
            <a:r>
              <a:rPr lang="en-US" sz="2800" b="1" dirty="0">
                <a:solidFill>
                  <a:srgbClr val="0D0D0D"/>
                </a:solidFill>
                <a:latin typeface="Times New Roman" panose="02020603050405020304" pitchFamily="18" charset="0"/>
                <a:ea typeface="Times New Roman" panose="02020603050405020304" pitchFamily="18" charset="0"/>
              </a:rPr>
              <a:t> </a:t>
            </a:r>
            <a:r>
              <a:rPr lang="en-US" sz="2800" b="1" dirty="0" err="1">
                <a:solidFill>
                  <a:srgbClr val="0D0D0D"/>
                </a:solidFill>
                <a:latin typeface="Times New Roman" panose="02020603050405020304" pitchFamily="18" charset="0"/>
                <a:ea typeface="Times New Roman" panose="02020603050405020304" pitchFamily="18" charset="0"/>
              </a:rPr>
              <a:t>Lò</a:t>
            </a:r>
            <a:r>
              <a:rPr lang="en-US" sz="2800" b="1" dirty="0">
                <a:solidFill>
                  <a:srgbClr val="0D0D0D"/>
                </a:solidFill>
                <a:latin typeface="Times New Roman" panose="02020603050405020304" pitchFamily="18" charset="0"/>
                <a:ea typeface="Times New Roman" panose="02020603050405020304" pitchFamily="18" charset="0"/>
              </a:rPr>
              <a:t> </a:t>
            </a:r>
            <a:r>
              <a:rPr lang="en-US" sz="2800" b="1" dirty="0" err="1">
                <a:solidFill>
                  <a:srgbClr val="0D0D0D"/>
                </a:solidFill>
                <a:latin typeface="Times New Roman" panose="02020603050405020304" pitchFamily="18" charset="0"/>
                <a:ea typeface="Times New Roman" panose="02020603050405020304" pitchFamily="18" charset="0"/>
              </a:rPr>
              <a:t>Ngân</a:t>
            </a:r>
            <a:r>
              <a:rPr lang="en-US" sz="2800" b="1" dirty="0">
                <a:solidFill>
                  <a:srgbClr val="0D0D0D"/>
                </a:solidFill>
                <a:latin typeface="Times New Roman" panose="02020603050405020304" pitchFamily="18" charset="0"/>
                <a:ea typeface="Times New Roman" panose="02020603050405020304" pitchFamily="18" charset="0"/>
              </a:rPr>
              <a:t> </a:t>
            </a:r>
            <a:r>
              <a:rPr lang="en-US" sz="2800" b="1" dirty="0" err="1">
                <a:solidFill>
                  <a:srgbClr val="0D0D0D"/>
                </a:solidFill>
                <a:latin typeface="Times New Roman" panose="02020603050405020304" pitchFamily="18" charset="0"/>
                <a:ea typeface="Times New Roman" panose="02020603050405020304" pitchFamily="18" charset="0"/>
              </a:rPr>
              <a:t>Sủn</a:t>
            </a:r>
            <a:endParaRPr lang="en-US" sz="2800" b="1" dirty="0">
              <a:solidFill>
                <a:srgbClr val="0D0D0D"/>
              </a:solidFill>
              <a:latin typeface="Times New Roman" panose="02020603050405020304" pitchFamily="18" charset="0"/>
              <a:ea typeface="Times New Roman" panose="02020603050405020304" pitchFamily="18" charset="0"/>
            </a:endParaRPr>
          </a:p>
          <a:p>
            <a:pPr algn="just">
              <a:spcAft>
                <a:spcPts val="0"/>
              </a:spcAft>
              <a:tabLst>
                <a:tab pos="1386840" algn="l"/>
                <a:tab pos="3797935" algn="l"/>
              </a:tabLst>
            </a:pPr>
            <a:r>
              <a:rPr lang="en-US" sz="2800" b="1" dirty="0">
                <a:solidFill>
                  <a:srgbClr val="0D0D0D"/>
                </a:solidFill>
                <a:latin typeface="Times New Roman" panose="02020603050405020304" pitchFamily="18" charset="0"/>
                <a:ea typeface="Times New Roman" panose="02020603050405020304" pitchFamily="18" charset="0"/>
              </a:rPr>
              <a:t>2. </a:t>
            </a:r>
            <a:r>
              <a:rPr lang="en-US" sz="2800" b="1" dirty="0" err="1">
                <a:solidFill>
                  <a:srgbClr val="0D0D0D"/>
                </a:solidFill>
                <a:latin typeface="Times New Roman" panose="02020603050405020304" pitchFamily="18" charset="0"/>
                <a:ea typeface="Times New Roman" panose="02020603050405020304" pitchFamily="18" charset="0"/>
              </a:rPr>
              <a:t>Khái</a:t>
            </a:r>
            <a:r>
              <a:rPr lang="en-US" sz="2800" b="1" dirty="0">
                <a:solidFill>
                  <a:srgbClr val="0D0D0D"/>
                </a:solidFill>
                <a:latin typeface="Times New Roman" panose="02020603050405020304" pitchFamily="18" charset="0"/>
                <a:ea typeface="Times New Roman" panose="02020603050405020304" pitchFamily="18" charset="0"/>
              </a:rPr>
              <a:t> </a:t>
            </a:r>
            <a:r>
              <a:rPr lang="en-US" sz="2800" b="1" dirty="0" err="1">
                <a:solidFill>
                  <a:srgbClr val="0D0D0D"/>
                </a:solidFill>
                <a:latin typeface="Times New Roman" panose="02020603050405020304" pitchFamily="18" charset="0"/>
                <a:ea typeface="Times New Roman" panose="02020603050405020304" pitchFamily="18" charset="0"/>
              </a:rPr>
              <a:t>quát</a:t>
            </a:r>
            <a:r>
              <a:rPr lang="en-US" sz="2800" b="1" dirty="0">
                <a:solidFill>
                  <a:srgbClr val="0D0D0D"/>
                </a:solidFill>
                <a:latin typeface="Times New Roman" panose="02020603050405020304" pitchFamily="18" charset="0"/>
                <a:ea typeface="Times New Roman" panose="02020603050405020304" pitchFamily="18" charset="0"/>
              </a:rPr>
              <a:t> </a:t>
            </a:r>
            <a:r>
              <a:rPr lang="en-US" sz="2800" b="1" dirty="0" err="1">
                <a:solidFill>
                  <a:srgbClr val="0D0D0D"/>
                </a:solidFill>
                <a:latin typeface="Times New Roman" panose="02020603050405020304" pitchFamily="18" charset="0"/>
                <a:ea typeface="Times New Roman" panose="02020603050405020304" pitchFamily="18" charset="0"/>
              </a:rPr>
              <a:t>lại</a:t>
            </a:r>
            <a:r>
              <a:rPr lang="en-US" sz="2800" b="1" dirty="0">
                <a:solidFill>
                  <a:srgbClr val="0D0D0D"/>
                </a:solidFill>
                <a:latin typeface="Times New Roman" panose="02020603050405020304" pitchFamily="18" charset="0"/>
                <a:ea typeface="Times New Roman" panose="02020603050405020304" pitchFamily="18" charset="0"/>
              </a:rPr>
              <a:t> </a:t>
            </a:r>
            <a:r>
              <a:rPr lang="en-US" sz="2800" b="1" dirty="0" err="1">
                <a:solidFill>
                  <a:srgbClr val="0D0D0D"/>
                </a:solidFill>
                <a:latin typeface="Times New Roman" panose="02020603050405020304" pitchFamily="18" charset="0"/>
                <a:ea typeface="Times New Roman" panose="02020603050405020304" pitchFamily="18" charset="0"/>
              </a:rPr>
              <a:t>kiến</a:t>
            </a:r>
            <a:r>
              <a:rPr lang="en-US" sz="2800" b="1" dirty="0">
                <a:solidFill>
                  <a:srgbClr val="0D0D0D"/>
                </a:solidFill>
                <a:latin typeface="Times New Roman" panose="02020603050405020304" pitchFamily="18" charset="0"/>
                <a:ea typeface="Times New Roman" panose="02020603050405020304" pitchFamily="18" charset="0"/>
              </a:rPr>
              <a:t> </a:t>
            </a:r>
            <a:r>
              <a:rPr lang="en-US" sz="2800" b="1" dirty="0" err="1">
                <a:solidFill>
                  <a:srgbClr val="0D0D0D"/>
                </a:solidFill>
                <a:latin typeface="Times New Roman" panose="02020603050405020304" pitchFamily="18" charset="0"/>
                <a:ea typeface="Times New Roman" panose="02020603050405020304" pitchFamily="18" charset="0"/>
              </a:rPr>
              <a:t>thức</a:t>
            </a:r>
            <a:r>
              <a:rPr lang="en-US" sz="2800" b="1" dirty="0">
                <a:solidFill>
                  <a:srgbClr val="0D0D0D"/>
                </a:solidFill>
                <a:latin typeface="Times New Roman" panose="02020603050405020304" pitchFamily="18" charset="0"/>
                <a:ea typeface="Times New Roman" panose="02020603050405020304" pitchFamily="18" charset="0"/>
              </a:rPr>
              <a:t> </a:t>
            </a:r>
            <a:r>
              <a:rPr lang="en-US" sz="2800" b="1" dirty="0" err="1">
                <a:solidFill>
                  <a:srgbClr val="0D0D0D"/>
                </a:solidFill>
                <a:latin typeface="Times New Roman" panose="02020603050405020304" pitchFamily="18" charset="0"/>
                <a:ea typeface="Times New Roman" panose="02020603050405020304" pitchFamily="18" charset="0"/>
              </a:rPr>
              <a:t>văn</a:t>
            </a:r>
            <a:r>
              <a:rPr lang="en-US" sz="2800" b="1" dirty="0">
                <a:solidFill>
                  <a:srgbClr val="0D0D0D"/>
                </a:solidFill>
                <a:latin typeface="Times New Roman" panose="02020603050405020304" pitchFamily="18" charset="0"/>
                <a:ea typeface="Times New Roman" panose="02020603050405020304" pitchFamily="18" charset="0"/>
              </a:rPr>
              <a:t> </a:t>
            </a:r>
            <a:r>
              <a:rPr lang="en-US" sz="2800" b="1" dirty="0" err="1">
                <a:solidFill>
                  <a:srgbClr val="0D0D0D"/>
                </a:solidFill>
                <a:latin typeface="Times New Roman" panose="02020603050405020304" pitchFamily="18" charset="0"/>
                <a:ea typeface="Times New Roman" panose="02020603050405020304" pitchFamily="18" charset="0"/>
              </a:rPr>
              <a:t>bản</a:t>
            </a:r>
            <a:endParaRPr lang="en-US" sz="2800" dirty="0">
              <a:latin typeface="Times New Roman" panose="02020603050405020304" pitchFamily="18" charset="0"/>
              <a:ea typeface="Times New Roman" panose="02020603050405020304" pitchFamily="18" charset="0"/>
            </a:endParaRPr>
          </a:p>
          <a:p>
            <a:pPr algn="just">
              <a:spcAft>
                <a:spcPts val="0"/>
              </a:spcAft>
              <a:tabLst>
                <a:tab pos="1386840" algn="l"/>
                <a:tab pos="3797935" algn="l"/>
              </a:tabLst>
            </a:pPr>
            <a:r>
              <a:rPr lang="en-US" sz="2800" b="1" dirty="0">
                <a:solidFill>
                  <a:srgbClr val="0D0D0D"/>
                </a:solidFill>
                <a:latin typeface="Times New Roman" panose="02020603050405020304" pitchFamily="18" charset="0"/>
                <a:ea typeface="Times New Roman" panose="02020603050405020304" pitchFamily="18" charset="0"/>
              </a:rPr>
              <a:t>*</a:t>
            </a:r>
            <a:r>
              <a:rPr lang="en-US" sz="2800" b="1" dirty="0" err="1">
                <a:solidFill>
                  <a:srgbClr val="0D0D0D"/>
                </a:solidFill>
                <a:latin typeface="Times New Roman" panose="02020603050405020304" pitchFamily="18" charset="0"/>
                <a:ea typeface="Times New Roman" panose="02020603050405020304" pitchFamily="18" charset="0"/>
              </a:rPr>
              <a:t>Những</a:t>
            </a:r>
            <a:r>
              <a:rPr lang="en-US" sz="2800" b="1" dirty="0">
                <a:solidFill>
                  <a:srgbClr val="0D0D0D"/>
                </a:solidFill>
                <a:latin typeface="Times New Roman" panose="02020603050405020304" pitchFamily="18" charset="0"/>
                <a:ea typeface="Times New Roman" panose="02020603050405020304" pitchFamily="18" charset="0"/>
              </a:rPr>
              <a:t> </a:t>
            </a:r>
            <a:r>
              <a:rPr lang="en-US" sz="2800" b="1" dirty="0" err="1">
                <a:solidFill>
                  <a:srgbClr val="0D0D0D"/>
                </a:solidFill>
                <a:latin typeface="Times New Roman" panose="02020603050405020304" pitchFamily="18" charset="0"/>
                <a:ea typeface="Times New Roman" panose="02020603050405020304" pitchFamily="18" charset="0"/>
              </a:rPr>
              <a:t>nét</a:t>
            </a:r>
            <a:r>
              <a:rPr lang="en-US" sz="2800" b="1" dirty="0">
                <a:solidFill>
                  <a:srgbClr val="0D0D0D"/>
                </a:solidFill>
                <a:latin typeface="Times New Roman" panose="02020603050405020304" pitchFamily="18" charset="0"/>
                <a:ea typeface="Times New Roman" panose="02020603050405020304" pitchFamily="18" charset="0"/>
              </a:rPr>
              <a:t> </a:t>
            </a:r>
            <a:r>
              <a:rPr lang="en-US" sz="2800" b="1" dirty="0" err="1">
                <a:solidFill>
                  <a:srgbClr val="0D0D0D"/>
                </a:solidFill>
                <a:latin typeface="Times New Roman" panose="02020603050405020304" pitchFamily="18" charset="0"/>
                <a:ea typeface="Times New Roman" panose="02020603050405020304" pitchFamily="18" charset="0"/>
              </a:rPr>
              <a:t>đặc</a:t>
            </a:r>
            <a:r>
              <a:rPr lang="en-US" sz="2800" b="1" dirty="0">
                <a:solidFill>
                  <a:srgbClr val="0D0D0D"/>
                </a:solidFill>
                <a:latin typeface="Times New Roman" panose="02020603050405020304" pitchFamily="18" charset="0"/>
                <a:ea typeface="Times New Roman" panose="02020603050405020304" pitchFamily="18" charset="0"/>
              </a:rPr>
              <a:t> </a:t>
            </a:r>
            <a:r>
              <a:rPr lang="en-US" sz="2800" b="1" dirty="0" err="1">
                <a:solidFill>
                  <a:srgbClr val="0D0D0D"/>
                </a:solidFill>
                <a:latin typeface="Times New Roman" panose="02020603050405020304" pitchFamily="18" charset="0"/>
                <a:ea typeface="Times New Roman" panose="02020603050405020304" pitchFamily="18" charset="0"/>
              </a:rPr>
              <a:t>sắc</a:t>
            </a:r>
            <a:r>
              <a:rPr lang="en-US" sz="2800" b="1" dirty="0">
                <a:solidFill>
                  <a:srgbClr val="0D0D0D"/>
                </a:solidFill>
                <a:latin typeface="Times New Roman" panose="02020603050405020304" pitchFamily="18" charset="0"/>
                <a:ea typeface="Times New Roman" panose="02020603050405020304" pitchFamily="18" charset="0"/>
              </a:rPr>
              <a:t> </a:t>
            </a:r>
            <a:r>
              <a:rPr lang="en-US" sz="2800" b="1" dirty="0" err="1">
                <a:solidFill>
                  <a:srgbClr val="0D0D0D"/>
                </a:solidFill>
                <a:latin typeface="Times New Roman" panose="02020603050405020304" pitchFamily="18" charset="0"/>
                <a:ea typeface="Times New Roman" panose="02020603050405020304" pitchFamily="18" charset="0"/>
              </a:rPr>
              <a:t>nghệ</a:t>
            </a:r>
            <a:r>
              <a:rPr lang="en-US" sz="2800" b="1" dirty="0">
                <a:solidFill>
                  <a:srgbClr val="0D0D0D"/>
                </a:solidFill>
                <a:latin typeface="Times New Roman" panose="02020603050405020304" pitchFamily="18" charset="0"/>
                <a:ea typeface="Times New Roman" panose="02020603050405020304" pitchFamily="18" charset="0"/>
              </a:rPr>
              <a:t> </a:t>
            </a:r>
            <a:r>
              <a:rPr lang="en-US" sz="2800" b="1" dirty="0" err="1">
                <a:solidFill>
                  <a:srgbClr val="0D0D0D"/>
                </a:solidFill>
                <a:latin typeface="Times New Roman" panose="02020603050405020304" pitchFamily="18" charset="0"/>
                <a:ea typeface="Times New Roman" panose="02020603050405020304" pitchFamily="18" charset="0"/>
              </a:rPr>
              <a:t>thuật</a:t>
            </a:r>
            <a:r>
              <a:rPr lang="en-US" sz="2800" b="1" dirty="0">
                <a:solidFill>
                  <a:srgbClr val="0D0D0D"/>
                </a:solidFill>
                <a:latin typeface="Times New Roman" panose="02020603050405020304" pitchFamily="18" charset="0"/>
                <a:ea typeface="Times New Roman" panose="02020603050405020304" pitchFamily="18" charset="0"/>
              </a:rPr>
              <a:t>:</a:t>
            </a:r>
            <a:endParaRPr lang="en-US" sz="2800" dirty="0">
              <a:latin typeface="Times New Roman" panose="02020603050405020304" pitchFamily="18" charset="0"/>
              <a:ea typeface="Times New Roman" panose="02020603050405020304" pitchFamily="18" charset="0"/>
            </a:endParaRPr>
          </a:p>
          <a:p>
            <a:pPr algn="just">
              <a:spcAft>
                <a:spcPts val="0"/>
              </a:spcAft>
              <a:tabLst>
                <a:tab pos="1386840" algn="l"/>
                <a:tab pos="3797935" algn="l"/>
              </a:tabLst>
            </a:pPr>
            <a:r>
              <a:rPr lang="en-US" sz="2800" dirty="0">
                <a:solidFill>
                  <a:srgbClr val="0D0D0D"/>
                </a:solidFill>
                <a:latin typeface="Times New Roman" panose="02020603050405020304" pitchFamily="18" charset="0"/>
                <a:ea typeface="Times New Roman" panose="02020603050405020304" pitchFamily="18" charset="0"/>
              </a:rPr>
              <a:t>- </a:t>
            </a:r>
            <a:r>
              <a:rPr lang="vi-VN" sz="2800" dirty="0">
                <a:latin typeface="Times New Roman" panose="02020603050405020304" pitchFamily="18" charset="0"/>
                <a:ea typeface="Calibri" panose="020F0502020204030204" pitchFamily="34" charset="0"/>
              </a:rPr>
              <a:t>Thể thơ 5 chữ,</a:t>
            </a:r>
            <a:r>
              <a:rPr lang="en-US" sz="2800" dirty="0">
                <a:latin typeface="Times New Roman" panose="02020603050405020304" pitchFamily="18" charset="0"/>
                <a:ea typeface="Calibri" panose="020F0502020204030204" pitchFamily="34" charset="0"/>
              </a:rPr>
              <a:t> </a:t>
            </a:r>
            <a:r>
              <a:rPr lang="en-US" sz="2800" dirty="0" err="1">
                <a:latin typeface="Times New Roman" panose="02020603050405020304" pitchFamily="18" charset="0"/>
                <a:ea typeface="Calibri" panose="020F0502020204030204" pitchFamily="34" charset="0"/>
              </a:rPr>
              <a:t>giọng</a:t>
            </a:r>
            <a:r>
              <a:rPr lang="en-US" sz="2800" dirty="0">
                <a:latin typeface="Times New Roman" panose="02020603050405020304" pitchFamily="18" charset="0"/>
                <a:ea typeface="Calibri" panose="020F0502020204030204" pitchFamily="34" charset="0"/>
              </a:rPr>
              <a:t> </a:t>
            </a:r>
            <a:r>
              <a:rPr lang="en-US" sz="2800" dirty="0" err="1">
                <a:latin typeface="Times New Roman" panose="02020603050405020304" pitchFamily="18" charset="0"/>
                <a:ea typeface="Calibri" panose="020F0502020204030204" pitchFamily="34" charset="0"/>
              </a:rPr>
              <a:t>thơ</a:t>
            </a:r>
            <a:r>
              <a:rPr lang="en-US" sz="2800" dirty="0">
                <a:latin typeface="Times New Roman" panose="02020603050405020304" pitchFamily="18" charset="0"/>
                <a:ea typeface="Calibri" panose="020F0502020204030204" pitchFamily="34" charset="0"/>
              </a:rPr>
              <a:t> </a:t>
            </a:r>
            <a:r>
              <a:rPr lang="en-US" sz="2800" dirty="0" err="1">
                <a:latin typeface="Times New Roman" panose="02020603050405020304" pitchFamily="18" charset="0"/>
                <a:ea typeface="Calibri" panose="020F0502020204030204" pitchFamily="34" charset="0"/>
              </a:rPr>
              <a:t>tâm</a:t>
            </a:r>
            <a:r>
              <a:rPr lang="en-US" sz="2800" dirty="0">
                <a:latin typeface="Times New Roman" panose="02020603050405020304" pitchFamily="18" charset="0"/>
                <a:ea typeface="Calibri" panose="020F0502020204030204" pitchFamily="34" charset="0"/>
              </a:rPr>
              <a:t> </a:t>
            </a:r>
            <a:r>
              <a:rPr lang="en-US" sz="2800" dirty="0" err="1">
                <a:latin typeface="Times New Roman" panose="02020603050405020304" pitchFamily="18" charset="0"/>
                <a:ea typeface="Calibri" panose="020F0502020204030204" pitchFamily="34" charset="0"/>
              </a:rPr>
              <a:t>tình</a:t>
            </a:r>
            <a:r>
              <a:rPr lang="en-US" sz="2800" dirty="0">
                <a:latin typeface="Times New Roman" panose="02020603050405020304" pitchFamily="18" charset="0"/>
                <a:ea typeface="Calibri" panose="020F0502020204030204" pitchFamily="34" charset="0"/>
              </a:rPr>
              <a:t>, </a:t>
            </a:r>
            <a:r>
              <a:rPr lang="en-US" sz="2800" dirty="0" err="1">
                <a:latin typeface="Times New Roman" panose="02020603050405020304" pitchFamily="18" charset="0"/>
                <a:ea typeface="Calibri" panose="020F0502020204030204" pitchFamily="34" charset="0"/>
              </a:rPr>
              <a:t>thiết</a:t>
            </a:r>
            <a:r>
              <a:rPr lang="en-US" sz="2800" dirty="0">
                <a:latin typeface="Times New Roman" panose="02020603050405020304" pitchFamily="18" charset="0"/>
                <a:ea typeface="Calibri" panose="020F0502020204030204" pitchFamily="34" charset="0"/>
              </a:rPr>
              <a:t> </a:t>
            </a:r>
            <a:r>
              <a:rPr lang="en-US" sz="2800" dirty="0" err="1">
                <a:latin typeface="Times New Roman" panose="02020603050405020304" pitchFamily="18" charset="0"/>
                <a:ea typeface="Calibri" panose="020F0502020204030204" pitchFamily="34" charset="0"/>
              </a:rPr>
              <a:t>tha</a:t>
            </a:r>
            <a:r>
              <a:rPr lang="en-US" sz="2800" dirty="0">
                <a:latin typeface="Times New Roman" panose="02020603050405020304" pitchFamily="18" charset="0"/>
                <a:ea typeface="Calibri" panose="020F0502020204030204" pitchFamily="34" charset="0"/>
              </a:rPr>
              <a:t>, say </a:t>
            </a:r>
            <a:r>
              <a:rPr lang="en-US" sz="2800" dirty="0" err="1">
                <a:latin typeface="Times New Roman" panose="02020603050405020304" pitchFamily="18" charset="0"/>
                <a:ea typeface="Calibri" panose="020F0502020204030204" pitchFamily="34" charset="0"/>
              </a:rPr>
              <a:t>đắm</a:t>
            </a:r>
            <a:r>
              <a:rPr lang="en-US" sz="2800" dirty="0">
                <a:latin typeface="Times New Roman" panose="02020603050405020304" pitchFamily="18" charset="0"/>
                <a:ea typeface="Calibri" panose="020F0502020204030204" pitchFamily="34" charset="0"/>
              </a:rPr>
              <a:t>,</a:t>
            </a:r>
            <a:r>
              <a:rPr lang="vi-VN" sz="2800" dirty="0">
                <a:latin typeface="Times New Roman" panose="02020603050405020304" pitchFamily="18" charset="0"/>
                <a:ea typeface="Calibri" panose="020F0502020204030204" pitchFamily="34" charset="0"/>
              </a:rPr>
              <a:t> vần điệu nhạc điệu</a:t>
            </a:r>
            <a:r>
              <a:rPr lang="en-US" sz="2800" dirty="0">
                <a:latin typeface="Times New Roman" panose="02020603050405020304" pitchFamily="18" charset="0"/>
                <a:ea typeface="Calibri" panose="020F0502020204030204" pitchFamily="34" charset="0"/>
              </a:rPr>
              <a:t> </a:t>
            </a:r>
            <a:r>
              <a:rPr lang="en-US" sz="2800" dirty="0" err="1">
                <a:latin typeface="Times New Roman" panose="02020603050405020304" pitchFamily="18" charset="0"/>
                <a:ea typeface="Calibri" panose="020F0502020204030204" pitchFamily="34" charset="0"/>
              </a:rPr>
              <a:t>dồi</a:t>
            </a:r>
            <a:r>
              <a:rPr lang="en-US" sz="2800" dirty="0">
                <a:latin typeface="Times New Roman" panose="02020603050405020304" pitchFamily="18" charset="0"/>
                <a:ea typeface="Calibri" panose="020F0502020204030204" pitchFamily="34" charset="0"/>
              </a:rPr>
              <a:t> </a:t>
            </a:r>
            <a:r>
              <a:rPr lang="en-US" sz="2800" dirty="0" err="1">
                <a:latin typeface="Times New Roman" panose="02020603050405020304" pitchFamily="18" charset="0"/>
                <a:ea typeface="Calibri" panose="020F0502020204030204" pitchFamily="34" charset="0"/>
              </a:rPr>
              <a:t>dào</a:t>
            </a:r>
            <a:r>
              <a:rPr lang="vi-VN" sz="2800" dirty="0">
                <a:latin typeface="Times New Roman" panose="02020603050405020304" pitchFamily="18" charset="0"/>
                <a:ea typeface="Calibri" panose="020F0502020204030204" pitchFamily="34" charset="0"/>
              </a:rPr>
              <a:t>; hình tượng đẹp, trong sáng; cảm xúc dào dạt, bâng khuâng, mênh mang</a:t>
            </a:r>
            <a:r>
              <a:rPr lang="en-US" sz="2800" dirty="0">
                <a:latin typeface="Times New Roman" panose="02020603050405020304" pitchFamily="18" charset="0"/>
                <a:ea typeface="Calibri" panose="020F0502020204030204" pitchFamily="34" charset="0"/>
              </a:rPr>
              <a:t>; </a:t>
            </a:r>
            <a:r>
              <a:rPr lang="en-US" sz="2800" dirty="0" err="1">
                <a:latin typeface="Times New Roman" panose="02020603050405020304" pitchFamily="18" charset="0"/>
                <a:ea typeface="Calibri" panose="020F0502020204030204" pitchFamily="34" charset="0"/>
              </a:rPr>
              <a:t>các</a:t>
            </a:r>
            <a:r>
              <a:rPr lang="en-US" sz="2800" dirty="0">
                <a:latin typeface="Times New Roman" panose="02020603050405020304" pitchFamily="18" charset="0"/>
                <a:ea typeface="Calibri" panose="020F0502020204030204" pitchFamily="34" charset="0"/>
              </a:rPr>
              <a:t> </a:t>
            </a:r>
            <a:r>
              <a:rPr lang="en-US" sz="2800" dirty="0" err="1">
                <a:latin typeface="Times New Roman" panose="02020603050405020304" pitchFamily="18" charset="0"/>
                <a:ea typeface="Calibri" panose="020F0502020204030204" pitchFamily="34" charset="0"/>
              </a:rPr>
              <a:t>biện</a:t>
            </a:r>
            <a:r>
              <a:rPr lang="en-US" sz="2800" dirty="0">
                <a:latin typeface="Times New Roman" panose="02020603050405020304" pitchFamily="18" charset="0"/>
                <a:ea typeface="Calibri" panose="020F0502020204030204" pitchFamily="34" charset="0"/>
              </a:rPr>
              <a:t> </a:t>
            </a:r>
            <a:r>
              <a:rPr lang="en-US" sz="2800" dirty="0" err="1">
                <a:latin typeface="Times New Roman" panose="02020603050405020304" pitchFamily="18" charset="0"/>
                <a:ea typeface="Calibri" panose="020F0502020204030204" pitchFamily="34" charset="0"/>
              </a:rPr>
              <a:t>pháp</a:t>
            </a:r>
            <a:r>
              <a:rPr lang="en-US" sz="2800" dirty="0">
                <a:latin typeface="Times New Roman" panose="02020603050405020304" pitchFamily="18" charset="0"/>
                <a:ea typeface="Calibri" panose="020F0502020204030204" pitchFamily="34" charset="0"/>
              </a:rPr>
              <a:t> so </a:t>
            </a:r>
            <a:r>
              <a:rPr lang="en-US" sz="2800" dirty="0" err="1">
                <a:latin typeface="Times New Roman" panose="02020603050405020304" pitchFamily="18" charset="0"/>
                <a:ea typeface="Calibri" panose="020F0502020204030204" pitchFamily="34" charset="0"/>
              </a:rPr>
              <a:t>sánh</a:t>
            </a:r>
            <a:r>
              <a:rPr lang="en-US" sz="2800" dirty="0">
                <a:latin typeface="Times New Roman" panose="02020603050405020304" pitchFamily="18" charset="0"/>
                <a:ea typeface="Calibri" panose="020F0502020204030204" pitchFamily="34" charset="0"/>
              </a:rPr>
              <a:t>, </a:t>
            </a:r>
            <a:r>
              <a:rPr lang="en-US" sz="2800" dirty="0" err="1">
                <a:latin typeface="Times New Roman" panose="02020603050405020304" pitchFamily="18" charset="0"/>
                <a:ea typeface="Calibri" panose="020F0502020204030204" pitchFamily="34" charset="0"/>
              </a:rPr>
              <a:t>điệp</a:t>
            </a:r>
            <a:r>
              <a:rPr lang="en-US" sz="2800" dirty="0">
                <a:latin typeface="Times New Roman" panose="02020603050405020304" pitchFamily="18" charset="0"/>
                <a:ea typeface="Calibri" panose="020F0502020204030204" pitchFamily="34" charset="0"/>
              </a:rPr>
              <a:t> </a:t>
            </a:r>
            <a:r>
              <a:rPr lang="en-US" sz="2800" dirty="0" err="1">
                <a:latin typeface="Times New Roman" panose="02020603050405020304" pitchFamily="18" charset="0"/>
                <a:ea typeface="Calibri" panose="020F0502020204030204" pitchFamily="34" charset="0"/>
              </a:rPr>
              <a:t>ngữ</a:t>
            </a:r>
            <a:r>
              <a:rPr lang="en-US" sz="2800" dirty="0">
                <a:latin typeface="Times New Roman" panose="02020603050405020304" pitchFamily="18" charset="0"/>
                <a:ea typeface="Calibri" panose="020F0502020204030204" pitchFamily="34" charset="0"/>
              </a:rPr>
              <a:t>, </a:t>
            </a:r>
            <a:r>
              <a:rPr lang="en-US" sz="2800" dirty="0" err="1">
                <a:latin typeface="Times New Roman" panose="02020603050405020304" pitchFamily="18" charset="0"/>
                <a:ea typeface="Calibri" panose="020F0502020204030204" pitchFamily="34" charset="0"/>
              </a:rPr>
              <a:t>nhân</a:t>
            </a:r>
            <a:r>
              <a:rPr lang="en-US" sz="2800" dirty="0">
                <a:latin typeface="Times New Roman" panose="02020603050405020304" pitchFamily="18" charset="0"/>
                <a:ea typeface="Calibri" panose="020F0502020204030204" pitchFamily="34" charset="0"/>
              </a:rPr>
              <a:t> </a:t>
            </a:r>
            <a:r>
              <a:rPr lang="en-US" sz="2800" dirty="0" err="1">
                <a:latin typeface="Times New Roman" panose="02020603050405020304" pitchFamily="18" charset="0"/>
                <a:ea typeface="Calibri" panose="020F0502020204030204" pitchFamily="34" charset="0"/>
              </a:rPr>
              <a:t>hoá</a:t>
            </a:r>
            <a:r>
              <a:rPr lang="en-US" sz="2800" dirty="0">
                <a:latin typeface="Times New Roman" panose="02020603050405020304" pitchFamily="18" charset="0"/>
                <a:ea typeface="Calibri" panose="020F0502020204030204" pitchFamily="34" charset="0"/>
              </a:rPr>
              <a:t> </a:t>
            </a:r>
            <a:r>
              <a:rPr lang="en-US" sz="2800" dirty="0" err="1">
                <a:latin typeface="Times New Roman" panose="02020603050405020304" pitchFamily="18" charset="0"/>
                <a:ea typeface="Calibri" panose="020F0502020204030204" pitchFamily="34" charset="0"/>
              </a:rPr>
              <a:t>giàu</a:t>
            </a:r>
            <a:r>
              <a:rPr lang="en-US" sz="2800" dirty="0">
                <a:latin typeface="Times New Roman" panose="02020603050405020304" pitchFamily="18" charset="0"/>
                <a:ea typeface="Calibri" panose="020F0502020204030204" pitchFamily="34" charset="0"/>
              </a:rPr>
              <a:t> </a:t>
            </a:r>
            <a:r>
              <a:rPr lang="en-US" sz="2800" dirty="0" err="1">
                <a:latin typeface="Times New Roman" panose="02020603050405020304" pitchFamily="18" charset="0"/>
                <a:ea typeface="Calibri" panose="020F0502020204030204" pitchFamily="34" charset="0"/>
              </a:rPr>
              <a:t>giá</a:t>
            </a:r>
            <a:r>
              <a:rPr lang="en-US" sz="2800" dirty="0">
                <a:latin typeface="Times New Roman" panose="02020603050405020304" pitchFamily="18" charset="0"/>
                <a:ea typeface="Calibri" panose="020F0502020204030204" pitchFamily="34" charset="0"/>
              </a:rPr>
              <a:t> </a:t>
            </a:r>
            <a:r>
              <a:rPr lang="en-US" sz="2800" dirty="0" err="1">
                <a:latin typeface="Times New Roman" panose="02020603050405020304" pitchFamily="18" charset="0"/>
                <a:ea typeface="Calibri" panose="020F0502020204030204" pitchFamily="34" charset="0"/>
              </a:rPr>
              <a:t>trị</a:t>
            </a:r>
            <a:r>
              <a:rPr lang="en-US" sz="2800" dirty="0">
                <a:latin typeface="Times New Roman" panose="02020603050405020304" pitchFamily="18" charset="0"/>
                <a:ea typeface="Calibri" panose="020F0502020204030204" pitchFamily="34" charset="0"/>
              </a:rPr>
              <a:t> </a:t>
            </a:r>
            <a:r>
              <a:rPr lang="en-US" sz="2800" dirty="0" err="1">
                <a:latin typeface="Times New Roman" panose="02020603050405020304" pitchFamily="18" charset="0"/>
                <a:ea typeface="Calibri" panose="020F0502020204030204" pitchFamily="34" charset="0"/>
              </a:rPr>
              <a:t>nghệ</a:t>
            </a:r>
            <a:r>
              <a:rPr lang="en-US" sz="2800" dirty="0">
                <a:latin typeface="Times New Roman" panose="02020603050405020304" pitchFamily="18" charset="0"/>
                <a:ea typeface="Calibri" panose="020F0502020204030204" pitchFamily="34" charset="0"/>
              </a:rPr>
              <a:t> </a:t>
            </a:r>
            <a:r>
              <a:rPr lang="en-US" sz="2800" dirty="0" err="1">
                <a:latin typeface="Times New Roman" panose="02020603050405020304" pitchFamily="18" charset="0"/>
                <a:ea typeface="Calibri" panose="020F0502020204030204" pitchFamily="34" charset="0"/>
              </a:rPr>
              <a:t>thuật</a:t>
            </a:r>
            <a:r>
              <a:rPr lang="vi-VN" sz="2800" dirty="0">
                <a:latin typeface="Times New Roman" panose="02020603050405020304" pitchFamily="18" charset="0"/>
                <a:ea typeface="Calibri" panose="020F0502020204030204" pitchFamily="34" charset="0"/>
              </a:rPr>
              <a:t>.</a:t>
            </a:r>
            <a:endParaRPr lang="en-US" sz="2800" dirty="0">
              <a:latin typeface="Times New Roman" panose="02020603050405020304" pitchFamily="18" charset="0"/>
              <a:ea typeface="Times New Roman" panose="02020603050405020304" pitchFamily="18" charset="0"/>
            </a:endParaRPr>
          </a:p>
          <a:p>
            <a:pPr algn="just">
              <a:spcAft>
                <a:spcPts val="0"/>
              </a:spcAft>
              <a:tabLst>
                <a:tab pos="1386840" algn="l"/>
                <a:tab pos="3797935" algn="l"/>
              </a:tabLst>
            </a:pPr>
            <a:r>
              <a:rPr lang="en-US" sz="2800" b="1" dirty="0">
                <a:latin typeface="Times New Roman" panose="02020603050405020304" pitchFamily="18" charset="0"/>
                <a:ea typeface="Calibri" panose="020F0502020204030204" pitchFamily="34" charset="0"/>
              </a:rPr>
              <a:t>*</a:t>
            </a:r>
            <a:r>
              <a:rPr lang="en-US" sz="2800" b="1" dirty="0" err="1">
                <a:latin typeface="Times New Roman" panose="02020603050405020304" pitchFamily="18" charset="0"/>
                <a:ea typeface="Calibri" panose="020F0502020204030204" pitchFamily="34" charset="0"/>
              </a:rPr>
              <a:t>Đặc</a:t>
            </a:r>
            <a:r>
              <a:rPr lang="en-US" sz="2800" b="1" dirty="0">
                <a:latin typeface="Times New Roman" panose="02020603050405020304" pitchFamily="18" charset="0"/>
                <a:ea typeface="Calibri" panose="020F0502020204030204" pitchFamily="34" charset="0"/>
              </a:rPr>
              <a:t> </a:t>
            </a:r>
            <a:r>
              <a:rPr lang="en-US" sz="2800" b="1" dirty="0" err="1">
                <a:latin typeface="Times New Roman" panose="02020603050405020304" pitchFamily="18" charset="0"/>
                <a:ea typeface="Calibri" panose="020F0502020204030204" pitchFamily="34" charset="0"/>
              </a:rPr>
              <a:t>sắc</a:t>
            </a:r>
            <a:r>
              <a:rPr lang="en-US" sz="2800" b="1" dirty="0">
                <a:latin typeface="Times New Roman" panose="02020603050405020304" pitchFamily="18" charset="0"/>
                <a:ea typeface="Calibri" panose="020F0502020204030204" pitchFamily="34" charset="0"/>
              </a:rPr>
              <a:t> </a:t>
            </a:r>
            <a:r>
              <a:rPr lang="en-US" sz="2800" b="1" dirty="0" err="1">
                <a:latin typeface="Times New Roman" panose="02020603050405020304" pitchFamily="18" charset="0"/>
                <a:ea typeface="Calibri" panose="020F0502020204030204" pitchFamily="34" charset="0"/>
              </a:rPr>
              <a:t>nội</a:t>
            </a:r>
            <a:r>
              <a:rPr lang="en-US" sz="2800" b="1" dirty="0">
                <a:latin typeface="Times New Roman" panose="02020603050405020304" pitchFamily="18" charset="0"/>
                <a:ea typeface="Calibri" panose="020F0502020204030204" pitchFamily="34" charset="0"/>
              </a:rPr>
              <a:t> dung:</a:t>
            </a:r>
            <a:endParaRPr lang="en-US" sz="2800" dirty="0">
              <a:latin typeface="Times New Roman" panose="02020603050405020304" pitchFamily="18" charset="0"/>
              <a:ea typeface="Times New Roman" panose="02020603050405020304" pitchFamily="18" charset="0"/>
            </a:endParaRPr>
          </a:p>
          <a:p>
            <a:r>
              <a:rPr lang="en-US" sz="2800" dirty="0" err="1">
                <a:solidFill>
                  <a:srgbClr val="262626"/>
                </a:solidFill>
                <a:latin typeface="Times New Roman" panose="02020603050405020304" pitchFamily="18" charset="0"/>
                <a:ea typeface="Times New Roman" panose="02020603050405020304" pitchFamily="18" charset="0"/>
              </a:rPr>
              <a:t>Bài</a:t>
            </a:r>
            <a:r>
              <a:rPr lang="en-US" sz="2800" dirty="0">
                <a:solidFill>
                  <a:srgbClr val="262626"/>
                </a:solidFill>
                <a:latin typeface="Times New Roman" panose="02020603050405020304" pitchFamily="18" charset="0"/>
                <a:ea typeface="Times New Roman" panose="02020603050405020304" pitchFamily="18" charset="0"/>
              </a:rPr>
              <a:t> </a:t>
            </a:r>
            <a:r>
              <a:rPr lang="en-US" sz="2800" dirty="0" err="1">
                <a:solidFill>
                  <a:srgbClr val="262626"/>
                </a:solidFill>
                <a:latin typeface="Times New Roman" panose="02020603050405020304" pitchFamily="18" charset="0"/>
                <a:ea typeface="Times New Roman" panose="02020603050405020304" pitchFamily="18" charset="0"/>
              </a:rPr>
              <a:t>thơ</a:t>
            </a:r>
            <a:r>
              <a:rPr lang="en-US" sz="2800" dirty="0">
                <a:solidFill>
                  <a:srgbClr val="262626"/>
                </a:solidFill>
                <a:latin typeface="Times New Roman" panose="02020603050405020304" pitchFamily="18" charset="0"/>
                <a:ea typeface="Times New Roman" panose="02020603050405020304" pitchFamily="18" charset="0"/>
              </a:rPr>
              <a:t> "</a:t>
            </a:r>
            <a:r>
              <a:rPr lang="en-US" sz="2800" dirty="0" err="1">
                <a:solidFill>
                  <a:srgbClr val="262626"/>
                </a:solidFill>
                <a:latin typeface="Times New Roman" panose="02020603050405020304" pitchFamily="18" charset="0"/>
                <a:ea typeface="Times New Roman" panose="02020603050405020304" pitchFamily="18" charset="0"/>
              </a:rPr>
              <a:t>Chiều</a:t>
            </a:r>
            <a:r>
              <a:rPr lang="en-US" sz="2800" dirty="0">
                <a:solidFill>
                  <a:srgbClr val="262626"/>
                </a:solidFill>
                <a:latin typeface="Times New Roman" panose="02020603050405020304" pitchFamily="18" charset="0"/>
                <a:ea typeface="Times New Roman" panose="02020603050405020304" pitchFamily="18" charset="0"/>
              </a:rPr>
              <a:t> </a:t>
            </a:r>
            <a:r>
              <a:rPr lang="en-US" sz="2800" dirty="0" err="1">
                <a:solidFill>
                  <a:srgbClr val="262626"/>
                </a:solidFill>
                <a:latin typeface="Times New Roman" panose="02020603050405020304" pitchFamily="18" charset="0"/>
                <a:ea typeface="Times New Roman" panose="02020603050405020304" pitchFamily="18" charset="0"/>
              </a:rPr>
              <a:t>biên</a:t>
            </a:r>
            <a:r>
              <a:rPr lang="en-US" sz="2800" dirty="0">
                <a:solidFill>
                  <a:srgbClr val="262626"/>
                </a:solidFill>
                <a:latin typeface="Times New Roman" panose="02020603050405020304" pitchFamily="18" charset="0"/>
                <a:ea typeface="Times New Roman" panose="02020603050405020304" pitchFamily="18" charset="0"/>
              </a:rPr>
              <a:t> </a:t>
            </a:r>
            <a:r>
              <a:rPr lang="en-US" sz="2800" dirty="0" err="1">
                <a:solidFill>
                  <a:srgbClr val="262626"/>
                </a:solidFill>
                <a:latin typeface="Times New Roman" panose="02020603050405020304" pitchFamily="18" charset="0"/>
                <a:ea typeface="Times New Roman" panose="02020603050405020304" pitchFamily="18" charset="0"/>
              </a:rPr>
              <a:t>giới</a:t>
            </a:r>
            <a:r>
              <a:rPr lang="en-US" sz="2800" dirty="0">
                <a:solidFill>
                  <a:srgbClr val="262626"/>
                </a:solidFill>
                <a:latin typeface="Times New Roman" panose="02020603050405020304" pitchFamily="18" charset="0"/>
                <a:ea typeface="Times New Roman" panose="02020603050405020304" pitchFamily="18" charset="0"/>
              </a:rPr>
              <a:t>" </a:t>
            </a:r>
            <a:r>
              <a:rPr lang="en-US" sz="2800" dirty="0" err="1">
                <a:solidFill>
                  <a:srgbClr val="262626"/>
                </a:solidFill>
                <a:latin typeface="Times New Roman" panose="02020603050405020304" pitchFamily="18" charset="0"/>
                <a:ea typeface="Times New Roman" panose="02020603050405020304" pitchFamily="18" charset="0"/>
              </a:rPr>
              <a:t>đã</a:t>
            </a:r>
            <a:r>
              <a:rPr lang="en-US" sz="2800" dirty="0">
                <a:solidFill>
                  <a:srgbClr val="262626"/>
                </a:solidFill>
                <a:latin typeface="Times New Roman" panose="02020603050405020304" pitchFamily="18" charset="0"/>
                <a:ea typeface="Times New Roman" panose="02020603050405020304" pitchFamily="18" charset="0"/>
              </a:rPr>
              <a:t> </a:t>
            </a:r>
            <a:r>
              <a:rPr lang="en-US" sz="2800" dirty="0" err="1">
                <a:solidFill>
                  <a:srgbClr val="262626"/>
                </a:solidFill>
                <a:latin typeface="Times New Roman" panose="02020603050405020304" pitchFamily="18" charset="0"/>
                <a:ea typeface="Times New Roman" panose="02020603050405020304" pitchFamily="18" charset="0"/>
              </a:rPr>
              <a:t>khắc</a:t>
            </a:r>
            <a:r>
              <a:rPr lang="en-US" sz="2800" dirty="0">
                <a:solidFill>
                  <a:srgbClr val="262626"/>
                </a:solidFill>
                <a:latin typeface="Times New Roman" panose="02020603050405020304" pitchFamily="18" charset="0"/>
                <a:ea typeface="Times New Roman" panose="02020603050405020304" pitchFamily="18" charset="0"/>
              </a:rPr>
              <a:t> </a:t>
            </a:r>
            <a:r>
              <a:rPr lang="en-US" sz="2800" dirty="0" err="1">
                <a:solidFill>
                  <a:srgbClr val="262626"/>
                </a:solidFill>
                <a:latin typeface="Times New Roman" panose="02020603050405020304" pitchFamily="18" charset="0"/>
                <a:ea typeface="Times New Roman" panose="02020603050405020304" pitchFamily="18" charset="0"/>
              </a:rPr>
              <a:t>hoạ</a:t>
            </a:r>
            <a:r>
              <a:rPr lang="en-US" sz="2800" dirty="0">
                <a:solidFill>
                  <a:srgbClr val="262626"/>
                </a:solidFill>
                <a:latin typeface="Times New Roman" panose="02020603050405020304" pitchFamily="18" charset="0"/>
                <a:ea typeface="Times New Roman" panose="02020603050405020304" pitchFamily="18" charset="0"/>
              </a:rPr>
              <a:t> </a:t>
            </a:r>
            <a:r>
              <a:rPr lang="en-US" sz="2800" dirty="0" err="1">
                <a:solidFill>
                  <a:srgbClr val="262626"/>
                </a:solidFill>
                <a:latin typeface="Times New Roman" panose="02020603050405020304" pitchFamily="18" charset="0"/>
                <a:ea typeface="Times New Roman" panose="02020603050405020304" pitchFamily="18" charset="0"/>
              </a:rPr>
              <a:t>vẻ</a:t>
            </a:r>
            <a:r>
              <a:rPr lang="en-US" sz="2800" dirty="0">
                <a:solidFill>
                  <a:srgbClr val="262626"/>
                </a:solidFill>
                <a:latin typeface="Times New Roman" panose="02020603050405020304" pitchFamily="18" charset="0"/>
                <a:ea typeface="Times New Roman" panose="02020603050405020304" pitchFamily="18" charset="0"/>
              </a:rPr>
              <a:t> </a:t>
            </a:r>
            <a:r>
              <a:rPr lang="en-US" sz="2800" dirty="0" err="1">
                <a:solidFill>
                  <a:srgbClr val="262626"/>
                </a:solidFill>
                <a:latin typeface="Times New Roman" panose="02020603050405020304" pitchFamily="18" charset="0"/>
                <a:ea typeface="Times New Roman" panose="02020603050405020304" pitchFamily="18" charset="0"/>
              </a:rPr>
              <a:t>đẹp</a:t>
            </a:r>
            <a:r>
              <a:rPr lang="en-US" sz="2800" dirty="0">
                <a:solidFill>
                  <a:srgbClr val="262626"/>
                </a:solidFill>
                <a:latin typeface="Times New Roman" panose="02020603050405020304" pitchFamily="18" charset="0"/>
                <a:ea typeface="Times New Roman" panose="02020603050405020304" pitchFamily="18" charset="0"/>
              </a:rPr>
              <a:t> </a:t>
            </a:r>
            <a:r>
              <a:rPr lang="en-US" sz="2800" dirty="0" err="1">
                <a:solidFill>
                  <a:srgbClr val="262626"/>
                </a:solidFill>
                <a:latin typeface="Times New Roman" panose="02020603050405020304" pitchFamily="18" charset="0"/>
                <a:ea typeface="Times New Roman" panose="02020603050405020304" pitchFamily="18" charset="0"/>
              </a:rPr>
              <a:t>thiên</a:t>
            </a:r>
            <a:r>
              <a:rPr lang="en-US" sz="2800" dirty="0">
                <a:solidFill>
                  <a:srgbClr val="262626"/>
                </a:solidFill>
                <a:latin typeface="Times New Roman" panose="02020603050405020304" pitchFamily="18" charset="0"/>
                <a:ea typeface="Times New Roman" panose="02020603050405020304" pitchFamily="18" charset="0"/>
              </a:rPr>
              <a:t> </a:t>
            </a:r>
            <a:r>
              <a:rPr lang="en-US" sz="2800" dirty="0" err="1">
                <a:solidFill>
                  <a:srgbClr val="262626"/>
                </a:solidFill>
                <a:latin typeface="Times New Roman" panose="02020603050405020304" pitchFamily="18" charset="0"/>
                <a:ea typeface="Times New Roman" panose="02020603050405020304" pitchFamily="18" charset="0"/>
              </a:rPr>
              <a:t>nhiên</a:t>
            </a:r>
            <a:r>
              <a:rPr lang="en-US" sz="2800" dirty="0">
                <a:solidFill>
                  <a:srgbClr val="262626"/>
                </a:solidFill>
                <a:latin typeface="Times New Roman" panose="02020603050405020304" pitchFamily="18" charset="0"/>
                <a:ea typeface="Times New Roman" panose="02020603050405020304" pitchFamily="18" charset="0"/>
              </a:rPr>
              <a:t> lung </a:t>
            </a:r>
            <a:r>
              <a:rPr lang="en-US" sz="2800" dirty="0" err="1">
                <a:solidFill>
                  <a:srgbClr val="262626"/>
                </a:solidFill>
                <a:latin typeface="Times New Roman" panose="02020603050405020304" pitchFamily="18" charset="0"/>
                <a:ea typeface="Times New Roman" panose="02020603050405020304" pitchFamily="18" charset="0"/>
              </a:rPr>
              <a:t>linh</a:t>
            </a:r>
            <a:r>
              <a:rPr lang="en-US" sz="2800" dirty="0">
                <a:solidFill>
                  <a:srgbClr val="262626"/>
                </a:solidFill>
                <a:latin typeface="Times New Roman" panose="02020603050405020304" pitchFamily="18" charset="0"/>
                <a:ea typeface="Times New Roman" panose="02020603050405020304" pitchFamily="18" charset="0"/>
              </a:rPr>
              <a:t>, </a:t>
            </a:r>
            <a:r>
              <a:rPr lang="en-US" sz="2800" dirty="0" err="1">
                <a:solidFill>
                  <a:srgbClr val="262626"/>
                </a:solidFill>
                <a:latin typeface="Times New Roman" panose="02020603050405020304" pitchFamily="18" charset="0"/>
                <a:ea typeface="Times New Roman" panose="02020603050405020304" pitchFamily="18" charset="0"/>
              </a:rPr>
              <a:t>quyến</a:t>
            </a:r>
            <a:r>
              <a:rPr lang="en-US" sz="2800" dirty="0">
                <a:solidFill>
                  <a:srgbClr val="262626"/>
                </a:solidFill>
                <a:latin typeface="Times New Roman" panose="02020603050405020304" pitchFamily="18" charset="0"/>
                <a:ea typeface="Times New Roman" panose="02020603050405020304" pitchFamily="18" charset="0"/>
              </a:rPr>
              <a:t> </a:t>
            </a:r>
            <a:r>
              <a:rPr lang="en-US" sz="2800" dirty="0" err="1">
                <a:solidFill>
                  <a:srgbClr val="262626"/>
                </a:solidFill>
                <a:latin typeface="Times New Roman" panose="02020603050405020304" pitchFamily="18" charset="0"/>
                <a:ea typeface="Times New Roman" panose="02020603050405020304" pitchFamily="18" charset="0"/>
              </a:rPr>
              <a:t>rũ</a:t>
            </a:r>
            <a:r>
              <a:rPr lang="en-US" sz="2800" dirty="0">
                <a:solidFill>
                  <a:srgbClr val="262626"/>
                </a:solidFill>
                <a:latin typeface="Times New Roman" panose="02020603050405020304" pitchFamily="18" charset="0"/>
                <a:ea typeface="Times New Roman" panose="02020603050405020304" pitchFamily="18" charset="0"/>
              </a:rPr>
              <a:t> </a:t>
            </a:r>
            <a:r>
              <a:rPr lang="en-US" sz="2800" dirty="0" err="1">
                <a:solidFill>
                  <a:srgbClr val="262626"/>
                </a:solidFill>
                <a:latin typeface="Times New Roman" panose="02020603050405020304" pitchFamily="18" charset="0"/>
                <a:ea typeface="Times New Roman" panose="02020603050405020304" pitchFamily="18" charset="0"/>
              </a:rPr>
              <a:t>của</a:t>
            </a:r>
            <a:r>
              <a:rPr lang="en-US" sz="2800" dirty="0">
                <a:solidFill>
                  <a:srgbClr val="262626"/>
                </a:solidFill>
                <a:latin typeface="Times New Roman" panose="02020603050405020304" pitchFamily="18" charset="0"/>
                <a:ea typeface="Times New Roman" panose="02020603050405020304" pitchFamily="18" charset="0"/>
              </a:rPr>
              <a:t> </a:t>
            </a:r>
            <a:r>
              <a:rPr lang="en-US" sz="2800" dirty="0" err="1">
                <a:solidFill>
                  <a:srgbClr val="262626"/>
                </a:solidFill>
                <a:latin typeface="Times New Roman" panose="02020603050405020304" pitchFamily="18" charset="0"/>
                <a:ea typeface="Times New Roman" panose="02020603050405020304" pitchFamily="18" charset="0"/>
              </a:rPr>
              <a:t>vùng</a:t>
            </a:r>
            <a:r>
              <a:rPr lang="en-US" sz="2800" dirty="0">
                <a:solidFill>
                  <a:srgbClr val="262626"/>
                </a:solidFill>
                <a:latin typeface="Times New Roman" panose="02020603050405020304" pitchFamily="18" charset="0"/>
                <a:ea typeface="Times New Roman" panose="02020603050405020304" pitchFamily="18" charset="0"/>
              </a:rPr>
              <a:t> </a:t>
            </a:r>
            <a:r>
              <a:rPr lang="en-US" sz="2800" dirty="0" err="1">
                <a:solidFill>
                  <a:srgbClr val="262626"/>
                </a:solidFill>
                <a:latin typeface="Times New Roman" panose="02020603050405020304" pitchFamily="18" charset="0"/>
                <a:ea typeface="Times New Roman" panose="02020603050405020304" pitchFamily="18" charset="0"/>
              </a:rPr>
              <a:t>miền</a:t>
            </a:r>
            <a:r>
              <a:rPr lang="en-US" sz="2800" dirty="0">
                <a:solidFill>
                  <a:srgbClr val="262626"/>
                </a:solidFill>
                <a:latin typeface="Times New Roman" panose="02020603050405020304" pitchFamily="18" charset="0"/>
                <a:ea typeface="Times New Roman" panose="02020603050405020304" pitchFamily="18" charset="0"/>
              </a:rPr>
              <a:t> </a:t>
            </a:r>
            <a:r>
              <a:rPr lang="en-US" sz="2800" dirty="0" err="1">
                <a:solidFill>
                  <a:srgbClr val="262626"/>
                </a:solidFill>
                <a:latin typeface="Times New Roman" panose="02020603050405020304" pitchFamily="18" charset="0"/>
                <a:ea typeface="Times New Roman" panose="02020603050405020304" pitchFamily="18" charset="0"/>
              </a:rPr>
              <a:t>núi</a:t>
            </a:r>
            <a:r>
              <a:rPr lang="en-US" sz="2800" dirty="0">
                <a:solidFill>
                  <a:srgbClr val="262626"/>
                </a:solidFill>
                <a:latin typeface="Times New Roman" panose="02020603050405020304" pitchFamily="18" charset="0"/>
                <a:ea typeface="Times New Roman" panose="02020603050405020304" pitchFamily="18" charset="0"/>
              </a:rPr>
              <a:t> </a:t>
            </a:r>
            <a:r>
              <a:rPr lang="en-US" sz="2800" dirty="0" err="1">
                <a:solidFill>
                  <a:srgbClr val="262626"/>
                </a:solidFill>
                <a:latin typeface="Times New Roman" panose="02020603050405020304" pitchFamily="18" charset="0"/>
                <a:ea typeface="Times New Roman" panose="02020603050405020304" pitchFamily="18" charset="0"/>
              </a:rPr>
              <a:t>biên</a:t>
            </a:r>
            <a:r>
              <a:rPr lang="en-US" sz="2800" dirty="0">
                <a:solidFill>
                  <a:srgbClr val="262626"/>
                </a:solidFill>
                <a:latin typeface="Times New Roman" panose="02020603050405020304" pitchFamily="18" charset="0"/>
                <a:ea typeface="Times New Roman" panose="02020603050405020304" pitchFamily="18" charset="0"/>
              </a:rPr>
              <a:t> </a:t>
            </a:r>
            <a:r>
              <a:rPr lang="en-US" sz="2800" dirty="0" err="1">
                <a:solidFill>
                  <a:srgbClr val="262626"/>
                </a:solidFill>
                <a:latin typeface="Times New Roman" panose="02020603050405020304" pitchFamily="18" charset="0"/>
                <a:ea typeface="Times New Roman" panose="02020603050405020304" pitchFamily="18" charset="0"/>
              </a:rPr>
              <a:t>cương</a:t>
            </a:r>
            <a:r>
              <a:rPr lang="en-US" sz="2800" dirty="0">
                <a:solidFill>
                  <a:srgbClr val="262626"/>
                </a:solidFill>
                <a:latin typeface="Times New Roman" panose="02020603050405020304" pitchFamily="18" charset="0"/>
                <a:ea typeface="Times New Roman" panose="02020603050405020304" pitchFamily="18" charset="0"/>
              </a:rPr>
              <a:t> </a:t>
            </a:r>
            <a:r>
              <a:rPr lang="en-US" sz="2800" dirty="0" err="1">
                <a:solidFill>
                  <a:srgbClr val="262626"/>
                </a:solidFill>
                <a:latin typeface="Times New Roman" panose="02020603050405020304" pitchFamily="18" charset="0"/>
                <a:ea typeface="Times New Roman" panose="02020603050405020304" pitchFamily="18" charset="0"/>
              </a:rPr>
              <a:t>tổ</a:t>
            </a:r>
            <a:r>
              <a:rPr lang="en-US" sz="2800" dirty="0">
                <a:solidFill>
                  <a:srgbClr val="262626"/>
                </a:solidFill>
                <a:latin typeface="Times New Roman" panose="02020603050405020304" pitchFamily="18" charset="0"/>
                <a:ea typeface="Times New Roman" panose="02020603050405020304" pitchFamily="18" charset="0"/>
              </a:rPr>
              <a:t> </a:t>
            </a:r>
            <a:r>
              <a:rPr lang="en-US" sz="2800" dirty="0" err="1">
                <a:solidFill>
                  <a:srgbClr val="262626"/>
                </a:solidFill>
                <a:latin typeface="Times New Roman" panose="02020603050405020304" pitchFamily="18" charset="0"/>
                <a:ea typeface="Times New Roman" panose="02020603050405020304" pitchFamily="18" charset="0"/>
              </a:rPr>
              <a:t>quốc</a:t>
            </a:r>
            <a:r>
              <a:rPr lang="en-US" sz="2800" dirty="0">
                <a:solidFill>
                  <a:srgbClr val="262626"/>
                </a:solidFill>
                <a:latin typeface="Times New Roman" panose="02020603050405020304" pitchFamily="18" charset="0"/>
                <a:ea typeface="Times New Roman" panose="02020603050405020304" pitchFamily="18" charset="0"/>
              </a:rPr>
              <a:t>. Qua </a:t>
            </a:r>
            <a:r>
              <a:rPr lang="en-US" sz="2800" dirty="0" err="1">
                <a:solidFill>
                  <a:srgbClr val="262626"/>
                </a:solidFill>
                <a:latin typeface="Times New Roman" panose="02020603050405020304" pitchFamily="18" charset="0"/>
                <a:ea typeface="Times New Roman" panose="02020603050405020304" pitchFamily="18" charset="0"/>
              </a:rPr>
              <a:t>đó</a:t>
            </a:r>
            <a:r>
              <a:rPr lang="en-US" sz="2800" dirty="0">
                <a:solidFill>
                  <a:srgbClr val="262626"/>
                </a:solidFill>
                <a:latin typeface="Times New Roman" panose="02020603050405020304" pitchFamily="18" charset="0"/>
                <a:ea typeface="Times New Roman" panose="02020603050405020304" pitchFamily="18" charset="0"/>
              </a:rPr>
              <a:t> </a:t>
            </a:r>
            <a:r>
              <a:rPr lang="en-US" sz="2800" dirty="0" err="1">
                <a:solidFill>
                  <a:srgbClr val="262626"/>
                </a:solidFill>
                <a:latin typeface="Times New Roman" panose="02020603050405020304" pitchFamily="18" charset="0"/>
                <a:ea typeface="Times New Roman" panose="02020603050405020304" pitchFamily="18" charset="0"/>
              </a:rPr>
              <a:t>thể</a:t>
            </a:r>
            <a:r>
              <a:rPr lang="en-US" sz="2800" dirty="0">
                <a:solidFill>
                  <a:srgbClr val="262626"/>
                </a:solidFill>
                <a:latin typeface="Times New Roman" panose="02020603050405020304" pitchFamily="18" charset="0"/>
                <a:ea typeface="Times New Roman" panose="02020603050405020304" pitchFamily="18" charset="0"/>
              </a:rPr>
              <a:t> </a:t>
            </a:r>
            <a:r>
              <a:rPr lang="en-US" sz="2800" dirty="0" err="1">
                <a:solidFill>
                  <a:srgbClr val="262626"/>
                </a:solidFill>
                <a:latin typeface="Times New Roman" panose="02020603050405020304" pitchFamily="18" charset="0"/>
                <a:ea typeface="Times New Roman" panose="02020603050405020304" pitchFamily="18" charset="0"/>
              </a:rPr>
              <a:t>hiện</a:t>
            </a:r>
            <a:r>
              <a:rPr lang="en-US" sz="2800" dirty="0">
                <a:solidFill>
                  <a:srgbClr val="262626"/>
                </a:solidFill>
                <a:latin typeface="Times New Roman" panose="02020603050405020304" pitchFamily="18" charset="0"/>
                <a:ea typeface="Times New Roman" panose="02020603050405020304" pitchFamily="18" charset="0"/>
              </a:rPr>
              <a:t> </a:t>
            </a:r>
            <a:r>
              <a:rPr lang="en-US" sz="2800" dirty="0" err="1">
                <a:solidFill>
                  <a:srgbClr val="262626"/>
                </a:solidFill>
                <a:latin typeface="Times New Roman" panose="02020603050405020304" pitchFamily="18" charset="0"/>
                <a:ea typeface="Times New Roman" panose="02020603050405020304" pitchFamily="18" charset="0"/>
              </a:rPr>
              <a:t>tình</a:t>
            </a:r>
            <a:r>
              <a:rPr lang="en-US" sz="2800" dirty="0">
                <a:solidFill>
                  <a:srgbClr val="262626"/>
                </a:solidFill>
                <a:latin typeface="Times New Roman" panose="02020603050405020304" pitchFamily="18" charset="0"/>
                <a:ea typeface="Times New Roman" panose="02020603050405020304" pitchFamily="18" charset="0"/>
              </a:rPr>
              <a:t> </a:t>
            </a:r>
            <a:r>
              <a:rPr lang="en-US" sz="2800" dirty="0" err="1">
                <a:solidFill>
                  <a:srgbClr val="262626"/>
                </a:solidFill>
                <a:latin typeface="Times New Roman" panose="02020603050405020304" pitchFamily="18" charset="0"/>
                <a:ea typeface="Times New Roman" panose="02020603050405020304" pitchFamily="18" charset="0"/>
              </a:rPr>
              <a:t>yêu</a:t>
            </a:r>
            <a:r>
              <a:rPr lang="en-US" sz="2800" dirty="0">
                <a:solidFill>
                  <a:srgbClr val="262626"/>
                </a:solidFill>
                <a:latin typeface="Times New Roman" panose="02020603050405020304" pitchFamily="18" charset="0"/>
                <a:ea typeface="Times New Roman" panose="02020603050405020304" pitchFamily="18" charset="0"/>
              </a:rPr>
              <a:t>, </a:t>
            </a:r>
            <a:r>
              <a:rPr lang="en-US" sz="2800" dirty="0" err="1">
                <a:solidFill>
                  <a:srgbClr val="262626"/>
                </a:solidFill>
                <a:latin typeface="Times New Roman" panose="02020603050405020304" pitchFamily="18" charset="0"/>
                <a:ea typeface="Times New Roman" panose="02020603050405020304" pitchFamily="18" charset="0"/>
              </a:rPr>
              <a:t>sự</a:t>
            </a:r>
            <a:r>
              <a:rPr lang="en-US" sz="2800" dirty="0">
                <a:solidFill>
                  <a:srgbClr val="262626"/>
                </a:solidFill>
                <a:latin typeface="Times New Roman" panose="02020603050405020304" pitchFamily="18" charset="0"/>
                <a:ea typeface="Times New Roman" panose="02020603050405020304" pitchFamily="18" charset="0"/>
              </a:rPr>
              <a:t> </a:t>
            </a:r>
            <a:r>
              <a:rPr lang="en-US" sz="2800" dirty="0" err="1">
                <a:solidFill>
                  <a:srgbClr val="262626"/>
                </a:solidFill>
                <a:latin typeface="Times New Roman" panose="02020603050405020304" pitchFamily="18" charset="0"/>
                <a:ea typeface="Times New Roman" panose="02020603050405020304" pitchFamily="18" charset="0"/>
              </a:rPr>
              <a:t>gắn</a:t>
            </a:r>
            <a:r>
              <a:rPr lang="en-US" sz="2800" dirty="0">
                <a:solidFill>
                  <a:srgbClr val="262626"/>
                </a:solidFill>
                <a:latin typeface="Times New Roman" panose="02020603050405020304" pitchFamily="18" charset="0"/>
                <a:ea typeface="Times New Roman" panose="02020603050405020304" pitchFamily="18" charset="0"/>
              </a:rPr>
              <a:t> </a:t>
            </a:r>
            <a:r>
              <a:rPr lang="en-US" sz="2800" dirty="0" err="1">
                <a:solidFill>
                  <a:srgbClr val="262626"/>
                </a:solidFill>
                <a:latin typeface="Times New Roman" panose="02020603050405020304" pitchFamily="18" charset="0"/>
                <a:ea typeface="Times New Roman" panose="02020603050405020304" pitchFamily="18" charset="0"/>
              </a:rPr>
              <a:t>bó</a:t>
            </a:r>
            <a:r>
              <a:rPr lang="en-US" sz="2800" dirty="0">
                <a:solidFill>
                  <a:srgbClr val="262626"/>
                </a:solidFill>
                <a:latin typeface="Times New Roman" panose="02020603050405020304" pitchFamily="18" charset="0"/>
                <a:ea typeface="Times New Roman" panose="02020603050405020304" pitchFamily="18" charset="0"/>
              </a:rPr>
              <a:t> </a:t>
            </a:r>
            <a:r>
              <a:rPr lang="en-US" sz="2800" dirty="0" err="1">
                <a:solidFill>
                  <a:srgbClr val="262626"/>
                </a:solidFill>
                <a:latin typeface="Times New Roman" panose="02020603050405020304" pitchFamily="18" charset="0"/>
                <a:ea typeface="Times New Roman" panose="02020603050405020304" pitchFamily="18" charset="0"/>
              </a:rPr>
              <a:t>thiết</a:t>
            </a:r>
            <a:r>
              <a:rPr lang="en-US" sz="2800" dirty="0">
                <a:solidFill>
                  <a:srgbClr val="262626"/>
                </a:solidFill>
                <a:latin typeface="Times New Roman" panose="02020603050405020304" pitchFamily="18" charset="0"/>
                <a:ea typeface="Times New Roman" panose="02020603050405020304" pitchFamily="18" charset="0"/>
              </a:rPr>
              <a:t> </a:t>
            </a:r>
            <a:r>
              <a:rPr lang="en-US" sz="2800" dirty="0" err="1">
                <a:solidFill>
                  <a:srgbClr val="262626"/>
                </a:solidFill>
                <a:latin typeface="Times New Roman" panose="02020603050405020304" pitchFamily="18" charset="0"/>
                <a:ea typeface="Times New Roman" panose="02020603050405020304" pitchFamily="18" charset="0"/>
              </a:rPr>
              <a:t>tha</a:t>
            </a:r>
            <a:r>
              <a:rPr lang="en-US" sz="2800" dirty="0">
                <a:solidFill>
                  <a:srgbClr val="262626"/>
                </a:solidFill>
                <a:latin typeface="Times New Roman" panose="02020603050405020304" pitchFamily="18" charset="0"/>
                <a:ea typeface="Times New Roman" panose="02020603050405020304" pitchFamily="18" charset="0"/>
              </a:rPr>
              <a:t> </a:t>
            </a:r>
            <a:r>
              <a:rPr lang="en-US" sz="2800" dirty="0" err="1">
                <a:solidFill>
                  <a:srgbClr val="262626"/>
                </a:solidFill>
                <a:latin typeface="Times New Roman" panose="02020603050405020304" pitchFamily="18" charset="0"/>
                <a:ea typeface="Times New Roman" panose="02020603050405020304" pitchFamily="18" charset="0"/>
              </a:rPr>
              <a:t>với</a:t>
            </a:r>
            <a:r>
              <a:rPr lang="en-US" sz="2800" dirty="0">
                <a:solidFill>
                  <a:srgbClr val="262626"/>
                </a:solidFill>
                <a:latin typeface="Times New Roman" panose="02020603050405020304" pitchFamily="18" charset="0"/>
                <a:ea typeface="Times New Roman" panose="02020603050405020304" pitchFamily="18" charset="0"/>
              </a:rPr>
              <a:t> </a:t>
            </a:r>
            <a:r>
              <a:rPr lang="en-US" sz="2800" dirty="0" err="1">
                <a:solidFill>
                  <a:srgbClr val="262626"/>
                </a:solidFill>
                <a:latin typeface="Times New Roman" panose="02020603050405020304" pitchFamily="18" charset="0"/>
                <a:ea typeface="Times New Roman" panose="02020603050405020304" pitchFamily="18" charset="0"/>
              </a:rPr>
              <a:t>quê</a:t>
            </a:r>
            <a:r>
              <a:rPr lang="en-US" sz="2800" dirty="0">
                <a:solidFill>
                  <a:srgbClr val="262626"/>
                </a:solidFill>
                <a:latin typeface="Times New Roman" panose="02020603050405020304" pitchFamily="18" charset="0"/>
                <a:ea typeface="Times New Roman" panose="02020603050405020304" pitchFamily="18" charset="0"/>
              </a:rPr>
              <a:t> </a:t>
            </a:r>
            <a:r>
              <a:rPr lang="en-US" sz="2800" dirty="0" err="1">
                <a:solidFill>
                  <a:srgbClr val="262626"/>
                </a:solidFill>
                <a:latin typeface="Times New Roman" panose="02020603050405020304" pitchFamily="18" charset="0"/>
                <a:ea typeface="Times New Roman" panose="02020603050405020304" pitchFamily="18" charset="0"/>
              </a:rPr>
              <a:t>hương</a:t>
            </a:r>
            <a:r>
              <a:rPr lang="en-US" sz="2800" dirty="0">
                <a:solidFill>
                  <a:srgbClr val="262626"/>
                </a:solidFill>
                <a:latin typeface="Times New Roman" panose="02020603050405020304" pitchFamily="18" charset="0"/>
                <a:ea typeface="Times New Roman" panose="02020603050405020304" pitchFamily="18" charset="0"/>
              </a:rPr>
              <a:t>, </a:t>
            </a:r>
            <a:r>
              <a:rPr lang="en-US" sz="2800" dirty="0" err="1">
                <a:solidFill>
                  <a:srgbClr val="262626"/>
                </a:solidFill>
                <a:latin typeface="Times New Roman" panose="02020603050405020304" pitchFamily="18" charset="0"/>
                <a:ea typeface="Times New Roman" panose="02020603050405020304" pitchFamily="18" charset="0"/>
              </a:rPr>
              <a:t>đất</a:t>
            </a:r>
            <a:r>
              <a:rPr lang="en-US" sz="2800" dirty="0">
                <a:solidFill>
                  <a:srgbClr val="262626"/>
                </a:solidFill>
                <a:latin typeface="Times New Roman" panose="02020603050405020304" pitchFamily="18" charset="0"/>
                <a:ea typeface="Times New Roman" panose="02020603050405020304" pitchFamily="18" charset="0"/>
              </a:rPr>
              <a:t> </a:t>
            </a:r>
            <a:r>
              <a:rPr lang="en-US" sz="2800" dirty="0" err="1">
                <a:solidFill>
                  <a:srgbClr val="262626"/>
                </a:solidFill>
                <a:latin typeface="Times New Roman" panose="02020603050405020304" pitchFamily="18" charset="0"/>
                <a:ea typeface="Times New Roman" panose="02020603050405020304" pitchFamily="18" charset="0"/>
              </a:rPr>
              <a:t>nước</a:t>
            </a:r>
            <a:r>
              <a:rPr lang="en-US" sz="2800" dirty="0">
                <a:solidFill>
                  <a:srgbClr val="262626"/>
                </a:solidFill>
                <a:latin typeface="Times New Roman" panose="02020603050405020304" pitchFamily="18" charset="0"/>
                <a:ea typeface="Times New Roman" panose="02020603050405020304" pitchFamily="18" charset="0"/>
              </a:rPr>
              <a:t>.</a:t>
            </a:r>
            <a:endParaRPr lang="en-US" sz="2800" dirty="0"/>
          </a:p>
        </p:txBody>
      </p:sp>
    </p:spTree>
    <p:extLst>
      <p:ext uri="{BB962C8B-B14F-4D97-AF65-F5344CB8AC3E}">
        <p14:creationId xmlns:p14="http://schemas.microsoft.com/office/powerpoint/2010/main" val="14339396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barn(inVertical)">
                                      <p:cBhvr>
                                        <p:cTn id="10"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2"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405"/>
        <p:cNvGrpSpPr/>
        <p:nvPr/>
      </p:nvGrpSpPr>
      <p:grpSpPr>
        <a:xfrm>
          <a:off x="0" y="0"/>
          <a:ext cx="0" cy="0"/>
          <a:chOff x="0" y="0"/>
          <a:chExt cx="0" cy="0"/>
        </a:xfrm>
      </p:grpSpPr>
      <p:sp>
        <p:nvSpPr>
          <p:cNvPr id="3" name="Rounded Rectangle 10">
            <a:extLst>
              <a:ext uri="{FF2B5EF4-FFF2-40B4-BE49-F238E27FC236}">
                <a16:creationId xmlns:a16="http://schemas.microsoft.com/office/drawing/2014/main" id="{0B17B26B-E4E8-4D13-A0E2-42AB07FF760F}"/>
              </a:ext>
            </a:extLst>
          </p:cNvPr>
          <p:cNvSpPr>
            <a:spLocks noChangeArrowheads="1"/>
          </p:cNvSpPr>
          <p:nvPr/>
        </p:nvSpPr>
        <p:spPr bwMode="auto">
          <a:xfrm>
            <a:off x="569030" y="1501254"/>
            <a:ext cx="11225180" cy="4620576"/>
          </a:xfrm>
          <a:prstGeom prst="roundRect">
            <a:avLst>
              <a:gd name="adj" fmla="val 16667"/>
            </a:avLst>
          </a:prstGeom>
          <a:ln>
            <a:headEnd/>
            <a:tailEnd/>
          </a:ln>
        </p:spPr>
        <p:style>
          <a:lnRef idx="2">
            <a:schemeClr val="accent5"/>
          </a:lnRef>
          <a:fillRef idx="1">
            <a:schemeClr val="lt1"/>
          </a:fillRef>
          <a:effectRef idx="0">
            <a:schemeClr val="accent5"/>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50000"/>
              </a:lnSpc>
              <a:spcBef>
                <a:spcPct val="0"/>
              </a:spcBef>
              <a:spcAft>
                <a:spcPts val="800"/>
              </a:spcAft>
              <a:buClrTx/>
              <a:buSzTx/>
              <a:buFontTx/>
              <a:buNone/>
              <a:tabLst/>
              <a:defRPr/>
            </a:pPr>
            <a:endParaRPr kumimoji="0" lang="en-US" sz="3200" b="1"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50000"/>
              </a:lnSpc>
              <a:spcBef>
                <a:spcPct val="0"/>
              </a:spcBef>
              <a:spcAft>
                <a:spcPct val="0"/>
              </a:spcAft>
              <a:buClrTx/>
              <a:buSzTx/>
              <a:buFontTx/>
              <a:buNone/>
              <a:tabLst/>
              <a:defRPr/>
            </a:pPr>
            <a:endParaRPr kumimoji="0" lang="en-US" altLang="en-US" sz="32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endParaRPr>
          </a:p>
        </p:txBody>
      </p:sp>
      <p:sp>
        <p:nvSpPr>
          <p:cNvPr id="2" name="Rectangle 1"/>
          <p:cNvSpPr/>
          <p:nvPr/>
        </p:nvSpPr>
        <p:spPr>
          <a:xfrm>
            <a:off x="569030" y="2072143"/>
            <a:ext cx="11127101" cy="3539430"/>
          </a:xfrm>
          <a:prstGeom prst="rect">
            <a:avLst/>
          </a:prstGeom>
        </p:spPr>
        <p:txBody>
          <a:bodyPr wrap="square">
            <a:spAutoFit/>
          </a:bodyPr>
          <a:lstStyle/>
          <a:p>
            <a:pPr algn="just">
              <a:spcAft>
                <a:spcPts val="0"/>
              </a:spcAft>
            </a:pPr>
            <a:r>
              <a:rPr lang="en-US" sz="3200" b="1">
                <a:latin typeface="Times New Roman" panose="02020603050405020304" pitchFamily="18" charset="0"/>
                <a:ea typeface="Calibri" panose="020F0502020204030204" pitchFamily="34" charset="0"/>
              </a:rPr>
              <a:t>Câu 4</a:t>
            </a:r>
            <a:r>
              <a:rPr lang="en-US" sz="3200">
                <a:latin typeface="Times New Roman" panose="02020603050405020304" pitchFamily="18" charset="0"/>
                <a:ea typeface="Calibri" panose="020F0502020204030204" pitchFamily="34" charset="0"/>
              </a:rPr>
              <a:t>. Học sinh tự do chọn lựa cách thức hợp lí, thuyết phục để giữ gìn sự trong sáng của tiếng Việt như: </a:t>
            </a:r>
            <a:endParaRPr lang="en-US" sz="3200">
              <a:latin typeface="Times New Roman" panose="02020603050405020304" pitchFamily="18" charset="0"/>
              <a:ea typeface="Times New Roman" panose="02020603050405020304" pitchFamily="18" charset="0"/>
            </a:endParaRPr>
          </a:p>
          <a:p>
            <a:pPr algn="just">
              <a:spcAft>
                <a:spcPts val="0"/>
              </a:spcAft>
            </a:pPr>
            <a:r>
              <a:rPr lang="en-US" sz="3200">
                <a:latin typeface="Times New Roman" panose="02020603050405020304" pitchFamily="18" charset="0"/>
                <a:ea typeface="Calibri" panose="020F0502020204030204" pitchFamily="34" charset="0"/>
              </a:rPr>
              <a:t>        -</a:t>
            </a:r>
            <a:r>
              <a:rPr lang="en-US" sz="3200">
                <a:solidFill>
                  <a:srgbClr val="000000"/>
                </a:solidFill>
                <a:latin typeface="Times New Roman" panose="02020603050405020304" pitchFamily="18" charset="0"/>
                <a:ea typeface="Calibri" panose="020F0502020204030204" pitchFamily="34" charset="0"/>
              </a:rPr>
              <a:t> Thể hiện ở chuẩn mực và việc tuân thủ đúng chuẩn mực của tiếng Việt.</a:t>
            </a:r>
            <a:endParaRPr lang="en-US" sz="3200">
              <a:latin typeface="Times New Roman" panose="02020603050405020304" pitchFamily="18" charset="0"/>
              <a:ea typeface="Times New Roman" panose="02020603050405020304" pitchFamily="18" charset="0"/>
            </a:endParaRPr>
          </a:p>
          <a:p>
            <a:pPr algn="just">
              <a:spcAft>
                <a:spcPts val="0"/>
              </a:spcAft>
            </a:pPr>
            <a:r>
              <a:rPr lang="en-US" sz="3200">
                <a:solidFill>
                  <a:srgbClr val="000000"/>
                </a:solidFill>
                <a:latin typeface="Times New Roman" panose="02020603050405020304" pitchFamily="18" charset="0"/>
                <a:ea typeface="Calibri" panose="020F0502020204030204" pitchFamily="34" charset="0"/>
              </a:rPr>
              <a:t>        - Không lạm dụng tiếng nước ngoài.</a:t>
            </a:r>
            <a:endParaRPr lang="en-US" sz="3200">
              <a:latin typeface="Times New Roman" panose="02020603050405020304" pitchFamily="18" charset="0"/>
              <a:ea typeface="Times New Roman" panose="02020603050405020304" pitchFamily="18" charset="0"/>
            </a:endParaRPr>
          </a:p>
          <a:p>
            <a:pPr algn="just">
              <a:spcAft>
                <a:spcPts val="0"/>
              </a:spcAft>
            </a:pPr>
            <a:r>
              <a:rPr lang="en-US" sz="3200">
                <a:latin typeface="Times New Roman" panose="02020603050405020304" pitchFamily="18" charset="0"/>
                <a:ea typeface="Calibri" panose="020F0502020204030204" pitchFamily="34" charset="0"/>
              </a:rPr>
              <a:t> </a:t>
            </a:r>
            <a:r>
              <a:rPr lang="en-US" sz="3200">
                <a:solidFill>
                  <a:srgbClr val="000000"/>
                </a:solidFill>
                <a:latin typeface="Times New Roman" panose="02020603050405020304" pitchFamily="18" charset="0"/>
                <a:ea typeface="Calibri" panose="020F0502020204030204" pitchFamily="34" charset="0"/>
              </a:rPr>
              <a:t>      - Tránh nói thô tục, bất lịch sự sẽ làm mất đi vẻ trong sáng của tiếng Việt, phải có tính lịch sự, văn hoá.</a:t>
            </a:r>
            <a:endParaRPr lang="en-US" sz="320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7151645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barn(inVertical)">
                                      <p:cBhvr>
                                        <p:cTn id="10"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2"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405"/>
        <p:cNvGrpSpPr/>
        <p:nvPr/>
      </p:nvGrpSpPr>
      <p:grpSpPr>
        <a:xfrm>
          <a:off x="0" y="0"/>
          <a:ext cx="0" cy="0"/>
          <a:chOff x="0" y="0"/>
          <a:chExt cx="0" cy="0"/>
        </a:xfrm>
      </p:grpSpPr>
      <p:sp>
        <p:nvSpPr>
          <p:cNvPr id="3" name="Rounded Rectangle 10">
            <a:extLst>
              <a:ext uri="{FF2B5EF4-FFF2-40B4-BE49-F238E27FC236}">
                <a16:creationId xmlns:a16="http://schemas.microsoft.com/office/drawing/2014/main" id="{0B17B26B-E4E8-4D13-A0E2-42AB07FF760F}"/>
              </a:ext>
            </a:extLst>
          </p:cNvPr>
          <p:cNvSpPr>
            <a:spLocks noChangeArrowheads="1"/>
          </p:cNvSpPr>
          <p:nvPr/>
        </p:nvSpPr>
        <p:spPr bwMode="auto">
          <a:xfrm>
            <a:off x="569030" y="2210937"/>
            <a:ext cx="11225180" cy="3480180"/>
          </a:xfrm>
          <a:prstGeom prst="roundRect">
            <a:avLst>
              <a:gd name="adj" fmla="val 16667"/>
            </a:avLst>
          </a:prstGeom>
          <a:ln>
            <a:headEnd/>
            <a:tailEnd/>
          </a:ln>
        </p:spPr>
        <p:style>
          <a:lnRef idx="2">
            <a:schemeClr val="accent5"/>
          </a:lnRef>
          <a:fillRef idx="1">
            <a:schemeClr val="lt1"/>
          </a:fillRef>
          <a:effectRef idx="0">
            <a:schemeClr val="accent5"/>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50000"/>
              </a:lnSpc>
              <a:spcBef>
                <a:spcPct val="0"/>
              </a:spcBef>
              <a:spcAft>
                <a:spcPts val="800"/>
              </a:spcAft>
              <a:buClrTx/>
              <a:buSzTx/>
              <a:buFontTx/>
              <a:buNone/>
              <a:tabLst/>
              <a:defRPr/>
            </a:pPr>
            <a:endParaRPr kumimoji="0" lang="en-US" sz="3200" b="1"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50000"/>
              </a:lnSpc>
              <a:spcBef>
                <a:spcPct val="0"/>
              </a:spcBef>
              <a:spcAft>
                <a:spcPct val="0"/>
              </a:spcAft>
              <a:buClrTx/>
              <a:buSzTx/>
              <a:buFontTx/>
              <a:buNone/>
              <a:tabLst/>
              <a:defRPr/>
            </a:pPr>
            <a:endParaRPr kumimoji="0" lang="en-US" altLang="en-US" sz="32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endParaRPr>
          </a:p>
        </p:txBody>
      </p:sp>
      <p:sp>
        <p:nvSpPr>
          <p:cNvPr id="2" name="Rectangle 1"/>
          <p:cNvSpPr/>
          <p:nvPr/>
        </p:nvSpPr>
        <p:spPr>
          <a:xfrm>
            <a:off x="569030" y="2690336"/>
            <a:ext cx="11086158" cy="2219838"/>
          </a:xfrm>
          <a:prstGeom prst="rect">
            <a:avLst/>
          </a:prstGeom>
        </p:spPr>
        <p:txBody>
          <a:bodyPr wrap="square">
            <a:spAutoFit/>
          </a:bodyPr>
          <a:lstStyle/>
          <a:p>
            <a:pPr algn="just">
              <a:lnSpc>
                <a:spcPct val="150000"/>
              </a:lnSpc>
              <a:spcAft>
                <a:spcPts val="0"/>
              </a:spcAft>
              <a:tabLst>
                <a:tab pos="152400" algn="l"/>
              </a:tabLst>
            </a:pPr>
            <a:r>
              <a:rPr lang="de-DE" sz="3200">
                <a:solidFill>
                  <a:srgbClr val="0D0D0D"/>
                </a:solidFill>
                <a:latin typeface="Times New Roman" panose="02020603050405020304" pitchFamily="18" charset="0"/>
                <a:ea typeface="Times New Roman" panose="02020603050405020304" pitchFamily="18" charset="0"/>
              </a:rPr>
              <a:t>- Hoàn thiện các nội dung của buổi học;</a:t>
            </a:r>
            <a:endParaRPr lang="en-US" sz="3200">
              <a:latin typeface="Times New Roman" panose="02020603050405020304" pitchFamily="18" charset="0"/>
              <a:ea typeface="Times New Roman" panose="02020603050405020304" pitchFamily="18" charset="0"/>
            </a:endParaRPr>
          </a:p>
          <a:p>
            <a:pPr algn="just">
              <a:lnSpc>
                <a:spcPct val="150000"/>
              </a:lnSpc>
              <a:spcAft>
                <a:spcPts val="0"/>
              </a:spcAft>
              <a:tabLst>
                <a:tab pos="152400" algn="l"/>
              </a:tabLst>
            </a:pPr>
            <a:r>
              <a:rPr lang="de-DE" sz="3200">
                <a:solidFill>
                  <a:srgbClr val="0D0D0D"/>
                </a:solidFill>
                <a:latin typeface="Times New Roman" panose="02020603050405020304" pitchFamily="18" charset="0"/>
                <a:ea typeface="Times New Roman" panose="02020603050405020304" pitchFamily="18" charset="0"/>
              </a:rPr>
              <a:t>- Chuẩn bị Thực hành tiếng Việt: </a:t>
            </a:r>
            <a:r>
              <a:rPr lang="en-US" sz="3200" i="1">
                <a:latin typeface="Times New Roman" panose="02020603050405020304" pitchFamily="18" charset="0"/>
                <a:ea typeface="Calibri" panose="020F0502020204030204" pitchFamily="34" charset="0"/>
              </a:rPr>
              <a:t>Ngữ cảnh và nghĩa của từ trong ngữ cảnh; biện pháp tu từ; dấu ngoặc đơn và dấu ngoặc kép.</a:t>
            </a:r>
            <a:endParaRPr lang="en-US" sz="3200">
              <a:effectLst/>
              <a:latin typeface="Times New Roman" panose="02020603050405020304" pitchFamily="18" charset="0"/>
              <a:ea typeface="Times New Roman" panose="02020603050405020304" pitchFamily="18" charset="0"/>
            </a:endParaRPr>
          </a:p>
        </p:txBody>
      </p:sp>
      <p:sp>
        <p:nvSpPr>
          <p:cNvPr id="4" name="Rectangle 3"/>
          <p:cNvSpPr/>
          <p:nvPr/>
        </p:nvSpPr>
        <p:spPr>
          <a:xfrm>
            <a:off x="3866654" y="893905"/>
            <a:ext cx="4490909" cy="584775"/>
          </a:xfrm>
          <a:prstGeom prst="rect">
            <a:avLst/>
          </a:prstGeom>
        </p:spPr>
        <p:txBody>
          <a:bodyPr wrap="none">
            <a:spAutoFit/>
          </a:bodyPr>
          <a:lstStyle/>
          <a:p>
            <a:pPr algn="ctr">
              <a:spcAft>
                <a:spcPts val="0"/>
              </a:spcAft>
              <a:tabLst>
                <a:tab pos="152400" algn="l"/>
              </a:tabLst>
            </a:pPr>
            <a:r>
              <a:rPr lang="de-DE" sz="3200" b="1">
                <a:solidFill>
                  <a:srgbClr val="FF0000"/>
                </a:solidFill>
                <a:latin typeface="Times New Roman" panose="02020603050405020304" pitchFamily="18" charset="0"/>
                <a:ea typeface="Times New Roman" panose="02020603050405020304" pitchFamily="18" charset="0"/>
              </a:rPr>
              <a:t>HƯỚNG DẪN TỰ HỌC</a:t>
            </a:r>
            <a:endParaRPr lang="en-US" sz="3200">
              <a:solidFill>
                <a:srgbClr val="FF0000"/>
              </a:solidFill>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0089696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barn(inVertical)">
                                      <p:cBhvr>
                                        <p:cTn id="12" dur="500"/>
                                        <p:tgtEl>
                                          <p:spTgt spid="3"/>
                                        </p:tgtEl>
                                      </p:cBhvr>
                                    </p:animEffect>
                                  </p:childTnLst>
                                </p:cTn>
                              </p:par>
                              <p:par>
                                <p:cTn id="13" presetID="16" presetClass="entr" presetSubtype="21" fill="hold" grpId="0" nodeType="withEffect">
                                  <p:stCondLst>
                                    <p:cond delay="0"/>
                                  </p:stCondLst>
                                  <p:childTnLst>
                                    <p:set>
                                      <p:cBhvr>
                                        <p:cTn id="14" dur="1" fill="hold">
                                          <p:stCondLst>
                                            <p:cond delay="0"/>
                                          </p:stCondLst>
                                        </p:cTn>
                                        <p:tgtEl>
                                          <p:spTgt spid="2"/>
                                        </p:tgtEl>
                                        <p:attrNameLst>
                                          <p:attrName>style.visibility</p:attrName>
                                        </p:attrNameLst>
                                      </p:cBhvr>
                                      <p:to>
                                        <p:strVal val="visible"/>
                                      </p:to>
                                    </p:set>
                                    <p:animEffect transition="in" filter="barn(inVertical)">
                                      <p:cBhvr>
                                        <p:cTn id="15"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2" grpId="0"/>
      <p:bldP spid="4"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405"/>
        <p:cNvGrpSpPr/>
        <p:nvPr/>
      </p:nvGrpSpPr>
      <p:grpSpPr>
        <a:xfrm>
          <a:off x="0" y="0"/>
          <a:ext cx="0" cy="0"/>
          <a:chOff x="0" y="0"/>
          <a:chExt cx="0" cy="0"/>
        </a:xfrm>
      </p:grpSpPr>
      <p:sp>
        <p:nvSpPr>
          <p:cNvPr id="3" name="Rounded Rectangle 10">
            <a:extLst>
              <a:ext uri="{FF2B5EF4-FFF2-40B4-BE49-F238E27FC236}">
                <a16:creationId xmlns:a16="http://schemas.microsoft.com/office/drawing/2014/main" id="{3043BEF8-2AD7-4E06-85EC-AAEBEF6C1984}"/>
              </a:ext>
            </a:extLst>
          </p:cNvPr>
          <p:cNvSpPr>
            <a:spLocks noChangeArrowheads="1"/>
          </p:cNvSpPr>
          <p:nvPr/>
        </p:nvSpPr>
        <p:spPr bwMode="auto">
          <a:xfrm>
            <a:off x="472801" y="3626128"/>
            <a:ext cx="11209682" cy="2764131"/>
          </a:xfrm>
          <a:prstGeom prst="roundRect">
            <a:avLst>
              <a:gd name="adj" fmla="val 16667"/>
            </a:avLst>
          </a:prstGeom>
          <a:ln>
            <a:headEnd/>
            <a:tailEnd/>
          </a:ln>
        </p:spPr>
        <p:style>
          <a:lnRef idx="2">
            <a:schemeClr val="accent4"/>
          </a:lnRef>
          <a:fillRef idx="1">
            <a:schemeClr val="lt1"/>
          </a:fillRef>
          <a:effectRef idx="0">
            <a:schemeClr val="accent4"/>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defRPr/>
            </a:pPr>
            <a:endParaRPr kumimoji="0" lang="en-US" sz="2800" b="1" i="0" u="none" strike="noStrike" kern="1200" cap="none" spc="0" normalizeH="0" baseline="0" noProof="0" dirty="0">
              <a:ln>
                <a:noFill/>
              </a:ln>
              <a:solidFill>
                <a:srgbClr val="000000"/>
              </a:solidFill>
              <a:effectLst/>
              <a:uLnTx/>
              <a:uFillTx/>
              <a:latin typeface="Times New Roman" panose="02020603050405020304" pitchFamily="18" charset="0"/>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800" b="0" i="0" u="none" strike="noStrike" kern="1200" cap="none" spc="0" normalizeH="0" baseline="0" noProof="0" dirty="0">
              <a:ln>
                <a:noFill/>
              </a:ln>
              <a:solidFill>
                <a:srgbClr val="000000"/>
              </a:solidFill>
              <a:effectLst/>
              <a:uLnTx/>
              <a:uFillTx/>
              <a:latin typeface="Times New Roman" panose="02020603050405020304" pitchFamily="18" charset="0"/>
              <a:cs typeface="Times New Roman" panose="02020603050405020304" pitchFamily="18" charset="0"/>
            </a:endParaRPr>
          </a:p>
        </p:txBody>
      </p:sp>
      <p:sp>
        <p:nvSpPr>
          <p:cNvPr id="4" name="Rectangle 3"/>
          <p:cNvSpPr/>
          <p:nvPr/>
        </p:nvSpPr>
        <p:spPr>
          <a:xfrm>
            <a:off x="0" y="1362918"/>
            <a:ext cx="8025231" cy="523220"/>
          </a:xfrm>
          <a:prstGeom prst="rect">
            <a:avLst/>
          </a:prstGeom>
        </p:spPr>
        <p:txBody>
          <a:bodyPr wrap="square">
            <a:spAutoFit/>
          </a:bodyPr>
          <a:lstStyle/>
          <a:p>
            <a:pPr marL="342900" lvl="0" indent="-342900" algn="ctr">
              <a:spcAft>
                <a:spcPts val="0"/>
              </a:spcAft>
              <a:buFont typeface="+mj-lt"/>
              <a:buAutoNum type="alphaUcPeriod"/>
            </a:pPr>
            <a:r>
              <a:rPr lang="en-US" sz="28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LUYỆN TẬP NGỮ LIỆU TRONG SGK</a:t>
            </a:r>
            <a:endParaRPr lang="en-US" sz="2800" dirty="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5" name="Rectangle 4"/>
          <p:cNvSpPr/>
          <p:nvPr/>
        </p:nvSpPr>
        <p:spPr>
          <a:xfrm>
            <a:off x="5604867" y="2144820"/>
            <a:ext cx="1410964" cy="523220"/>
          </a:xfrm>
          <a:prstGeom prst="rect">
            <a:avLst/>
          </a:prstGeom>
        </p:spPr>
        <p:txBody>
          <a:bodyPr wrap="none">
            <a:spAutoFit/>
          </a:bodyPr>
          <a:lstStyle/>
          <a:p>
            <a:pPr algn="ctr">
              <a:spcAft>
                <a:spcPts val="0"/>
              </a:spcAft>
            </a:pPr>
            <a:r>
              <a:rPr lang="en-US" sz="2800" b="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ĐỀ BÀI</a:t>
            </a:r>
            <a:endParaRPr lang="en-US" sz="280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6" name="Rectangle 5"/>
          <p:cNvSpPr/>
          <p:nvPr/>
        </p:nvSpPr>
        <p:spPr>
          <a:xfrm>
            <a:off x="4692006" y="614358"/>
            <a:ext cx="2771271" cy="523220"/>
          </a:xfrm>
          <a:prstGeom prst="rect">
            <a:avLst/>
          </a:prstGeom>
        </p:spPr>
        <p:txBody>
          <a:bodyPr wrap="none">
            <a:spAutoFit/>
          </a:bodyPr>
          <a:lstStyle/>
          <a:p>
            <a:pPr algn="just">
              <a:spcAft>
                <a:spcPts val="0"/>
              </a:spcAft>
            </a:pPr>
            <a:r>
              <a:rPr lang="en-US" sz="2800" b="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II. LUYỆN TẬP </a:t>
            </a:r>
            <a:endParaRPr lang="en-US" sz="280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7" name="Rectangle 6"/>
          <p:cNvSpPr/>
          <p:nvPr/>
        </p:nvSpPr>
        <p:spPr>
          <a:xfrm>
            <a:off x="602802" y="3884808"/>
            <a:ext cx="10949680" cy="2246769"/>
          </a:xfrm>
          <a:prstGeom prst="rect">
            <a:avLst/>
          </a:prstGeom>
        </p:spPr>
        <p:txBody>
          <a:bodyPr wrap="square">
            <a:spAutoFit/>
          </a:bodyPr>
          <a:lstStyle/>
          <a:p>
            <a:pPr algn="just">
              <a:spcAft>
                <a:spcPts val="0"/>
              </a:spcAft>
            </a:pPr>
            <a:r>
              <a:rPr lang="en-US" sz="2800" b="1" dirty="0" err="1">
                <a:latin typeface="Times New Roman" panose="02020603050405020304" pitchFamily="18" charset="0"/>
                <a:ea typeface="Times New Roman" panose="02020603050405020304" pitchFamily="18" charset="0"/>
                <a:cs typeface="Times New Roman" panose="02020603050405020304" pitchFamily="18" charset="0"/>
              </a:rPr>
              <a:t>Câu</a:t>
            </a:r>
            <a:r>
              <a:rPr lang="en-US" sz="2800" b="1" dirty="0">
                <a:latin typeface="Times New Roman" panose="02020603050405020304" pitchFamily="18" charset="0"/>
                <a:ea typeface="Times New Roman" panose="02020603050405020304" pitchFamily="18" charset="0"/>
                <a:cs typeface="Times New Roman" panose="02020603050405020304" pitchFamily="18" charset="0"/>
              </a:rPr>
              <a:t> 1.</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Vẻ</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đẹp</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của</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vùng</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đất</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biên</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cương</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trong</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bài</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thơ</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Chiều</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biên</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giới</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được</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thể</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hiện</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qua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những</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hình</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ảnh</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nào</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a:t>
            </a:r>
          </a:p>
          <a:p>
            <a:pPr algn="just">
              <a:spcAft>
                <a:spcPts val="0"/>
              </a:spcAft>
            </a:pPr>
            <a:r>
              <a:rPr lang="en-US" sz="2800" b="1" dirty="0" err="1">
                <a:latin typeface="Times New Roman" panose="02020603050405020304" pitchFamily="18" charset="0"/>
                <a:ea typeface="Times New Roman" panose="02020603050405020304" pitchFamily="18" charset="0"/>
                <a:cs typeface="Times New Roman" panose="02020603050405020304" pitchFamily="18" charset="0"/>
              </a:rPr>
              <a:t>Câu</a:t>
            </a:r>
            <a:r>
              <a:rPr lang="en-US" sz="2800" b="1" dirty="0">
                <a:latin typeface="Times New Roman" panose="02020603050405020304" pitchFamily="18" charset="0"/>
                <a:ea typeface="Times New Roman" panose="02020603050405020304" pitchFamily="18" charset="0"/>
                <a:cs typeface="Times New Roman" panose="02020603050405020304" pitchFamily="18" charset="0"/>
              </a:rPr>
              <a:t> 2.</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Bài</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thơ</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Chiều</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biên</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giới</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chủ</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yếu</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được</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ngắt</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theo</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nhịp</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nào</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a:t>
            </a:r>
          </a:p>
          <a:p>
            <a:pPr algn="just">
              <a:spcAft>
                <a:spcPts val="0"/>
              </a:spcAft>
            </a:pPr>
            <a:r>
              <a:rPr lang="en-US" sz="2800" b="1" dirty="0" err="1">
                <a:latin typeface="Times New Roman" panose="02020603050405020304" pitchFamily="18" charset="0"/>
                <a:ea typeface="Times New Roman" panose="02020603050405020304" pitchFamily="18" charset="0"/>
                <a:cs typeface="Times New Roman" panose="02020603050405020304" pitchFamily="18" charset="0"/>
              </a:rPr>
              <a:t>Câu</a:t>
            </a:r>
            <a:r>
              <a:rPr lang="en-US" sz="2800" b="1" dirty="0">
                <a:latin typeface="Times New Roman" panose="02020603050405020304" pitchFamily="18" charset="0"/>
                <a:ea typeface="Times New Roman" panose="02020603050405020304" pitchFamily="18" charset="0"/>
                <a:cs typeface="Times New Roman" panose="02020603050405020304" pitchFamily="18" charset="0"/>
              </a:rPr>
              <a:t> 3.</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a:solidFill>
                  <a:schemeClr val="tx1">
                    <a:lumMod val="95000"/>
                    <a:lumOff val="5000"/>
                  </a:schemeClr>
                </a:solidFill>
                <a:latin typeface="Times New Roman" panose="02020603050405020304" pitchFamily="18" charset="0"/>
                <a:ea typeface="Times New Roman" panose="02020603050405020304" pitchFamily="18" charset="0"/>
                <a:cs typeface="Times New Roman" panose="02020603050405020304" pitchFamily="18" charset="0"/>
              </a:rPr>
              <a:t>Tìm trong bài thơ một từ đồng nghĩa với từ </a:t>
            </a:r>
            <a:r>
              <a:rPr lang="en-US" sz="2800" dirty="0">
                <a:solidFill>
                  <a:schemeClr val="tx1">
                    <a:lumMod val="95000"/>
                    <a:lumOff val="5000"/>
                  </a:schemeClr>
                </a:solidFill>
                <a:latin typeface="Times New Roman" panose="02020603050405020304" pitchFamily="18" charset="0"/>
                <a:ea typeface="Times New Roman" panose="02020603050405020304" pitchFamily="18" charset="0"/>
                <a:cs typeface="Times New Roman" panose="02020603050405020304" pitchFamily="18" charset="0"/>
              </a:rPr>
              <a:t>“</a:t>
            </a:r>
            <a:r>
              <a:rPr lang="vi-VN" sz="2800" dirty="0">
                <a:solidFill>
                  <a:schemeClr val="tx1">
                    <a:lumMod val="95000"/>
                    <a:lumOff val="5000"/>
                  </a:schemeClr>
                </a:solidFill>
                <a:latin typeface="Times New Roman" panose="02020603050405020304" pitchFamily="18" charset="0"/>
                <a:ea typeface="Times New Roman" panose="02020603050405020304" pitchFamily="18" charset="0"/>
                <a:cs typeface="Times New Roman" panose="02020603050405020304" pitchFamily="18" charset="0"/>
              </a:rPr>
              <a:t>biên cương</a:t>
            </a:r>
            <a:r>
              <a:rPr lang="en-US" sz="2800" dirty="0">
                <a:solidFill>
                  <a:schemeClr val="tx1">
                    <a:lumMod val="95000"/>
                    <a:lumOff val="5000"/>
                  </a:schemeClr>
                </a:solidFill>
                <a:latin typeface="Times New Roman" panose="02020603050405020304" pitchFamily="18" charset="0"/>
                <a:ea typeface="Times New Roman" panose="02020603050405020304" pitchFamily="18" charset="0"/>
                <a:cs typeface="Times New Roman" panose="02020603050405020304" pitchFamily="18" charset="0"/>
              </a:rPr>
              <a:t>”</a:t>
            </a:r>
            <a:r>
              <a:rPr lang="vi-VN" sz="2800" dirty="0">
                <a:solidFill>
                  <a:schemeClr val="tx1">
                    <a:lumMod val="95000"/>
                    <a:lumOff val="5000"/>
                  </a:schemeClr>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2800" dirty="0">
              <a:solidFill>
                <a:schemeClr val="tx1">
                  <a:lumMod val="95000"/>
                  <a:lumOff val="5000"/>
                </a:schemeClr>
              </a:solidFill>
              <a:latin typeface="Times New Roman" panose="02020603050405020304" pitchFamily="18" charset="0"/>
              <a:ea typeface="Times New Roman" panose="02020603050405020304" pitchFamily="18" charset="0"/>
              <a:cs typeface="Times New Roman" panose="02020603050405020304" pitchFamily="18" charset="0"/>
            </a:endParaRPr>
          </a:p>
          <a:p>
            <a:pPr algn="just">
              <a:spcAft>
                <a:spcPts val="0"/>
              </a:spcAft>
            </a:pPr>
            <a:r>
              <a:rPr lang="en-US" sz="2800" b="1" dirty="0" err="1">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Câu</a:t>
            </a:r>
            <a:r>
              <a:rPr lang="en-US" sz="2800" b="1"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 4.</a:t>
            </a:r>
            <a:r>
              <a:rPr lang="en-US" sz="2800"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tx1">
                    <a:lumMod val="95000"/>
                    <a:lumOff val="5000"/>
                  </a:schemeClr>
                </a:solidFill>
                <a:latin typeface="Times New Roman" panose="02020603050405020304" pitchFamily="18" charset="0"/>
                <a:ea typeface="Times New Roman" panose="02020603050405020304" pitchFamily="18" charset="0"/>
                <a:cs typeface="Times New Roman" panose="02020603050405020304" pitchFamily="18" charset="0"/>
              </a:rPr>
              <a:t>Tình</a:t>
            </a:r>
            <a:r>
              <a:rPr lang="en-US" sz="2800" dirty="0">
                <a:solidFill>
                  <a:schemeClr val="tx1">
                    <a:lumMod val="95000"/>
                    <a:lumOff val="5000"/>
                  </a:schemeClr>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tx1">
                    <a:lumMod val="95000"/>
                    <a:lumOff val="5000"/>
                  </a:schemeClr>
                </a:solidFill>
                <a:latin typeface="Times New Roman" panose="02020603050405020304" pitchFamily="18" charset="0"/>
                <a:ea typeface="Times New Roman" panose="02020603050405020304" pitchFamily="18" charset="0"/>
                <a:cs typeface="Times New Roman" panose="02020603050405020304" pitchFamily="18" charset="0"/>
              </a:rPr>
              <a:t>cảm</a:t>
            </a:r>
            <a:r>
              <a:rPr lang="en-US" sz="2800" dirty="0">
                <a:solidFill>
                  <a:schemeClr val="tx1">
                    <a:lumMod val="95000"/>
                    <a:lumOff val="5000"/>
                  </a:schemeClr>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tx1">
                    <a:lumMod val="95000"/>
                    <a:lumOff val="5000"/>
                  </a:schemeClr>
                </a:solidFill>
                <a:latin typeface="Times New Roman" panose="02020603050405020304" pitchFamily="18" charset="0"/>
                <a:ea typeface="Times New Roman" panose="02020603050405020304" pitchFamily="18" charset="0"/>
                <a:cs typeface="Times New Roman" panose="02020603050405020304" pitchFamily="18" charset="0"/>
              </a:rPr>
              <a:t>của</a:t>
            </a:r>
            <a:r>
              <a:rPr lang="en-US" sz="2800" dirty="0">
                <a:solidFill>
                  <a:schemeClr val="tx1">
                    <a:lumMod val="95000"/>
                    <a:lumOff val="5000"/>
                  </a:schemeClr>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tx1">
                    <a:lumMod val="95000"/>
                    <a:lumOff val="5000"/>
                  </a:schemeClr>
                </a:solidFill>
                <a:latin typeface="Times New Roman" panose="02020603050405020304" pitchFamily="18" charset="0"/>
                <a:ea typeface="Times New Roman" panose="02020603050405020304" pitchFamily="18" charset="0"/>
                <a:cs typeface="Times New Roman" panose="02020603050405020304" pitchFamily="18" charset="0"/>
              </a:rPr>
              <a:t>tác</a:t>
            </a:r>
            <a:r>
              <a:rPr lang="en-US" sz="2800" dirty="0">
                <a:solidFill>
                  <a:schemeClr val="tx1">
                    <a:lumMod val="95000"/>
                    <a:lumOff val="5000"/>
                  </a:schemeClr>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tx1">
                    <a:lumMod val="95000"/>
                    <a:lumOff val="5000"/>
                  </a:schemeClr>
                </a:solidFill>
                <a:latin typeface="Times New Roman" panose="02020603050405020304" pitchFamily="18" charset="0"/>
                <a:ea typeface="Times New Roman" panose="02020603050405020304" pitchFamily="18" charset="0"/>
                <a:cs typeface="Times New Roman" panose="02020603050405020304" pitchFamily="18" charset="0"/>
              </a:rPr>
              <a:t>giả</a:t>
            </a:r>
            <a:r>
              <a:rPr lang="en-US" sz="2800" dirty="0">
                <a:solidFill>
                  <a:schemeClr val="tx1">
                    <a:lumMod val="95000"/>
                    <a:lumOff val="5000"/>
                  </a:schemeClr>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tx1">
                    <a:lumMod val="95000"/>
                    <a:lumOff val="5000"/>
                  </a:schemeClr>
                </a:solidFill>
                <a:latin typeface="Times New Roman" panose="02020603050405020304" pitchFamily="18" charset="0"/>
                <a:ea typeface="Times New Roman" panose="02020603050405020304" pitchFamily="18" charset="0"/>
                <a:cs typeface="Times New Roman" panose="02020603050405020304" pitchFamily="18" charset="0"/>
              </a:rPr>
              <a:t>được</a:t>
            </a:r>
            <a:r>
              <a:rPr lang="en-US" sz="2800" dirty="0">
                <a:solidFill>
                  <a:schemeClr val="tx1">
                    <a:lumMod val="95000"/>
                    <a:lumOff val="5000"/>
                  </a:schemeClr>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tx1">
                    <a:lumMod val="95000"/>
                    <a:lumOff val="5000"/>
                  </a:schemeClr>
                </a:solidFill>
                <a:latin typeface="Times New Roman" panose="02020603050405020304" pitchFamily="18" charset="0"/>
                <a:ea typeface="Times New Roman" panose="02020603050405020304" pitchFamily="18" charset="0"/>
                <a:cs typeface="Times New Roman" panose="02020603050405020304" pitchFamily="18" charset="0"/>
              </a:rPr>
              <a:t>thể</a:t>
            </a:r>
            <a:r>
              <a:rPr lang="en-US" sz="2800" dirty="0">
                <a:solidFill>
                  <a:schemeClr val="tx1">
                    <a:lumMod val="95000"/>
                    <a:lumOff val="5000"/>
                  </a:schemeClr>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tx1">
                    <a:lumMod val="95000"/>
                    <a:lumOff val="5000"/>
                  </a:schemeClr>
                </a:solidFill>
                <a:latin typeface="Times New Roman" panose="02020603050405020304" pitchFamily="18" charset="0"/>
                <a:ea typeface="Times New Roman" panose="02020603050405020304" pitchFamily="18" charset="0"/>
                <a:cs typeface="Times New Roman" panose="02020603050405020304" pitchFamily="18" charset="0"/>
              </a:rPr>
              <a:t>hiện</a:t>
            </a:r>
            <a:r>
              <a:rPr lang="en-US" sz="2800" dirty="0">
                <a:solidFill>
                  <a:schemeClr val="tx1">
                    <a:lumMod val="95000"/>
                    <a:lumOff val="5000"/>
                  </a:schemeClr>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tx1">
                    <a:lumMod val="95000"/>
                    <a:lumOff val="5000"/>
                  </a:schemeClr>
                </a:solidFill>
                <a:latin typeface="Times New Roman" panose="02020603050405020304" pitchFamily="18" charset="0"/>
                <a:ea typeface="Times New Roman" panose="02020603050405020304" pitchFamily="18" charset="0"/>
                <a:cs typeface="Times New Roman" panose="02020603050405020304" pitchFamily="18" charset="0"/>
              </a:rPr>
              <a:t>như</a:t>
            </a:r>
            <a:r>
              <a:rPr lang="en-US" sz="2800" dirty="0">
                <a:solidFill>
                  <a:schemeClr val="tx1">
                    <a:lumMod val="95000"/>
                    <a:lumOff val="5000"/>
                  </a:schemeClr>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tx1">
                    <a:lumMod val="95000"/>
                    <a:lumOff val="5000"/>
                  </a:schemeClr>
                </a:solidFill>
                <a:latin typeface="Times New Roman" panose="02020603050405020304" pitchFamily="18" charset="0"/>
                <a:ea typeface="Times New Roman" panose="02020603050405020304" pitchFamily="18" charset="0"/>
                <a:cs typeface="Times New Roman" panose="02020603050405020304" pitchFamily="18" charset="0"/>
              </a:rPr>
              <a:t>thế</a:t>
            </a:r>
            <a:r>
              <a:rPr lang="en-US" sz="2800" dirty="0">
                <a:solidFill>
                  <a:schemeClr val="tx1">
                    <a:lumMod val="95000"/>
                    <a:lumOff val="5000"/>
                  </a:schemeClr>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tx1">
                    <a:lumMod val="95000"/>
                    <a:lumOff val="5000"/>
                  </a:schemeClr>
                </a:solidFill>
                <a:latin typeface="Times New Roman" panose="02020603050405020304" pitchFamily="18" charset="0"/>
                <a:ea typeface="Times New Roman" panose="02020603050405020304" pitchFamily="18" charset="0"/>
                <a:cs typeface="Times New Roman" panose="02020603050405020304" pitchFamily="18" charset="0"/>
              </a:rPr>
              <a:t>nào</a:t>
            </a:r>
            <a:r>
              <a:rPr lang="en-US" sz="2800" dirty="0">
                <a:solidFill>
                  <a:schemeClr val="tx1">
                    <a:lumMod val="95000"/>
                    <a:lumOff val="5000"/>
                  </a:schemeClr>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tx1">
                    <a:lumMod val="95000"/>
                    <a:lumOff val="5000"/>
                  </a:schemeClr>
                </a:solidFill>
                <a:latin typeface="Times New Roman" panose="02020603050405020304" pitchFamily="18" charset="0"/>
                <a:ea typeface="Times New Roman" panose="02020603050405020304" pitchFamily="18" charset="0"/>
                <a:cs typeface="Times New Roman" panose="02020603050405020304" pitchFamily="18" charset="0"/>
              </a:rPr>
              <a:t>trong</a:t>
            </a:r>
            <a:r>
              <a:rPr lang="en-US" sz="2800" dirty="0">
                <a:solidFill>
                  <a:schemeClr val="tx1">
                    <a:lumMod val="95000"/>
                    <a:lumOff val="5000"/>
                  </a:schemeClr>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tx1">
                    <a:lumMod val="95000"/>
                    <a:lumOff val="5000"/>
                  </a:schemeClr>
                </a:solidFill>
                <a:latin typeface="Times New Roman" panose="02020603050405020304" pitchFamily="18" charset="0"/>
                <a:ea typeface="Times New Roman" panose="02020603050405020304" pitchFamily="18" charset="0"/>
                <a:cs typeface="Times New Roman" panose="02020603050405020304" pitchFamily="18" charset="0"/>
              </a:rPr>
              <a:t>bài</a:t>
            </a:r>
            <a:r>
              <a:rPr lang="en-US" sz="2800" dirty="0">
                <a:solidFill>
                  <a:schemeClr val="tx1">
                    <a:lumMod val="95000"/>
                    <a:lumOff val="5000"/>
                  </a:schemeClr>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tx1">
                    <a:lumMod val="95000"/>
                    <a:lumOff val="5000"/>
                  </a:schemeClr>
                </a:solidFill>
                <a:latin typeface="Times New Roman" panose="02020603050405020304" pitchFamily="18" charset="0"/>
                <a:ea typeface="Times New Roman" panose="02020603050405020304" pitchFamily="18" charset="0"/>
                <a:cs typeface="Times New Roman" panose="02020603050405020304" pitchFamily="18" charset="0"/>
              </a:rPr>
              <a:t>thơ</a:t>
            </a:r>
            <a:r>
              <a:rPr lang="en-US" sz="2800" dirty="0">
                <a:solidFill>
                  <a:schemeClr val="tx1">
                    <a:lumMod val="95000"/>
                    <a:lumOff val="5000"/>
                  </a:schemeClr>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2800" dirty="0">
              <a:solidFill>
                <a:schemeClr val="tx1">
                  <a:lumMod val="95000"/>
                  <a:lumOff val="5000"/>
                </a:schemeClr>
              </a:solidFill>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8" name="Rectangle 7"/>
          <p:cNvSpPr/>
          <p:nvPr/>
        </p:nvSpPr>
        <p:spPr>
          <a:xfrm>
            <a:off x="728525" y="2771899"/>
            <a:ext cx="9425409" cy="523220"/>
          </a:xfrm>
          <a:prstGeom prst="rect">
            <a:avLst/>
          </a:prstGeom>
        </p:spPr>
        <p:txBody>
          <a:bodyPr wrap="square">
            <a:spAutoFit/>
          </a:bodyPr>
          <a:lstStyle/>
          <a:p>
            <a:pPr indent="457200" algn="just">
              <a:spcAft>
                <a:spcPts val="0"/>
              </a:spcAft>
            </a:pPr>
            <a:r>
              <a:rPr lang="en-US" sz="2800" b="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Đọc kĩ bài thơ </a:t>
            </a:r>
            <a:r>
              <a:rPr lang="en-US" sz="2800" b="1" i="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Chiều biên giới</a:t>
            </a:r>
            <a:r>
              <a:rPr lang="en-US" sz="2800" b="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và trả lời câu hỏi:</a:t>
            </a:r>
            <a:endParaRPr lang="en-US" sz="2800">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180085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arn(inVertical)">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arn(inVertical)">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barn(inVertical)">
                                      <p:cBhvr>
                                        <p:cTn id="17" dur="500"/>
                                        <p:tgtEl>
                                          <p:spTgt spid="5"/>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barn(inVertical)">
                                      <p:cBhvr>
                                        <p:cTn id="22" dur="500"/>
                                        <p:tgtEl>
                                          <p:spTgt spid="8"/>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3"/>
                                        </p:tgtEl>
                                        <p:attrNameLst>
                                          <p:attrName>style.visibility</p:attrName>
                                        </p:attrNameLst>
                                      </p:cBhvr>
                                      <p:to>
                                        <p:strVal val="visible"/>
                                      </p:to>
                                    </p:set>
                                    <p:animEffect transition="in" filter="barn(inVertical)">
                                      <p:cBhvr>
                                        <p:cTn id="27" dur="500"/>
                                        <p:tgtEl>
                                          <p:spTgt spid="3"/>
                                        </p:tgtEl>
                                      </p:cBhvr>
                                    </p:animEffect>
                                  </p:childTnLst>
                                </p:cTn>
                              </p:par>
                              <p:par>
                                <p:cTn id="28" presetID="16" presetClass="entr" presetSubtype="21" fill="hold" grpId="0" nodeType="withEffect">
                                  <p:stCondLst>
                                    <p:cond delay="0"/>
                                  </p:stCondLst>
                                  <p:childTnLst>
                                    <p:set>
                                      <p:cBhvr>
                                        <p:cTn id="29" dur="1" fill="hold">
                                          <p:stCondLst>
                                            <p:cond delay="0"/>
                                          </p:stCondLst>
                                        </p:cTn>
                                        <p:tgtEl>
                                          <p:spTgt spid="7"/>
                                        </p:tgtEl>
                                        <p:attrNameLst>
                                          <p:attrName>style.visibility</p:attrName>
                                        </p:attrNameLst>
                                      </p:cBhvr>
                                      <p:to>
                                        <p:strVal val="visible"/>
                                      </p:to>
                                    </p:set>
                                    <p:animEffect transition="in" filter="barn(inVertical)">
                                      <p:cBhvr>
                                        <p:cTn id="30"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p:bldP spid="5" grpId="0"/>
      <p:bldP spid="6" grpId="0"/>
      <p:bldP spid="7" grpId="0"/>
      <p:bldP spid="8"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101" descr="card5"/>
          <p:cNvPicPr>
            <a:picLocks noChangeAspect="1" noChangeArrowheads="1"/>
          </p:cNvPicPr>
          <p:nvPr/>
        </p:nvPicPr>
        <p:blipFill>
          <a:blip r:embed="rId2"/>
          <a:srcRect/>
          <a:stretch>
            <a:fillRect/>
          </a:stretch>
        </p:blipFill>
        <p:spPr bwMode="auto">
          <a:xfrm>
            <a:off x="-313899" y="-191069"/>
            <a:ext cx="13101851" cy="7465326"/>
          </a:xfrm>
          <a:prstGeom prst="rect">
            <a:avLst/>
          </a:prstGeom>
          <a:noFill/>
          <a:ln w="9525">
            <a:noFill/>
            <a:miter lim="800000"/>
            <a:headEnd/>
            <a:tailEnd/>
          </a:ln>
        </p:spPr>
      </p:pic>
      <p:sp>
        <p:nvSpPr>
          <p:cNvPr id="4" name="Rectangle 3"/>
          <p:cNvSpPr/>
          <p:nvPr/>
        </p:nvSpPr>
        <p:spPr>
          <a:xfrm>
            <a:off x="4904935" y="96837"/>
            <a:ext cx="3352800" cy="1307537"/>
          </a:xfrm>
          <a:prstGeom prst="rect">
            <a:avLst/>
          </a:prstGeom>
        </p:spPr>
        <p:txBody>
          <a:bodyPr wrap="square">
            <a:spAutoFit/>
          </a:bodyPr>
          <a:lstStyle/>
          <a:p>
            <a:pPr marL="0" marR="0" lvl="0" indent="0" algn="l" defTabSz="914400" rtl="0" eaLnBrk="1" fontAlgn="auto" latinLnBrk="0" hangingPunct="1">
              <a:lnSpc>
                <a:spcPct val="150000"/>
              </a:lnSpc>
              <a:spcBef>
                <a:spcPts val="0"/>
              </a:spcBef>
              <a:spcAft>
                <a:spcPts val="0"/>
              </a:spcAft>
              <a:buClrTx/>
              <a:buSzTx/>
              <a:buFontTx/>
              <a:buNone/>
              <a:tabLst/>
              <a:defRPr/>
            </a:pPr>
            <a:r>
              <a:rPr kumimoji="0" lang="en-US" sz="2800" b="1" i="0" u="none" strike="noStrike" kern="1200" cap="none" spc="0" normalizeH="0" baseline="0" noProof="0">
                <a:ln>
                  <a:noFill/>
                </a:ln>
                <a:solidFill>
                  <a:srgbClr val="FF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Gợi ý trả lời</a:t>
            </a:r>
            <a:br>
              <a:rPr kumimoji="0" lang="en-US" sz="2800" b="1" i="0" u="none" strike="noStrike" kern="1200" cap="none" spc="0" normalizeH="0" baseline="0" noProof="0">
                <a:ln>
                  <a:noFill/>
                </a:ln>
                <a:solidFill>
                  <a:srgbClr val="FF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br>
            <a:endParaRPr kumimoji="0" lang="en-US" sz="2800" b="0" i="0" u="none" strike="noStrike" kern="1200" cap="none" spc="0" normalizeH="0" baseline="0" noProof="0">
              <a:ln>
                <a:noFill/>
              </a:ln>
              <a:solidFill>
                <a:prstClr val="black"/>
              </a:solidFill>
              <a:effectLst/>
              <a:uLnTx/>
              <a:uFillTx/>
              <a:latin typeface="Times New Roman" panose="02020603050405020304" pitchFamily="18" charset="0"/>
              <a:cs typeface="Times New Roman" panose="02020603050405020304" pitchFamily="18" charset="0"/>
            </a:endParaRPr>
          </a:p>
        </p:txBody>
      </p:sp>
      <p:sp>
        <p:nvSpPr>
          <p:cNvPr id="3" name="Rectangle 2"/>
          <p:cNvSpPr/>
          <p:nvPr/>
        </p:nvSpPr>
        <p:spPr>
          <a:xfrm>
            <a:off x="358725" y="1595163"/>
            <a:ext cx="11387797" cy="3892861"/>
          </a:xfrm>
          <a:prstGeom prst="rect">
            <a:avLst/>
          </a:prstGeom>
        </p:spPr>
        <p:txBody>
          <a:bodyPr wrap="square">
            <a:spAutoFit/>
          </a:bodyPr>
          <a:lstStyle/>
          <a:p>
            <a:pPr algn="just">
              <a:lnSpc>
                <a:spcPct val="150000"/>
              </a:lnSpc>
              <a:spcAft>
                <a:spcPts val="0"/>
              </a:spcAft>
            </a:pPr>
            <a:r>
              <a:rPr lang="en-US" sz="2800" b="1" dirty="0" err="1">
                <a:latin typeface="Times New Roman" panose="02020603050405020304" pitchFamily="18" charset="0"/>
                <a:ea typeface="Times New Roman" panose="02020603050405020304" pitchFamily="18" charset="0"/>
                <a:cs typeface="Times New Roman" panose="02020603050405020304" pitchFamily="18" charset="0"/>
              </a:rPr>
              <a:t>Câu</a:t>
            </a:r>
            <a:r>
              <a:rPr lang="en-US" sz="2800" b="1" dirty="0">
                <a:latin typeface="Times New Roman" panose="02020603050405020304" pitchFamily="18" charset="0"/>
                <a:ea typeface="Times New Roman" panose="02020603050405020304" pitchFamily="18" charset="0"/>
                <a:cs typeface="Times New Roman" panose="02020603050405020304" pitchFamily="18" charset="0"/>
              </a:rPr>
              <a:t> 1.</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Những</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hình</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ảnh</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Chiều</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biên</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giới</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chồi</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non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cỏ</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biếc</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hoa</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đào</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núi</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lượn</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bậc</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thang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mây</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a:t>
            </a:r>
            <a:endParaRPr lang="en-US" sz="2800" dirty="0">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50000"/>
              </a:lnSpc>
              <a:spcAft>
                <a:spcPts val="0"/>
              </a:spcAft>
            </a:pPr>
            <a:r>
              <a:rPr lang="en-US" sz="2800" b="1" dirty="0" err="1">
                <a:latin typeface="Times New Roman" panose="02020603050405020304" pitchFamily="18" charset="0"/>
                <a:ea typeface="Times New Roman" panose="02020603050405020304" pitchFamily="18" charset="0"/>
                <a:cs typeface="Times New Roman" panose="02020603050405020304" pitchFamily="18" charset="0"/>
              </a:rPr>
              <a:t>Câu</a:t>
            </a:r>
            <a:r>
              <a:rPr lang="en-US" sz="2800" b="1" dirty="0">
                <a:latin typeface="Times New Roman" panose="02020603050405020304" pitchFamily="18" charset="0"/>
                <a:ea typeface="Times New Roman" panose="02020603050405020304" pitchFamily="18" charset="0"/>
                <a:cs typeface="Times New Roman" panose="02020603050405020304" pitchFamily="18" charset="0"/>
              </a:rPr>
              <a:t> 2.</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Bài</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thơ</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Chiều</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biên</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giới</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chủ</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yếu</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được</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ngắt</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theo</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nhịp</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2/3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và</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3/2.</a:t>
            </a:r>
          </a:p>
          <a:p>
            <a:pPr algn="just">
              <a:lnSpc>
                <a:spcPct val="150000"/>
              </a:lnSpc>
              <a:spcAft>
                <a:spcPts val="0"/>
              </a:spcAft>
            </a:pPr>
            <a:r>
              <a:rPr lang="en-US" sz="2800" b="1" dirty="0" err="1">
                <a:latin typeface="Times New Roman" panose="02020603050405020304" pitchFamily="18" charset="0"/>
                <a:ea typeface="Times New Roman" panose="02020603050405020304" pitchFamily="18" charset="0"/>
                <a:cs typeface="Times New Roman" panose="02020603050405020304" pitchFamily="18" charset="0"/>
              </a:rPr>
              <a:t>Câu</a:t>
            </a:r>
            <a:r>
              <a:rPr lang="en-US" sz="2800" b="1" dirty="0">
                <a:latin typeface="Times New Roman" panose="02020603050405020304" pitchFamily="18" charset="0"/>
                <a:ea typeface="Times New Roman" panose="02020603050405020304" pitchFamily="18" charset="0"/>
                <a:cs typeface="Times New Roman" panose="02020603050405020304" pitchFamily="18" charset="0"/>
              </a:rPr>
              <a:t> 3.</a:t>
            </a:r>
            <a:r>
              <a:rPr lang="vi-VN"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Từ đồng nghĩa với từ </a:t>
            </a:r>
            <a:r>
              <a:rPr lang="en-US"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r>
              <a:rPr lang="vi-VN"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biên cương</a:t>
            </a:r>
            <a:r>
              <a:rPr lang="en-US"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r>
              <a:rPr lang="vi-VN"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là từ </a:t>
            </a:r>
            <a:r>
              <a:rPr lang="en-US"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r>
              <a:rPr lang="vi-VN"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biên giới</a:t>
            </a:r>
            <a:r>
              <a:rPr lang="en-US"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r>
              <a:rPr lang="vi-VN"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2800" dirty="0">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50000"/>
              </a:lnSpc>
              <a:spcAft>
                <a:spcPts val="0"/>
              </a:spcAft>
            </a:pPr>
            <a:r>
              <a:rPr lang="en-US" sz="2800" b="1" dirty="0" err="1">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Câu</a:t>
            </a:r>
            <a:r>
              <a:rPr lang="en-US" sz="2800" b="1"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 4.</a:t>
            </a:r>
            <a:r>
              <a:rPr lang="en-US" sz="2800"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tx1">
                    <a:lumMod val="95000"/>
                    <a:lumOff val="5000"/>
                  </a:schemeClr>
                </a:solidFill>
                <a:latin typeface="Times New Roman" panose="02020603050405020304" pitchFamily="18" charset="0"/>
                <a:ea typeface="Times New Roman" panose="02020603050405020304" pitchFamily="18" charset="0"/>
                <a:cs typeface="Times New Roman" panose="02020603050405020304" pitchFamily="18" charset="0"/>
              </a:rPr>
              <a:t>Tình</a:t>
            </a:r>
            <a:r>
              <a:rPr lang="en-US" sz="2800" dirty="0">
                <a:solidFill>
                  <a:schemeClr val="tx1">
                    <a:lumMod val="95000"/>
                    <a:lumOff val="5000"/>
                  </a:schemeClr>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tx1">
                    <a:lumMod val="95000"/>
                    <a:lumOff val="5000"/>
                  </a:schemeClr>
                </a:solidFill>
                <a:latin typeface="Times New Roman" panose="02020603050405020304" pitchFamily="18" charset="0"/>
                <a:ea typeface="Times New Roman" panose="02020603050405020304" pitchFamily="18" charset="0"/>
                <a:cs typeface="Times New Roman" panose="02020603050405020304" pitchFamily="18" charset="0"/>
              </a:rPr>
              <a:t>cảm</a:t>
            </a:r>
            <a:r>
              <a:rPr lang="en-US" sz="2800" dirty="0">
                <a:solidFill>
                  <a:schemeClr val="tx1">
                    <a:lumMod val="95000"/>
                    <a:lumOff val="5000"/>
                  </a:schemeClr>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tx1">
                    <a:lumMod val="95000"/>
                    <a:lumOff val="5000"/>
                  </a:schemeClr>
                </a:solidFill>
                <a:latin typeface="Times New Roman" panose="02020603050405020304" pitchFamily="18" charset="0"/>
                <a:ea typeface="Times New Roman" panose="02020603050405020304" pitchFamily="18" charset="0"/>
                <a:cs typeface="Times New Roman" panose="02020603050405020304" pitchFamily="18" charset="0"/>
              </a:rPr>
              <a:t>của</a:t>
            </a:r>
            <a:r>
              <a:rPr lang="en-US" sz="2800" dirty="0">
                <a:solidFill>
                  <a:schemeClr val="tx1">
                    <a:lumMod val="95000"/>
                    <a:lumOff val="5000"/>
                  </a:schemeClr>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tx1">
                    <a:lumMod val="95000"/>
                    <a:lumOff val="5000"/>
                  </a:schemeClr>
                </a:solidFill>
                <a:latin typeface="Times New Roman" panose="02020603050405020304" pitchFamily="18" charset="0"/>
                <a:ea typeface="Times New Roman" panose="02020603050405020304" pitchFamily="18" charset="0"/>
                <a:cs typeface="Times New Roman" panose="02020603050405020304" pitchFamily="18" charset="0"/>
              </a:rPr>
              <a:t>tác</a:t>
            </a:r>
            <a:r>
              <a:rPr lang="en-US" sz="2800" dirty="0">
                <a:solidFill>
                  <a:schemeClr val="tx1">
                    <a:lumMod val="95000"/>
                    <a:lumOff val="5000"/>
                  </a:schemeClr>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tx1">
                    <a:lumMod val="95000"/>
                    <a:lumOff val="5000"/>
                  </a:schemeClr>
                </a:solidFill>
                <a:latin typeface="Times New Roman" panose="02020603050405020304" pitchFamily="18" charset="0"/>
                <a:ea typeface="Times New Roman" panose="02020603050405020304" pitchFamily="18" charset="0"/>
                <a:cs typeface="Times New Roman" panose="02020603050405020304" pitchFamily="18" charset="0"/>
              </a:rPr>
              <a:t>giả</a:t>
            </a:r>
            <a:r>
              <a:rPr lang="en-US" sz="2800" dirty="0">
                <a:solidFill>
                  <a:schemeClr val="tx1">
                    <a:lumMod val="95000"/>
                    <a:lumOff val="5000"/>
                  </a:schemeClr>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tx1">
                    <a:lumMod val="95000"/>
                    <a:lumOff val="5000"/>
                  </a:schemeClr>
                </a:solidFill>
                <a:latin typeface="Times New Roman" panose="02020603050405020304" pitchFamily="18" charset="0"/>
                <a:ea typeface="Times New Roman" panose="02020603050405020304" pitchFamily="18" charset="0"/>
                <a:cs typeface="Times New Roman" panose="02020603050405020304" pitchFamily="18" charset="0"/>
              </a:rPr>
              <a:t>được</a:t>
            </a:r>
            <a:r>
              <a:rPr lang="en-US" sz="2800" dirty="0">
                <a:solidFill>
                  <a:schemeClr val="tx1">
                    <a:lumMod val="95000"/>
                    <a:lumOff val="5000"/>
                  </a:schemeClr>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tx1">
                    <a:lumMod val="95000"/>
                    <a:lumOff val="5000"/>
                  </a:schemeClr>
                </a:solidFill>
                <a:latin typeface="Times New Roman" panose="02020603050405020304" pitchFamily="18" charset="0"/>
                <a:ea typeface="Times New Roman" panose="02020603050405020304" pitchFamily="18" charset="0"/>
                <a:cs typeface="Times New Roman" panose="02020603050405020304" pitchFamily="18" charset="0"/>
              </a:rPr>
              <a:t>thể</a:t>
            </a:r>
            <a:r>
              <a:rPr lang="en-US" sz="2800" dirty="0">
                <a:solidFill>
                  <a:schemeClr val="tx1">
                    <a:lumMod val="95000"/>
                    <a:lumOff val="5000"/>
                  </a:schemeClr>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tx1">
                    <a:lumMod val="95000"/>
                    <a:lumOff val="5000"/>
                  </a:schemeClr>
                </a:solidFill>
                <a:latin typeface="Times New Roman" panose="02020603050405020304" pitchFamily="18" charset="0"/>
                <a:ea typeface="Times New Roman" panose="02020603050405020304" pitchFamily="18" charset="0"/>
                <a:cs typeface="Times New Roman" panose="02020603050405020304" pitchFamily="18" charset="0"/>
              </a:rPr>
              <a:t>hiện</a:t>
            </a:r>
            <a:r>
              <a:rPr lang="en-US" sz="2800" dirty="0">
                <a:solidFill>
                  <a:schemeClr val="tx1">
                    <a:lumMod val="95000"/>
                    <a:lumOff val="5000"/>
                  </a:schemeClr>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tx1">
                    <a:lumMod val="95000"/>
                    <a:lumOff val="5000"/>
                  </a:schemeClr>
                </a:solidFill>
                <a:latin typeface="Times New Roman" panose="02020603050405020304" pitchFamily="18" charset="0"/>
                <a:ea typeface="Times New Roman" panose="02020603050405020304" pitchFamily="18" charset="0"/>
                <a:cs typeface="Times New Roman" panose="02020603050405020304" pitchFamily="18" charset="0"/>
              </a:rPr>
              <a:t>trong</a:t>
            </a:r>
            <a:r>
              <a:rPr lang="en-US" sz="2800" dirty="0">
                <a:solidFill>
                  <a:schemeClr val="tx1">
                    <a:lumMod val="95000"/>
                    <a:lumOff val="5000"/>
                  </a:schemeClr>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tx1">
                    <a:lumMod val="95000"/>
                    <a:lumOff val="5000"/>
                  </a:schemeClr>
                </a:solidFill>
                <a:latin typeface="Times New Roman" panose="02020603050405020304" pitchFamily="18" charset="0"/>
                <a:ea typeface="Times New Roman" panose="02020603050405020304" pitchFamily="18" charset="0"/>
                <a:cs typeface="Times New Roman" panose="02020603050405020304" pitchFamily="18" charset="0"/>
              </a:rPr>
              <a:t>bài</a:t>
            </a:r>
            <a:r>
              <a:rPr lang="en-US" sz="2800" dirty="0">
                <a:solidFill>
                  <a:schemeClr val="tx1">
                    <a:lumMod val="95000"/>
                    <a:lumOff val="5000"/>
                  </a:schemeClr>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tx1">
                    <a:lumMod val="95000"/>
                    <a:lumOff val="5000"/>
                  </a:schemeClr>
                </a:solidFill>
                <a:latin typeface="Times New Roman" panose="02020603050405020304" pitchFamily="18" charset="0"/>
                <a:ea typeface="Times New Roman" panose="02020603050405020304" pitchFamily="18" charset="0"/>
                <a:cs typeface="Times New Roman" panose="02020603050405020304" pitchFamily="18" charset="0"/>
              </a:rPr>
              <a:t>thơ</a:t>
            </a:r>
            <a:r>
              <a:rPr lang="en-US" sz="2800" dirty="0">
                <a:solidFill>
                  <a:schemeClr val="tx1">
                    <a:lumMod val="95000"/>
                    <a:lumOff val="5000"/>
                  </a:schemeClr>
                </a:solidFill>
                <a:latin typeface="Times New Roman" panose="02020603050405020304" pitchFamily="18" charset="0"/>
                <a:ea typeface="Times New Roman" panose="02020603050405020304" pitchFamily="18" charset="0"/>
                <a:cs typeface="Times New Roman" panose="02020603050405020304" pitchFamily="18" charset="0"/>
              </a:rPr>
              <a:t>: Say </a:t>
            </a:r>
            <a:r>
              <a:rPr lang="en-US" sz="2800" dirty="0" err="1">
                <a:solidFill>
                  <a:schemeClr val="tx1">
                    <a:lumMod val="95000"/>
                    <a:lumOff val="5000"/>
                  </a:schemeClr>
                </a:solidFill>
                <a:latin typeface="Times New Roman" panose="02020603050405020304" pitchFamily="18" charset="0"/>
                <a:ea typeface="Times New Roman" panose="02020603050405020304" pitchFamily="18" charset="0"/>
                <a:cs typeface="Times New Roman" panose="02020603050405020304" pitchFamily="18" charset="0"/>
              </a:rPr>
              <a:t>mê</a:t>
            </a:r>
            <a:r>
              <a:rPr lang="en-US" sz="2800" dirty="0">
                <a:solidFill>
                  <a:schemeClr val="tx1">
                    <a:lumMod val="95000"/>
                    <a:lumOff val="5000"/>
                  </a:schemeClr>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tx1">
                    <a:lumMod val="95000"/>
                    <a:lumOff val="5000"/>
                  </a:schemeClr>
                </a:solidFill>
                <a:latin typeface="Times New Roman" panose="02020603050405020304" pitchFamily="18" charset="0"/>
                <a:ea typeface="Times New Roman" panose="02020603050405020304" pitchFamily="18" charset="0"/>
                <a:cs typeface="Times New Roman" panose="02020603050405020304" pitchFamily="18" charset="0"/>
              </a:rPr>
              <a:t>hào</a:t>
            </a:r>
            <a:r>
              <a:rPr lang="en-US" sz="2800" dirty="0">
                <a:solidFill>
                  <a:schemeClr val="tx1">
                    <a:lumMod val="95000"/>
                    <a:lumOff val="5000"/>
                  </a:schemeClr>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tx1">
                    <a:lumMod val="95000"/>
                    <a:lumOff val="5000"/>
                  </a:schemeClr>
                </a:solidFill>
                <a:latin typeface="Times New Roman" panose="02020603050405020304" pitchFamily="18" charset="0"/>
                <a:ea typeface="Times New Roman" panose="02020603050405020304" pitchFamily="18" charset="0"/>
                <a:cs typeface="Times New Roman" panose="02020603050405020304" pitchFamily="18" charset="0"/>
              </a:rPr>
              <a:t>hứng</a:t>
            </a:r>
            <a:r>
              <a:rPr lang="en-US" sz="2800" dirty="0">
                <a:solidFill>
                  <a:schemeClr val="tx1">
                    <a:lumMod val="95000"/>
                    <a:lumOff val="5000"/>
                  </a:schemeClr>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tx1">
                    <a:lumMod val="95000"/>
                    <a:lumOff val="5000"/>
                  </a:schemeClr>
                </a:solidFill>
                <a:latin typeface="Times New Roman" panose="02020603050405020304" pitchFamily="18" charset="0"/>
                <a:ea typeface="Times New Roman" panose="02020603050405020304" pitchFamily="18" charset="0"/>
                <a:cs typeface="Times New Roman" panose="02020603050405020304" pitchFamily="18" charset="0"/>
              </a:rPr>
              <a:t>dạt</a:t>
            </a:r>
            <a:r>
              <a:rPr lang="en-US" sz="2800" dirty="0">
                <a:solidFill>
                  <a:schemeClr val="tx1">
                    <a:lumMod val="95000"/>
                    <a:lumOff val="5000"/>
                  </a:schemeClr>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tx1">
                    <a:lumMod val="95000"/>
                    <a:lumOff val="5000"/>
                  </a:schemeClr>
                </a:solidFill>
                <a:latin typeface="Times New Roman" panose="02020603050405020304" pitchFamily="18" charset="0"/>
                <a:ea typeface="Times New Roman" panose="02020603050405020304" pitchFamily="18" charset="0"/>
                <a:cs typeface="Times New Roman" panose="02020603050405020304" pitchFamily="18" charset="0"/>
              </a:rPr>
              <a:t>dào</a:t>
            </a:r>
            <a:r>
              <a:rPr lang="en-US" sz="2800" dirty="0">
                <a:solidFill>
                  <a:schemeClr val="tx1">
                    <a:lumMod val="95000"/>
                    <a:lumOff val="5000"/>
                  </a:schemeClr>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tx1">
                    <a:lumMod val="95000"/>
                    <a:lumOff val="5000"/>
                  </a:schemeClr>
                </a:solidFill>
                <a:latin typeface="Times New Roman" panose="02020603050405020304" pitchFamily="18" charset="0"/>
                <a:ea typeface="Times New Roman" panose="02020603050405020304" pitchFamily="18" charset="0"/>
                <a:cs typeface="Times New Roman" panose="02020603050405020304" pitchFamily="18" charset="0"/>
              </a:rPr>
              <a:t>tình</a:t>
            </a:r>
            <a:r>
              <a:rPr lang="en-US" sz="2800" dirty="0">
                <a:solidFill>
                  <a:schemeClr val="tx1">
                    <a:lumMod val="95000"/>
                    <a:lumOff val="5000"/>
                  </a:schemeClr>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tx1">
                    <a:lumMod val="95000"/>
                    <a:lumOff val="5000"/>
                  </a:schemeClr>
                </a:solidFill>
                <a:latin typeface="Times New Roman" panose="02020603050405020304" pitchFamily="18" charset="0"/>
                <a:ea typeface="Times New Roman" panose="02020603050405020304" pitchFamily="18" charset="0"/>
                <a:cs typeface="Times New Roman" panose="02020603050405020304" pitchFamily="18" charset="0"/>
              </a:rPr>
              <a:t>yêu</a:t>
            </a:r>
            <a:r>
              <a:rPr lang="en-US" sz="2800" dirty="0">
                <a:solidFill>
                  <a:schemeClr val="tx1">
                    <a:lumMod val="95000"/>
                    <a:lumOff val="5000"/>
                  </a:schemeClr>
                </a:solidFill>
                <a:latin typeface="Times New Roman" panose="02020603050405020304" pitchFamily="18" charset="0"/>
                <a:ea typeface="Times New Roman" panose="02020603050405020304" pitchFamily="18" charset="0"/>
                <a:cs typeface="Times New Roman" panose="02020603050405020304" pitchFamily="18" charset="0"/>
              </a:rPr>
              <a:t> con </a:t>
            </a:r>
            <a:r>
              <a:rPr lang="en-US" sz="2800" dirty="0" err="1">
                <a:solidFill>
                  <a:schemeClr val="tx1">
                    <a:lumMod val="95000"/>
                    <a:lumOff val="5000"/>
                  </a:schemeClr>
                </a:solidFill>
                <a:latin typeface="Times New Roman" panose="02020603050405020304" pitchFamily="18" charset="0"/>
                <a:ea typeface="Times New Roman" panose="02020603050405020304" pitchFamily="18" charset="0"/>
                <a:cs typeface="Times New Roman" panose="02020603050405020304" pitchFamily="18" charset="0"/>
              </a:rPr>
              <a:t>người</a:t>
            </a:r>
            <a:r>
              <a:rPr lang="en-US" sz="2800" dirty="0">
                <a:solidFill>
                  <a:schemeClr val="tx1">
                    <a:lumMod val="95000"/>
                    <a:lumOff val="5000"/>
                  </a:schemeClr>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tx1">
                    <a:lumMod val="95000"/>
                    <a:lumOff val="5000"/>
                  </a:schemeClr>
                </a:solidFill>
                <a:latin typeface="Times New Roman" panose="02020603050405020304" pitchFamily="18" charset="0"/>
                <a:ea typeface="Times New Roman" panose="02020603050405020304" pitchFamily="18" charset="0"/>
                <a:cs typeface="Times New Roman" panose="02020603050405020304" pitchFamily="18" charset="0"/>
              </a:rPr>
              <a:t>và</a:t>
            </a:r>
            <a:r>
              <a:rPr lang="en-US" sz="2800" dirty="0">
                <a:solidFill>
                  <a:schemeClr val="tx1">
                    <a:lumMod val="95000"/>
                    <a:lumOff val="5000"/>
                  </a:schemeClr>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tx1">
                    <a:lumMod val="95000"/>
                    <a:lumOff val="5000"/>
                  </a:schemeClr>
                </a:solidFill>
                <a:latin typeface="Times New Roman" panose="02020603050405020304" pitchFamily="18" charset="0"/>
                <a:ea typeface="Times New Roman" panose="02020603050405020304" pitchFamily="18" charset="0"/>
                <a:cs typeface="Times New Roman" panose="02020603050405020304" pitchFamily="18" charset="0"/>
              </a:rPr>
              <a:t>cảnh</a:t>
            </a:r>
            <a:r>
              <a:rPr lang="en-US" sz="2800" dirty="0">
                <a:solidFill>
                  <a:schemeClr val="tx1">
                    <a:lumMod val="95000"/>
                    <a:lumOff val="5000"/>
                  </a:schemeClr>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tx1">
                    <a:lumMod val="95000"/>
                    <a:lumOff val="5000"/>
                  </a:schemeClr>
                </a:solidFill>
                <a:latin typeface="Times New Roman" panose="02020603050405020304" pitchFamily="18" charset="0"/>
                <a:ea typeface="Times New Roman" panose="02020603050405020304" pitchFamily="18" charset="0"/>
                <a:cs typeface="Times New Roman" panose="02020603050405020304" pitchFamily="18" charset="0"/>
              </a:rPr>
              <a:t>sắc</a:t>
            </a:r>
            <a:r>
              <a:rPr lang="en-US" sz="2800" dirty="0">
                <a:solidFill>
                  <a:schemeClr val="tx1">
                    <a:lumMod val="95000"/>
                    <a:lumOff val="5000"/>
                  </a:schemeClr>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tx1">
                    <a:lumMod val="95000"/>
                    <a:lumOff val="5000"/>
                  </a:schemeClr>
                </a:solidFill>
                <a:latin typeface="Times New Roman" panose="02020603050405020304" pitchFamily="18" charset="0"/>
                <a:ea typeface="Times New Roman" panose="02020603050405020304" pitchFamily="18" charset="0"/>
                <a:cs typeface="Times New Roman" panose="02020603050405020304" pitchFamily="18" charset="0"/>
              </a:rPr>
              <a:t>quê</a:t>
            </a:r>
            <a:r>
              <a:rPr lang="en-US" sz="2800" dirty="0">
                <a:solidFill>
                  <a:schemeClr val="tx1">
                    <a:lumMod val="95000"/>
                    <a:lumOff val="5000"/>
                  </a:schemeClr>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tx1">
                    <a:lumMod val="95000"/>
                    <a:lumOff val="5000"/>
                  </a:schemeClr>
                </a:solidFill>
                <a:latin typeface="Times New Roman" panose="02020603050405020304" pitchFamily="18" charset="0"/>
                <a:ea typeface="Times New Roman" panose="02020603050405020304" pitchFamily="18" charset="0"/>
                <a:cs typeface="Times New Roman" panose="02020603050405020304" pitchFamily="18" charset="0"/>
              </a:rPr>
              <a:t>hương</a:t>
            </a:r>
            <a:r>
              <a:rPr lang="en-US" sz="2800" dirty="0">
                <a:solidFill>
                  <a:schemeClr val="tx1">
                    <a:lumMod val="95000"/>
                    <a:lumOff val="5000"/>
                  </a:schemeClr>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tx1">
                    <a:lumMod val="95000"/>
                    <a:lumOff val="5000"/>
                  </a:schemeClr>
                </a:solidFill>
                <a:latin typeface="Times New Roman" panose="02020603050405020304" pitchFamily="18" charset="0"/>
                <a:ea typeface="Times New Roman" panose="02020603050405020304" pitchFamily="18" charset="0"/>
                <a:cs typeface="Times New Roman" panose="02020603050405020304" pitchFamily="18" charset="0"/>
              </a:rPr>
              <a:t>nơi</a:t>
            </a:r>
            <a:r>
              <a:rPr lang="en-US" sz="2800" dirty="0">
                <a:solidFill>
                  <a:schemeClr val="tx1">
                    <a:lumMod val="95000"/>
                    <a:lumOff val="5000"/>
                  </a:schemeClr>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tx1">
                    <a:lumMod val="95000"/>
                    <a:lumOff val="5000"/>
                  </a:schemeClr>
                </a:solidFill>
                <a:latin typeface="Times New Roman" panose="02020603050405020304" pitchFamily="18" charset="0"/>
                <a:ea typeface="Times New Roman" panose="02020603050405020304" pitchFamily="18" charset="0"/>
                <a:cs typeface="Times New Roman" panose="02020603050405020304" pitchFamily="18" charset="0"/>
              </a:rPr>
              <a:t>biên</a:t>
            </a:r>
            <a:r>
              <a:rPr lang="en-US" sz="2800" dirty="0">
                <a:solidFill>
                  <a:schemeClr val="tx1">
                    <a:lumMod val="95000"/>
                    <a:lumOff val="5000"/>
                  </a:schemeClr>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tx1">
                    <a:lumMod val="95000"/>
                    <a:lumOff val="5000"/>
                  </a:schemeClr>
                </a:solidFill>
                <a:latin typeface="Times New Roman" panose="02020603050405020304" pitchFamily="18" charset="0"/>
                <a:ea typeface="Times New Roman" panose="02020603050405020304" pitchFamily="18" charset="0"/>
                <a:cs typeface="Times New Roman" panose="02020603050405020304" pitchFamily="18" charset="0"/>
              </a:rPr>
              <a:t>giới</a:t>
            </a:r>
            <a:r>
              <a:rPr lang="en-US" sz="2800" dirty="0">
                <a:solidFill>
                  <a:schemeClr val="tx1">
                    <a:lumMod val="95000"/>
                    <a:lumOff val="5000"/>
                  </a:schemeClr>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2800" dirty="0">
              <a:solidFill>
                <a:schemeClr val="tx1">
                  <a:lumMod val="95000"/>
                  <a:lumOff val="5000"/>
                </a:schemeClr>
              </a:solidFill>
              <a:effectLst/>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742175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arn(inVertical)">
                                      <p:cBhvr>
                                        <p:cTn id="7" dur="500"/>
                                        <p:tgtEl>
                                          <p:spTgt spid="6"/>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barn(inVertical)">
                                      <p:cBhvr>
                                        <p:cTn id="10" dur="500"/>
                                        <p:tgtEl>
                                          <p:spTgt spid="4"/>
                                        </p:tgtEl>
                                      </p:cBhvr>
                                    </p:animEffect>
                                  </p:childTnLst>
                                </p:cTn>
                              </p:par>
                              <p:par>
                                <p:cTn id="11" presetID="16" presetClass="entr" presetSubtype="21" fill="hold" grpId="0" nodeType="withEffect">
                                  <p:stCondLst>
                                    <p:cond delay="0"/>
                                  </p:stCondLst>
                                  <p:childTnLst>
                                    <p:set>
                                      <p:cBhvr>
                                        <p:cTn id="12" dur="1" fill="hold">
                                          <p:stCondLst>
                                            <p:cond delay="0"/>
                                          </p:stCondLst>
                                        </p:cTn>
                                        <p:tgtEl>
                                          <p:spTgt spid="3"/>
                                        </p:tgtEl>
                                        <p:attrNameLst>
                                          <p:attrName>style.visibility</p:attrName>
                                        </p:attrNameLst>
                                      </p:cBhvr>
                                      <p:to>
                                        <p:strVal val="visible"/>
                                      </p:to>
                                    </p:set>
                                    <p:animEffect transition="in" filter="barn(inVertical)">
                                      <p:cBhvr>
                                        <p:cTn id="13"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3"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405"/>
        <p:cNvGrpSpPr/>
        <p:nvPr/>
      </p:nvGrpSpPr>
      <p:grpSpPr>
        <a:xfrm>
          <a:off x="0" y="0"/>
          <a:ext cx="0" cy="0"/>
          <a:chOff x="0" y="0"/>
          <a:chExt cx="0" cy="0"/>
        </a:xfrm>
      </p:grpSpPr>
      <p:sp>
        <p:nvSpPr>
          <p:cNvPr id="4" name="Rectangle 3"/>
          <p:cNvSpPr/>
          <p:nvPr/>
        </p:nvSpPr>
        <p:spPr>
          <a:xfrm>
            <a:off x="717452" y="697225"/>
            <a:ext cx="8570936" cy="523220"/>
          </a:xfrm>
          <a:prstGeom prst="rect">
            <a:avLst/>
          </a:prstGeom>
        </p:spPr>
        <p:txBody>
          <a:bodyPr wrap="none">
            <a:spAutoFit/>
          </a:bodyPr>
          <a:lstStyle/>
          <a:p>
            <a:pPr algn="ctr">
              <a:spcAft>
                <a:spcPts val="0"/>
              </a:spcAft>
            </a:pPr>
            <a:r>
              <a:rPr lang="en-US" sz="2800" b="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B. LUYỆN TẬP ĐỌC HIỂU NGỮ LIỆU NGOÀI SGK</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5" name="Rectangle 4"/>
          <p:cNvSpPr/>
          <p:nvPr/>
        </p:nvSpPr>
        <p:spPr>
          <a:xfrm>
            <a:off x="914400" y="1232099"/>
            <a:ext cx="10775853" cy="830997"/>
          </a:xfrm>
          <a:prstGeom prst="rect">
            <a:avLst/>
          </a:prstGeom>
        </p:spPr>
        <p:txBody>
          <a:bodyPr wrap="square">
            <a:spAutoFit/>
          </a:bodyPr>
          <a:lstStyle/>
          <a:p>
            <a:pPr algn="ctr">
              <a:spcAft>
                <a:spcPts val="0"/>
              </a:spcAft>
            </a:pPr>
            <a:r>
              <a:rPr lang="en-US" sz="2400" b="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ĐỀ SỐ 1</a:t>
            </a:r>
            <a:endParaRPr lang="en-US" sz="2400">
              <a:latin typeface="Times New Roman" panose="02020603050405020304" pitchFamily="18" charset="0"/>
              <a:ea typeface="Times New Roman" panose="02020603050405020304" pitchFamily="18" charset="0"/>
              <a:cs typeface="Times New Roman" panose="02020603050405020304" pitchFamily="18" charset="0"/>
            </a:endParaRPr>
          </a:p>
          <a:p>
            <a:pPr indent="457200">
              <a:spcAft>
                <a:spcPts val="0"/>
              </a:spcAft>
            </a:pPr>
            <a:r>
              <a:rPr lang="en-US" sz="2400" b="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Đọc văn bản sau và trả lời các câu hỏi:</a:t>
            </a:r>
            <a:endParaRPr lang="en-US" sz="240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6" name="Rectangle 5"/>
          <p:cNvSpPr/>
          <p:nvPr/>
        </p:nvSpPr>
        <p:spPr>
          <a:xfrm>
            <a:off x="4346917" y="2100444"/>
            <a:ext cx="5444197" cy="4524315"/>
          </a:xfrm>
          <a:prstGeom prst="rect">
            <a:avLst/>
          </a:prstGeom>
        </p:spPr>
        <p:txBody>
          <a:bodyPr wrap="square">
            <a:spAutoFit/>
          </a:bodyPr>
          <a:lstStyle/>
          <a:p>
            <a:pPr>
              <a:spcAft>
                <a:spcPts val="0"/>
              </a:spcAft>
            </a:pPr>
            <a:r>
              <a:rPr lang="vi-VN" sz="2000" b="1">
                <a:latin typeface="Times New Roman" panose="02020603050405020304" pitchFamily="18" charset="0"/>
                <a:ea typeface="Times New Roman" panose="02020603050405020304" pitchFamily="18" charset="0"/>
                <a:cs typeface="Times New Roman" panose="02020603050405020304" pitchFamily="18" charset="0"/>
              </a:rPr>
              <a:t>Khóc giữa chiêm bao</a:t>
            </a:r>
            <a:endParaRPr lang="en-US" sz="2000">
              <a:latin typeface="Times New Roman" panose="02020603050405020304" pitchFamily="18" charset="0"/>
              <a:ea typeface="Times New Roman" panose="02020603050405020304" pitchFamily="18" charset="0"/>
              <a:cs typeface="Times New Roman" panose="02020603050405020304" pitchFamily="18" charset="0"/>
            </a:endParaRPr>
          </a:p>
          <a:p>
            <a:pPr>
              <a:spcAft>
                <a:spcPts val="0"/>
              </a:spcAft>
            </a:pPr>
            <a:r>
              <a:rPr lang="en-US" sz="2000">
                <a:latin typeface="Times New Roman" panose="02020603050405020304" pitchFamily="18" charset="0"/>
                <a:ea typeface="Times New Roman" panose="02020603050405020304" pitchFamily="18" charset="0"/>
                <a:cs typeface="Times New Roman" panose="02020603050405020304" pitchFamily="18" charset="0"/>
              </a:rPr>
              <a:t>                           </a:t>
            </a:r>
            <a:r>
              <a:rPr lang="vi-VN" sz="2000">
                <a:latin typeface="Times New Roman" panose="02020603050405020304" pitchFamily="18" charset="0"/>
                <a:ea typeface="Times New Roman" panose="02020603050405020304" pitchFamily="18" charset="0"/>
                <a:cs typeface="Times New Roman" panose="02020603050405020304" pitchFamily="18" charset="0"/>
              </a:rPr>
              <a:t>Vương Trọng</a:t>
            </a:r>
            <a:endParaRPr lang="en-US" sz="2000">
              <a:latin typeface="Times New Roman" panose="02020603050405020304" pitchFamily="18" charset="0"/>
              <a:ea typeface="Times New Roman" panose="02020603050405020304" pitchFamily="18" charset="0"/>
              <a:cs typeface="Times New Roman" panose="02020603050405020304" pitchFamily="18" charset="0"/>
            </a:endParaRPr>
          </a:p>
          <a:p>
            <a:pPr>
              <a:spcAft>
                <a:spcPts val="0"/>
              </a:spcAft>
            </a:pPr>
            <a:r>
              <a:rPr lang="vi-VN" sz="2000" i="1">
                <a:latin typeface="Times New Roman" panose="02020603050405020304" pitchFamily="18" charset="0"/>
                <a:ea typeface="Times New Roman" panose="02020603050405020304" pitchFamily="18" charset="0"/>
                <a:cs typeface="Times New Roman" panose="02020603050405020304" pitchFamily="18" charset="0"/>
              </a:rPr>
              <a:t>Đã có lần con khóc giữa chiêm bao </a:t>
            </a:r>
            <a:endParaRPr lang="en-US" sz="2000">
              <a:latin typeface="Times New Roman" panose="02020603050405020304" pitchFamily="18" charset="0"/>
              <a:ea typeface="Times New Roman" panose="02020603050405020304" pitchFamily="18" charset="0"/>
              <a:cs typeface="Times New Roman" panose="02020603050405020304" pitchFamily="18" charset="0"/>
            </a:endParaRPr>
          </a:p>
          <a:p>
            <a:pPr>
              <a:spcAft>
                <a:spcPts val="0"/>
              </a:spcAft>
            </a:pPr>
            <a:r>
              <a:rPr lang="vi-VN" sz="2000" i="1">
                <a:latin typeface="Times New Roman" panose="02020603050405020304" pitchFamily="18" charset="0"/>
                <a:ea typeface="Times New Roman" panose="02020603050405020304" pitchFamily="18" charset="0"/>
                <a:cs typeface="Times New Roman" panose="02020603050405020304" pitchFamily="18" charset="0"/>
              </a:rPr>
              <a:t>Khi hình mẹ hiện về năm khốn khó </a:t>
            </a:r>
            <a:endParaRPr lang="en-US" sz="2000">
              <a:latin typeface="Times New Roman" panose="02020603050405020304" pitchFamily="18" charset="0"/>
              <a:ea typeface="Times New Roman" panose="02020603050405020304" pitchFamily="18" charset="0"/>
              <a:cs typeface="Times New Roman" panose="02020603050405020304" pitchFamily="18" charset="0"/>
            </a:endParaRPr>
          </a:p>
          <a:p>
            <a:pPr>
              <a:spcAft>
                <a:spcPts val="0"/>
              </a:spcAft>
            </a:pPr>
            <a:r>
              <a:rPr lang="vi-VN" sz="2000" i="1">
                <a:latin typeface="Times New Roman" panose="02020603050405020304" pitchFamily="18" charset="0"/>
                <a:ea typeface="Times New Roman" panose="02020603050405020304" pitchFamily="18" charset="0"/>
                <a:cs typeface="Times New Roman" panose="02020603050405020304" pitchFamily="18" charset="0"/>
              </a:rPr>
              <a:t>Đồng sau lụt, bờ đê sụt lở </a:t>
            </a:r>
            <a:endParaRPr lang="en-US" sz="2000">
              <a:latin typeface="Times New Roman" panose="02020603050405020304" pitchFamily="18" charset="0"/>
              <a:ea typeface="Times New Roman" panose="02020603050405020304" pitchFamily="18" charset="0"/>
              <a:cs typeface="Times New Roman" panose="02020603050405020304" pitchFamily="18" charset="0"/>
            </a:endParaRPr>
          </a:p>
          <a:p>
            <a:pPr>
              <a:spcAft>
                <a:spcPts val="0"/>
              </a:spcAft>
            </a:pPr>
            <a:r>
              <a:rPr lang="vi-VN" sz="2000" i="1">
                <a:latin typeface="Times New Roman" panose="02020603050405020304" pitchFamily="18" charset="0"/>
                <a:ea typeface="Times New Roman" panose="02020603050405020304" pitchFamily="18" charset="0"/>
                <a:cs typeface="Times New Roman" panose="02020603050405020304" pitchFamily="18" charset="0"/>
              </a:rPr>
              <a:t>Mẹ gánh gồng xộc xệch hoàng hôn. </a:t>
            </a:r>
            <a:endParaRPr lang="en-US" sz="2000">
              <a:latin typeface="Times New Roman" panose="02020603050405020304" pitchFamily="18" charset="0"/>
              <a:ea typeface="Times New Roman" panose="02020603050405020304" pitchFamily="18" charset="0"/>
              <a:cs typeface="Times New Roman" panose="02020603050405020304" pitchFamily="18" charset="0"/>
            </a:endParaRPr>
          </a:p>
          <a:p>
            <a:pPr>
              <a:spcAft>
                <a:spcPts val="0"/>
              </a:spcAft>
            </a:pPr>
            <a:r>
              <a:rPr lang="vi-VN" sz="2000" i="1">
                <a:latin typeface="Times New Roman" panose="02020603050405020304" pitchFamily="18" charset="0"/>
                <a:ea typeface="Times New Roman" panose="02020603050405020304" pitchFamily="18" charset="0"/>
                <a:cs typeface="Times New Roman" panose="02020603050405020304" pitchFamily="18" charset="0"/>
              </a:rPr>
              <a:t>Anh em con chịu đói suốt ngày tròn </a:t>
            </a:r>
            <a:endParaRPr lang="en-US" sz="2000">
              <a:latin typeface="Times New Roman" panose="02020603050405020304" pitchFamily="18" charset="0"/>
              <a:ea typeface="Times New Roman" panose="02020603050405020304" pitchFamily="18" charset="0"/>
              <a:cs typeface="Times New Roman" panose="02020603050405020304" pitchFamily="18" charset="0"/>
            </a:endParaRPr>
          </a:p>
          <a:p>
            <a:pPr>
              <a:spcAft>
                <a:spcPts val="0"/>
              </a:spcAft>
            </a:pPr>
            <a:r>
              <a:rPr lang="vi-VN" sz="2000" i="1">
                <a:latin typeface="Times New Roman" panose="02020603050405020304" pitchFamily="18" charset="0"/>
                <a:ea typeface="Times New Roman" panose="02020603050405020304" pitchFamily="18" charset="0"/>
                <a:cs typeface="Times New Roman" panose="02020603050405020304" pitchFamily="18" charset="0"/>
              </a:rPr>
              <a:t>Trong chạng vạng ngồi co ro bậu cửa </a:t>
            </a:r>
            <a:endParaRPr lang="en-US" sz="2000">
              <a:latin typeface="Times New Roman" panose="02020603050405020304" pitchFamily="18" charset="0"/>
              <a:ea typeface="Times New Roman" panose="02020603050405020304" pitchFamily="18" charset="0"/>
              <a:cs typeface="Times New Roman" panose="02020603050405020304" pitchFamily="18" charset="0"/>
            </a:endParaRPr>
          </a:p>
          <a:p>
            <a:pPr>
              <a:spcAft>
                <a:spcPts val="0"/>
              </a:spcAft>
            </a:pPr>
            <a:r>
              <a:rPr lang="vi-VN" sz="2000" i="1">
                <a:latin typeface="Times New Roman" panose="02020603050405020304" pitchFamily="18" charset="0"/>
                <a:ea typeface="Times New Roman" panose="02020603050405020304" pitchFamily="18" charset="0"/>
                <a:cs typeface="Times New Roman" panose="02020603050405020304" pitchFamily="18" charset="0"/>
              </a:rPr>
              <a:t>Có gì nấu đâu mà nhóm lửa </a:t>
            </a:r>
            <a:endParaRPr lang="en-US" sz="2000">
              <a:latin typeface="Times New Roman" panose="02020603050405020304" pitchFamily="18" charset="0"/>
              <a:ea typeface="Times New Roman" panose="02020603050405020304" pitchFamily="18" charset="0"/>
              <a:cs typeface="Times New Roman" panose="02020603050405020304" pitchFamily="18" charset="0"/>
            </a:endParaRPr>
          </a:p>
          <a:p>
            <a:pPr>
              <a:spcAft>
                <a:spcPts val="0"/>
              </a:spcAft>
            </a:pPr>
            <a:r>
              <a:rPr lang="vi-VN" sz="2000" i="1">
                <a:latin typeface="Times New Roman" panose="02020603050405020304" pitchFamily="18" charset="0"/>
                <a:ea typeface="Times New Roman" panose="02020603050405020304" pitchFamily="18" charset="0"/>
                <a:cs typeface="Times New Roman" panose="02020603050405020304" pitchFamily="18" charset="0"/>
              </a:rPr>
              <a:t>Ngô hay khoai còn ở phía mẹ về… </a:t>
            </a:r>
            <a:endParaRPr lang="en-US" sz="2000">
              <a:latin typeface="Times New Roman" panose="02020603050405020304" pitchFamily="18" charset="0"/>
              <a:ea typeface="Times New Roman" panose="02020603050405020304" pitchFamily="18" charset="0"/>
              <a:cs typeface="Times New Roman" panose="02020603050405020304" pitchFamily="18" charset="0"/>
            </a:endParaRPr>
          </a:p>
          <a:p>
            <a:pPr>
              <a:spcAft>
                <a:spcPts val="0"/>
              </a:spcAft>
            </a:pPr>
            <a:r>
              <a:rPr lang="vi-VN" sz="2000" i="1">
                <a:latin typeface="Times New Roman" panose="02020603050405020304" pitchFamily="18" charset="0"/>
                <a:ea typeface="Times New Roman" panose="02020603050405020304" pitchFamily="18" charset="0"/>
                <a:cs typeface="Times New Roman" panose="02020603050405020304" pitchFamily="18" charset="0"/>
              </a:rPr>
              <a:t>Chiêm bao tan nước mắt dầm dề </a:t>
            </a:r>
            <a:endParaRPr lang="en-US" sz="2000">
              <a:latin typeface="Times New Roman" panose="02020603050405020304" pitchFamily="18" charset="0"/>
              <a:ea typeface="Times New Roman" panose="02020603050405020304" pitchFamily="18" charset="0"/>
              <a:cs typeface="Times New Roman" panose="02020603050405020304" pitchFamily="18" charset="0"/>
            </a:endParaRPr>
          </a:p>
          <a:p>
            <a:pPr>
              <a:spcAft>
                <a:spcPts val="0"/>
              </a:spcAft>
            </a:pPr>
            <a:r>
              <a:rPr lang="vi-VN" sz="2000" i="1">
                <a:latin typeface="Times New Roman" panose="02020603050405020304" pitchFamily="18" charset="0"/>
                <a:ea typeface="Times New Roman" panose="02020603050405020304" pitchFamily="18" charset="0"/>
                <a:cs typeface="Times New Roman" panose="02020603050405020304" pitchFamily="18" charset="0"/>
              </a:rPr>
              <a:t>Con gọi mẹ một mình trong đêm vắng </a:t>
            </a:r>
            <a:endParaRPr lang="en-US" sz="2000">
              <a:latin typeface="Times New Roman" panose="02020603050405020304" pitchFamily="18" charset="0"/>
              <a:ea typeface="Times New Roman" panose="02020603050405020304" pitchFamily="18" charset="0"/>
              <a:cs typeface="Times New Roman" panose="02020603050405020304" pitchFamily="18" charset="0"/>
            </a:endParaRPr>
          </a:p>
          <a:p>
            <a:pPr>
              <a:spcAft>
                <a:spcPts val="0"/>
              </a:spcAft>
            </a:pPr>
            <a:r>
              <a:rPr lang="vi-VN" sz="2000" i="1">
                <a:latin typeface="Times New Roman" panose="02020603050405020304" pitchFamily="18" charset="0"/>
                <a:ea typeface="Times New Roman" panose="02020603050405020304" pitchFamily="18" charset="0"/>
                <a:cs typeface="Times New Roman" panose="02020603050405020304" pitchFamily="18" charset="0"/>
              </a:rPr>
              <a:t>Dù tiếng lòng con chẳng thể nào vang vọng </a:t>
            </a:r>
            <a:endParaRPr lang="en-US" sz="2000">
              <a:latin typeface="Times New Roman" panose="02020603050405020304" pitchFamily="18" charset="0"/>
              <a:ea typeface="Times New Roman" panose="02020603050405020304" pitchFamily="18" charset="0"/>
              <a:cs typeface="Times New Roman" panose="02020603050405020304" pitchFamily="18" charset="0"/>
            </a:endParaRPr>
          </a:p>
          <a:p>
            <a:pPr>
              <a:spcAft>
                <a:spcPts val="0"/>
              </a:spcAft>
            </a:pPr>
            <a:r>
              <a:rPr lang="vi-VN" sz="2000" i="1">
                <a:latin typeface="Times New Roman" panose="02020603050405020304" pitchFamily="18" charset="0"/>
                <a:ea typeface="Times New Roman" panose="02020603050405020304" pitchFamily="18" charset="0"/>
                <a:cs typeface="Times New Roman" panose="02020603050405020304" pitchFamily="18" charset="0"/>
              </a:rPr>
              <a:t>Tới vuông đất mẹ nằm lưng núi quê hương</a:t>
            </a:r>
            <a:r>
              <a:rPr lang="vi-VN" sz="2800" i="1">
                <a:latin typeface="Times New Roman" panose="02020603050405020304" pitchFamily="18" charset="0"/>
                <a:ea typeface="Times New Roman" panose="02020603050405020304" pitchFamily="18" charset="0"/>
                <a:cs typeface="Times New Roman" panose="02020603050405020304" pitchFamily="18" charset="0"/>
              </a:rPr>
              <a:t>. </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669718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arn(inVertical)">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barn(inVertical)">
                                      <p:cBhvr>
                                        <p:cTn id="1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405"/>
        <p:cNvGrpSpPr/>
        <p:nvPr/>
      </p:nvGrpSpPr>
      <p:grpSpPr>
        <a:xfrm>
          <a:off x="0" y="0"/>
          <a:ext cx="0" cy="0"/>
          <a:chOff x="0" y="0"/>
          <a:chExt cx="0" cy="0"/>
        </a:xfrm>
      </p:grpSpPr>
      <p:sp>
        <p:nvSpPr>
          <p:cNvPr id="3" name="Rounded Rectangle 10">
            <a:extLst>
              <a:ext uri="{FF2B5EF4-FFF2-40B4-BE49-F238E27FC236}">
                <a16:creationId xmlns:a16="http://schemas.microsoft.com/office/drawing/2014/main" id="{3043BEF8-2AD7-4E06-85EC-AAEBEF6C1984}"/>
              </a:ext>
            </a:extLst>
          </p:cNvPr>
          <p:cNvSpPr>
            <a:spLocks noChangeArrowheads="1"/>
          </p:cNvSpPr>
          <p:nvPr/>
        </p:nvSpPr>
        <p:spPr bwMode="auto">
          <a:xfrm>
            <a:off x="478300" y="1083212"/>
            <a:ext cx="11427020" cy="5148776"/>
          </a:xfrm>
          <a:prstGeom prst="roundRect">
            <a:avLst>
              <a:gd name="adj" fmla="val 16667"/>
            </a:avLst>
          </a:prstGeom>
          <a:ln>
            <a:headEnd/>
            <a:tailEnd/>
          </a:ln>
        </p:spPr>
        <p:style>
          <a:lnRef idx="2">
            <a:schemeClr val="accent4"/>
          </a:lnRef>
          <a:fillRef idx="1">
            <a:schemeClr val="lt1"/>
          </a:fillRef>
          <a:effectRef idx="0">
            <a:schemeClr val="accent4"/>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50000"/>
              </a:lnSpc>
              <a:spcBef>
                <a:spcPct val="0"/>
              </a:spcBef>
              <a:spcAft>
                <a:spcPts val="800"/>
              </a:spcAft>
              <a:buClrTx/>
              <a:buSzTx/>
              <a:buFontTx/>
              <a:buNone/>
              <a:tabLst/>
              <a:defRPr/>
            </a:pPr>
            <a:endParaRPr kumimoji="0" lang="en-US" sz="2800" b="1" i="0" u="none" strike="noStrike" kern="1200" cap="none" spc="0" normalizeH="0" baseline="0" noProof="0" dirty="0">
              <a:ln>
                <a:noFill/>
              </a:ln>
              <a:solidFill>
                <a:srgbClr val="000000"/>
              </a:solidFill>
              <a:effectLst/>
              <a:uLnTx/>
              <a:uFillTx/>
              <a:latin typeface="Times New Roman" panose="02020603050405020304" pitchFamily="18" charset="0"/>
              <a:cs typeface="Times New Roman" panose="02020603050405020304" pitchFamily="18" charset="0"/>
            </a:endParaRPr>
          </a:p>
          <a:p>
            <a:pPr marL="0" marR="0" lvl="0" indent="0" algn="ctr" defTabSz="914400" rtl="0" eaLnBrk="0" fontAlgn="base" latinLnBrk="0" hangingPunct="0">
              <a:lnSpc>
                <a:spcPct val="150000"/>
              </a:lnSpc>
              <a:spcBef>
                <a:spcPct val="0"/>
              </a:spcBef>
              <a:spcAft>
                <a:spcPct val="0"/>
              </a:spcAft>
              <a:buClrTx/>
              <a:buSzTx/>
              <a:buFontTx/>
              <a:buNone/>
              <a:tabLst/>
              <a:defRPr/>
            </a:pPr>
            <a:endParaRPr kumimoji="0" lang="en-US" altLang="en-US" sz="2800" b="0" i="0" u="none" strike="noStrike" kern="1200" cap="none" spc="0" normalizeH="0" baseline="0" noProof="0" dirty="0">
              <a:ln>
                <a:noFill/>
              </a:ln>
              <a:solidFill>
                <a:srgbClr val="000000"/>
              </a:solidFill>
              <a:effectLst/>
              <a:uLnTx/>
              <a:uFillTx/>
              <a:latin typeface="Times New Roman" panose="02020603050405020304" pitchFamily="18" charset="0"/>
              <a:cs typeface="Times New Roman" panose="02020603050405020304" pitchFamily="18" charset="0"/>
            </a:endParaRPr>
          </a:p>
        </p:txBody>
      </p:sp>
      <p:sp>
        <p:nvSpPr>
          <p:cNvPr id="4" name="Rectangle 3"/>
          <p:cNvSpPr/>
          <p:nvPr/>
        </p:nvSpPr>
        <p:spPr>
          <a:xfrm>
            <a:off x="716816" y="1445681"/>
            <a:ext cx="11188504" cy="4539191"/>
          </a:xfrm>
          <a:prstGeom prst="rect">
            <a:avLst/>
          </a:prstGeom>
        </p:spPr>
        <p:txBody>
          <a:bodyPr wrap="square">
            <a:spAutoFit/>
          </a:bodyPr>
          <a:lstStyle/>
          <a:p>
            <a:pPr algn="just">
              <a:lnSpc>
                <a:spcPct val="150000"/>
              </a:lnSpc>
              <a:spcAft>
                <a:spcPts val="0"/>
              </a:spcAft>
            </a:pPr>
            <a:r>
              <a:rPr lang="vi-VN" sz="2800" b="1">
                <a:latin typeface="Times New Roman" panose="02020603050405020304" pitchFamily="18" charset="0"/>
                <a:ea typeface="Times New Roman" panose="02020603050405020304" pitchFamily="18" charset="0"/>
                <a:cs typeface="Times New Roman" panose="02020603050405020304" pitchFamily="18" charset="0"/>
              </a:rPr>
              <a:t>Câu 1. </a:t>
            </a:r>
            <a:r>
              <a:rPr lang="vi-VN" sz="2800">
                <a:latin typeface="Times New Roman" panose="02020603050405020304" pitchFamily="18" charset="0"/>
                <a:ea typeface="Times New Roman" panose="02020603050405020304" pitchFamily="18" charset="0"/>
                <a:cs typeface="Times New Roman" panose="02020603050405020304" pitchFamily="18" charset="0"/>
              </a:rPr>
              <a:t>Tìm những từ ngữ khắc hoạ </a:t>
            </a:r>
            <a:r>
              <a:rPr lang="en-US" sz="2800">
                <a:latin typeface="Times New Roman" panose="02020603050405020304" pitchFamily="18" charset="0"/>
                <a:ea typeface="Times New Roman" panose="02020603050405020304" pitchFamily="18" charset="0"/>
                <a:cs typeface="Times New Roman" panose="02020603050405020304" pitchFamily="18" charset="0"/>
              </a:rPr>
              <a:t>“</a:t>
            </a:r>
            <a:r>
              <a:rPr lang="vi-VN" sz="2800">
                <a:latin typeface="Times New Roman" panose="02020603050405020304" pitchFamily="18" charset="0"/>
                <a:ea typeface="Times New Roman" panose="02020603050405020304" pitchFamily="18" charset="0"/>
                <a:cs typeface="Times New Roman" panose="02020603050405020304" pitchFamily="18" charset="0"/>
              </a:rPr>
              <a:t>năm khốn khó</a:t>
            </a:r>
            <a:r>
              <a:rPr lang="en-US" sz="2800">
                <a:latin typeface="Times New Roman" panose="02020603050405020304" pitchFamily="18" charset="0"/>
                <a:ea typeface="Times New Roman" panose="02020603050405020304" pitchFamily="18" charset="0"/>
                <a:cs typeface="Times New Roman" panose="02020603050405020304" pitchFamily="18" charset="0"/>
              </a:rPr>
              <a:t>” và hình ảnh người mẹ.</a:t>
            </a:r>
          </a:p>
          <a:p>
            <a:pPr algn="just">
              <a:lnSpc>
                <a:spcPct val="150000"/>
              </a:lnSpc>
              <a:spcAft>
                <a:spcPts val="0"/>
              </a:spcAft>
            </a:pPr>
            <a:r>
              <a:rPr lang="vi-VN" sz="2800" b="1">
                <a:latin typeface="Times New Roman" panose="02020603050405020304" pitchFamily="18" charset="0"/>
                <a:ea typeface="Times New Roman" panose="02020603050405020304" pitchFamily="18" charset="0"/>
                <a:cs typeface="Times New Roman" panose="02020603050405020304" pitchFamily="18" charset="0"/>
              </a:rPr>
              <a:t>Câu 2. </a:t>
            </a:r>
            <a:r>
              <a:rPr lang="vi-VN" sz="2800">
                <a:latin typeface="Times New Roman" panose="02020603050405020304" pitchFamily="18" charset="0"/>
                <a:ea typeface="Times New Roman" panose="02020603050405020304" pitchFamily="18" charset="0"/>
                <a:cs typeface="Times New Roman" panose="02020603050405020304" pitchFamily="18" charset="0"/>
              </a:rPr>
              <a:t>Chỉ ra và nêu tác dụng 01 biện pháp tu từ trong 2 dòng thơ sau: </a:t>
            </a:r>
            <a:endParaRPr lang="en-US" sz="2800">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50000"/>
              </a:lnSpc>
              <a:spcAft>
                <a:spcPts val="0"/>
              </a:spcAft>
            </a:pPr>
            <a:r>
              <a:rPr lang="vi-VN" sz="2800" i="1">
                <a:latin typeface="Times New Roman" panose="02020603050405020304" pitchFamily="18" charset="0"/>
                <a:ea typeface="Times New Roman" panose="02020603050405020304" pitchFamily="18" charset="0"/>
                <a:cs typeface="Times New Roman" panose="02020603050405020304" pitchFamily="18" charset="0"/>
              </a:rPr>
              <a:t>Dù tiếng lòng con chẳng thể nào vang vọng </a:t>
            </a:r>
            <a:endParaRPr lang="en-US" sz="2800">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50000"/>
              </a:lnSpc>
              <a:spcAft>
                <a:spcPts val="0"/>
              </a:spcAft>
            </a:pPr>
            <a:r>
              <a:rPr lang="vi-VN" sz="2800" i="1">
                <a:latin typeface="Times New Roman" panose="02020603050405020304" pitchFamily="18" charset="0"/>
                <a:ea typeface="Times New Roman" panose="02020603050405020304" pitchFamily="18" charset="0"/>
                <a:cs typeface="Times New Roman" panose="02020603050405020304" pitchFamily="18" charset="0"/>
              </a:rPr>
              <a:t>Tới vuông đất mẹ nằm lưng núi quê hương. </a:t>
            </a:r>
            <a:endParaRPr lang="en-US" sz="2800">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50000"/>
              </a:lnSpc>
              <a:spcAft>
                <a:spcPts val="0"/>
              </a:spcAft>
            </a:pPr>
            <a:r>
              <a:rPr lang="vi-VN" sz="2800" b="1">
                <a:latin typeface="Times New Roman" panose="02020603050405020304" pitchFamily="18" charset="0"/>
                <a:ea typeface="Times New Roman" panose="02020603050405020304" pitchFamily="18" charset="0"/>
                <a:cs typeface="Times New Roman" panose="02020603050405020304" pitchFamily="18" charset="0"/>
              </a:rPr>
              <a:t>Câu 3.</a:t>
            </a:r>
            <a:r>
              <a:rPr lang="vi-VN" sz="2800">
                <a:latin typeface="Times New Roman" panose="02020603050405020304" pitchFamily="18" charset="0"/>
                <a:ea typeface="Times New Roman" panose="02020603050405020304" pitchFamily="18" charset="0"/>
                <a:cs typeface="Times New Roman" panose="02020603050405020304" pitchFamily="18" charset="0"/>
              </a:rPr>
              <a:t> Em hiểu như thế nào về câu thơ: </a:t>
            </a:r>
            <a:r>
              <a:rPr lang="vi-VN" sz="2800" i="1">
                <a:latin typeface="Times New Roman" panose="02020603050405020304" pitchFamily="18" charset="0"/>
                <a:ea typeface="Times New Roman" panose="02020603050405020304" pitchFamily="18" charset="0"/>
                <a:cs typeface="Times New Roman" panose="02020603050405020304" pitchFamily="18" charset="0"/>
              </a:rPr>
              <a:t>Mẹ gánh gồng xộc xệch hoàng hôn</a:t>
            </a:r>
            <a:r>
              <a:rPr lang="en-US" sz="2800">
                <a:latin typeface="Times New Roman" panose="02020603050405020304" pitchFamily="18" charset="0"/>
                <a:ea typeface="Times New Roman" panose="02020603050405020304" pitchFamily="18" charset="0"/>
                <a:cs typeface="Times New Roman" panose="02020603050405020304" pitchFamily="18" charset="0"/>
              </a:rPr>
              <a:t>?</a:t>
            </a:r>
            <a:r>
              <a:rPr lang="vi-VN" sz="2800">
                <a:latin typeface="Times New Roman" panose="02020603050405020304" pitchFamily="18" charset="0"/>
                <a:ea typeface="Times New Roman" panose="02020603050405020304" pitchFamily="18" charset="0"/>
                <a:cs typeface="Times New Roman" panose="02020603050405020304" pitchFamily="18" charset="0"/>
              </a:rPr>
              <a:t> </a:t>
            </a:r>
            <a:endParaRPr lang="en-US" sz="2800">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50000"/>
              </a:lnSpc>
              <a:spcAft>
                <a:spcPts val="0"/>
              </a:spcAft>
            </a:pPr>
            <a:r>
              <a:rPr lang="vi-VN" sz="2800" b="1">
                <a:latin typeface="Times New Roman" panose="02020603050405020304" pitchFamily="18" charset="0"/>
                <a:ea typeface="Times New Roman" panose="02020603050405020304" pitchFamily="18" charset="0"/>
                <a:cs typeface="Times New Roman" panose="02020603050405020304" pitchFamily="18" charset="0"/>
              </a:rPr>
              <a:t>Câu 4.</a:t>
            </a:r>
            <a:r>
              <a:rPr lang="vi-VN" sz="2800">
                <a:latin typeface="Times New Roman" panose="02020603050405020304" pitchFamily="18" charset="0"/>
                <a:ea typeface="Times New Roman" panose="02020603050405020304" pitchFamily="18" charset="0"/>
                <a:cs typeface="Times New Roman" panose="02020603050405020304" pitchFamily="18" charset="0"/>
              </a:rPr>
              <a:t> Điều </a:t>
            </a:r>
            <a:r>
              <a:rPr lang="en-US" sz="2800">
                <a:latin typeface="Times New Roman" panose="02020603050405020304" pitchFamily="18" charset="0"/>
                <a:ea typeface="Times New Roman" panose="02020603050405020304" pitchFamily="18" charset="0"/>
                <a:cs typeface="Times New Roman" panose="02020603050405020304" pitchFamily="18" charset="0"/>
              </a:rPr>
              <a:t>gì </a:t>
            </a:r>
            <a:r>
              <a:rPr lang="vi-VN" sz="2800">
                <a:latin typeface="Times New Roman" panose="02020603050405020304" pitchFamily="18" charset="0"/>
                <a:ea typeface="Times New Roman" panose="02020603050405020304" pitchFamily="18" charset="0"/>
                <a:cs typeface="Times New Roman" panose="02020603050405020304" pitchFamily="18" charset="0"/>
              </a:rPr>
              <a:t>gây cho em </a:t>
            </a:r>
            <a:r>
              <a:rPr lang="en-US" sz="2800">
                <a:latin typeface="Times New Roman" panose="02020603050405020304" pitchFamily="18" charset="0"/>
                <a:ea typeface="Times New Roman" panose="02020603050405020304" pitchFamily="18" charset="0"/>
                <a:cs typeface="Times New Roman" panose="02020603050405020304" pitchFamily="18" charset="0"/>
              </a:rPr>
              <a:t>nỗi ám ảnh, </a:t>
            </a:r>
            <a:r>
              <a:rPr lang="vi-VN" sz="2800">
                <a:latin typeface="Times New Roman" panose="02020603050405020304" pitchFamily="18" charset="0"/>
                <a:ea typeface="Times New Roman" panose="02020603050405020304" pitchFamily="18" charset="0"/>
                <a:cs typeface="Times New Roman" panose="02020603050405020304" pitchFamily="18" charset="0"/>
              </a:rPr>
              <a:t>xúc động nhất khi đọc đoạn thơ? Lí giải vì sao</a:t>
            </a:r>
            <a:r>
              <a:rPr lang="en-US" sz="2800">
                <a:latin typeface="Times New Roman" panose="02020603050405020304" pitchFamily="18" charset="0"/>
                <a:ea typeface="Times New Roman" panose="02020603050405020304" pitchFamily="18" charset="0"/>
                <a:cs typeface="Times New Roman" panose="02020603050405020304" pitchFamily="18" charset="0"/>
              </a:rPr>
              <a:t>.</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409077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barn(inVertical)">
                                      <p:cBhvr>
                                        <p:cTn id="10"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101" descr="card5"/>
          <p:cNvPicPr>
            <a:picLocks noChangeAspect="1" noChangeArrowheads="1"/>
          </p:cNvPicPr>
          <p:nvPr/>
        </p:nvPicPr>
        <p:blipFill>
          <a:blip r:embed="rId2"/>
          <a:srcRect/>
          <a:stretch>
            <a:fillRect/>
          </a:stretch>
        </p:blipFill>
        <p:spPr bwMode="auto">
          <a:xfrm>
            <a:off x="-356102" y="-84406"/>
            <a:ext cx="13101851" cy="7465326"/>
          </a:xfrm>
          <a:prstGeom prst="rect">
            <a:avLst/>
          </a:prstGeom>
          <a:noFill/>
          <a:ln w="9525">
            <a:noFill/>
            <a:miter lim="800000"/>
            <a:headEnd/>
            <a:tailEnd/>
          </a:ln>
        </p:spPr>
      </p:pic>
      <p:sp>
        <p:nvSpPr>
          <p:cNvPr id="6" name="Rounded Rectangle 10">
            <a:extLst>
              <a:ext uri="{FF2B5EF4-FFF2-40B4-BE49-F238E27FC236}">
                <a16:creationId xmlns:a16="http://schemas.microsoft.com/office/drawing/2014/main" id="{0466190C-B3CF-477B-B7FA-69676A4FE98B}"/>
              </a:ext>
            </a:extLst>
          </p:cNvPr>
          <p:cNvSpPr>
            <a:spLocks noChangeArrowheads="1"/>
          </p:cNvSpPr>
          <p:nvPr/>
        </p:nvSpPr>
        <p:spPr bwMode="auto">
          <a:xfrm>
            <a:off x="203200" y="1425580"/>
            <a:ext cx="11645899" cy="5165720"/>
          </a:xfrm>
          <a:prstGeom prst="roundRect">
            <a:avLst>
              <a:gd name="adj" fmla="val 16667"/>
            </a:avLst>
          </a:prstGeom>
          <a:solidFill>
            <a:schemeClr val="accent4">
              <a:lumMod val="20000"/>
              <a:lumOff val="80000"/>
            </a:schemeClr>
          </a:solidFill>
          <a:ln>
            <a:headEnd/>
            <a:tailEnd/>
          </a:ln>
        </p:spPr>
        <p:style>
          <a:lnRef idx="3">
            <a:schemeClr val="lt1"/>
          </a:lnRef>
          <a:fillRef idx="1">
            <a:schemeClr val="accent4"/>
          </a:fillRef>
          <a:effectRef idx="1">
            <a:schemeClr val="accent4"/>
          </a:effectRef>
          <a:fontRef idx="minor">
            <a:schemeClr val="lt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50000"/>
              </a:lnSpc>
              <a:spcBef>
                <a:spcPct val="0"/>
              </a:spcBef>
              <a:spcAft>
                <a:spcPts val="800"/>
              </a:spcAft>
              <a:buClrTx/>
              <a:buSzTx/>
              <a:buFontTx/>
              <a:buNone/>
              <a:tabLst/>
              <a:defRPr/>
            </a:pPr>
            <a:endParaRPr kumimoji="0" lang="en-US" sz="3200" b="1" i="0" u="none" strike="noStrike" kern="1200" cap="none" spc="0" normalizeH="0" baseline="0" noProof="0">
              <a:ln>
                <a:noFill/>
              </a:ln>
              <a:solidFill>
                <a:srgbClr val="000000"/>
              </a:solidFill>
              <a:effectLst/>
              <a:uLnTx/>
              <a:uFillTx/>
              <a:latin typeface="Times New Roman" panose="02020603050405020304" pitchFamily="18" charset="0"/>
              <a:cs typeface="Times New Roman" panose="02020603050405020304" pitchFamily="18" charset="0"/>
            </a:endParaRPr>
          </a:p>
          <a:p>
            <a:pPr marL="0" marR="0" lvl="0" indent="0" algn="ctr" defTabSz="914400" rtl="0" eaLnBrk="0" fontAlgn="base" latinLnBrk="0" hangingPunct="0">
              <a:lnSpc>
                <a:spcPct val="150000"/>
              </a:lnSpc>
              <a:spcBef>
                <a:spcPct val="0"/>
              </a:spcBef>
              <a:spcAft>
                <a:spcPct val="0"/>
              </a:spcAft>
              <a:buClrTx/>
              <a:buSzTx/>
              <a:buFontTx/>
              <a:buNone/>
              <a:tabLst/>
              <a:defRPr/>
            </a:pPr>
            <a:endParaRPr kumimoji="0" lang="en-US" altLang="en-US" sz="3200" b="0" i="0" u="none" strike="noStrike" kern="1200" cap="none" spc="0" normalizeH="0" baseline="0" noProof="0">
              <a:ln>
                <a:noFill/>
              </a:ln>
              <a:solidFill>
                <a:srgbClr val="000000"/>
              </a:solidFill>
              <a:effectLst/>
              <a:uLnTx/>
              <a:uFillTx/>
              <a:latin typeface="Times New Roman" panose="02020603050405020304" pitchFamily="18" charset="0"/>
              <a:cs typeface="Times New Roman" panose="02020603050405020304" pitchFamily="18" charset="0"/>
            </a:endParaRPr>
          </a:p>
        </p:txBody>
      </p:sp>
      <p:sp>
        <p:nvSpPr>
          <p:cNvPr id="2" name="Rectangle 1"/>
          <p:cNvSpPr/>
          <p:nvPr/>
        </p:nvSpPr>
        <p:spPr>
          <a:xfrm>
            <a:off x="4667000" y="303845"/>
            <a:ext cx="3055645" cy="742511"/>
          </a:xfrm>
          <a:prstGeom prst="rect">
            <a:avLst/>
          </a:prstGeom>
        </p:spPr>
        <p:txBody>
          <a:bodyPr wrap="none">
            <a:spAutoFit/>
          </a:bodyPr>
          <a:lstStyle/>
          <a:p>
            <a:pPr marL="90170" indent="-147320" algn="ctr">
              <a:lnSpc>
                <a:spcPct val="150000"/>
              </a:lnSpc>
              <a:spcBef>
                <a:spcPts val="600"/>
              </a:spcBef>
              <a:spcAft>
                <a:spcPts val="600"/>
              </a:spcAft>
              <a:tabLst>
                <a:tab pos="400050" algn="l"/>
              </a:tabLst>
            </a:pPr>
            <a:r>
              <a:rPr lang="it-IT" sz="3200" b="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Gợi ý câu trả lời</a:t>
            </a:r>
            <a:endParaRPr lang="en-US" sz="320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3" name="Rectangle 2"/>
          <p:cNvSpPr/>
          <p:nvPr/>
        </p:nvSpPr>
        <p:spPr>
          <a:xfrm>
            <a:off x="586641" y="1992503"/>
            <a:ext cx="10879016" cy="4031873"/>
          </a:xfrm>
          <a:prstGeom prst="rect">
            <a:avLst/>
          </a:prstGeom>
        </p:spPr>
        <p:txBody>
          <a:bodyPr wrap="square">
            <a:spAutoFit/>
          </a:bodyPr>
          <a:lstStyle/>
          <a:p>
            <a:pPr algn="just">
              <a:spcAft>
                <a:spcPts val="0"/>
              </a:spcAft>
            </a:pPr>
            <a:r>
              <a:rPr lang="vi-VN" sz="3200" b="1">
                <a:latin typeface="Times New Roman" panose="02020603050405020304" pitchFamily="18" charset="0"/>
                <a:ea typeface="Times New Roman" panose="02020603050405020304" pitchFamily="18" charset="0"/>
                <a:cs typeface="Times New Roman" panose="02020603050405020304" pitchFamily="18" charset="0"/>
              </a:rPr>
              <a:t>Câu 1. </a:t>
            </a:r>
            <a:endParaRPr lang="en-US" sz="3200">
              <a:latin typeface="Times New Roman" panose="02020603050405020304" pitchFamily="18" charset="0"/>
              <a:ea typeface="Times New Roman" panose="02020603050405020304" pitchFamily="18" charset="0"/>
              <a:cs typeface="Times New Roman" panose="02020603050405020304" pitchFamily="18" charset="0"/>
            </a:endParaRPr>
          </a:p>
          <a:p>
            <a:pPr algn="just">
              <a:spcAft>
                <a:spcPts val="0"/>
              </a:spcAft>
            </a:pPr>
            <a:r>
              <a:rPr lang="en-US" sz="3200" b="1">
                <a:latin typeface="Times New Roman" panose="02020603050405020304" pitchFamily="18" charset="0"/>
                <a:ea typeface="Times New Roman" panose="02020603050405020304" pitchFamily="18" charset="0"/>
                <a:cs typeface="Times New Roman" panose="02020603050405020304" pitchFamily="18" charset="0"/>
              </a:rPr>
              <a:t>- </a:t>
            </a:r>
            <a:r>
              <a:rPr lang="en-US" sz="3200">
                <a:latin typeface="Times New Roman" panose="02020603050405020304" pitchFamily="18" charset="0"/>
                <a:ea typeface="Times New Roman" panose="02020603050405020304" pitchFamily="18" charset="0"/>
                <a:cs typeface="Times New Roman" panose="02020603050405020304" pitchFamily="18" charset="0"/>
              </a:rPr>
              <a:t>N</a:t>
            </a:r>
            <a:r>
              <a:rPr lang="vi-VN" sz="3200">
                <a:latin typeface="Times New Roman" panose="02020603050405020304" pitchFamily="18" charset="0"/>
                <a:ea typeface="Times New Roman" panose="02020603050405020304" pitchFamily="18" charset="0"/>
                <a:cs typeface="Times New Roman" panose="02020603050405020304" pitchFamily="18" charset="0"/>
              </a:rPr>
              <a:t>hững từ ngữ khắc hoạ </a:t>
            </a:r>
            <a:r>
              <a:rPr lang="en-US" sz="3200">
                <a:latin typeface="Times New Roman" panose="02020603050405020304" pitchFamily="18" charset="0"/>
                <a:ea typeface="Times New Roman" panose="02020603050405020304" pitchFamily="18" charset="0"/>
                <a:cs typeface="Times New Roman" panose="02020603050405020304" pitchFamily="18" charset="0"/>
              </a:rPr>
              <a:t>“</a:t>
            </a:r>
            <a:r>
              <a:rPr lang="vi-VN" sz="3200">
                <a:latin typeface="Times New Roman" panose="02020603050405020304" pitchFamily="18" charset="0"/>
                <a:ea typeface="Times New Roman" panose="02020603050405020304" pitchFamily="18" charset="0"/>
                <a:cs typeface="Times New Roman" panose="02020603050405020304" pitchFamily="18" charset="0"/>
              </a:rPr>
              <a:t>năm khốn khó</a:t>
            </a:r>
            <a:r>
              <a:rPr lang="en-US" sz="3200">
                <a:latin typeface="Times New Roman" panose="02020603050405020304" pitchFamily="18" charset="0"/>
                <a:ea typeface="Times New Roman" panose="02020603050405020304" pitchFamily="18" charset="0"/>
                <a:cs typeface="Times New Roman" panose="02020603050405020304" pitchFamily="18" charset="0"/>
              </a:rPr>
              <a:t>”: </a:t>
            </a:r>
            <a:r>
              <a:rPr lang="vi-VN" sz="3200" i="1">
                <a:latin typeface="Times New Roman" panose="02020603050405020304" pitchFamily="18" charset="0"/>
                <a:ea typeface="Times New Roman" panose="02020603050405020304" pitchFamily="18" charset="0"/>
                <a:cs typeface="Times New Roman" panose="02020603050405020304" pitchFamily="18" charset="0"/>
              </a:rPr>
              <a:t>đồng sau lụt, bờ đê lụt lở, gánh gồng xộc xệch, chịu đói suốt ngày tròn , ngồi co ro; ngô hay khoai</a:t>
            </a:r>
            <a:r>
              <a:rPr lang="vi-VN" sz="3200">
                <a:latin typeface="Times New Roman" panose="02020603050405020304" pitchFamily="18" charset="0"/>
                <a:ea typeface="Times New Roman" panose="02020603050405020304" pitchFamily="18" charset="0"/>
                <a:cs typeface="Times New Roman" panose="02020603050405020304" pitchFamily="18" charset="0"/>
              </a:rPr>
              <a:t>… </a:t>
            </a:r>
            <a:endParaRPr lang="en-US" sz="3200">
              <a:latin typeface="Times New Roman" panose="02020603050405020304" pitchFamily="18" charset="0"/>
              <a:ea typeface="Times New Roman" panose="02020603050405020304" pitchFamily="18" charset="0"/>
              <a:cs typeface="Times New Roman" panose="02020603050405020304" pitchFamily="18" charset="0"/>
            </a:endParaRPr>
          </a:p>
          <a:p>
            <a:pPr algn="just">
              <a:spcAft>
                <a:spcPts val="0"/>
              </a:spcAft>
            </a:pPr>
            <a:r>
              <a:rPr lang="en-US" sz="3200">
                <a:latin typeface="Times New Roman" panose="02020603050405020304" pitchFamily="18" charset="0"/>
                <a:ea typeface="Times New Roman" panose="02020603050405020304" pitchFamily="18" charset="0"/>
                <a:cs typeface="Times New Roman" panose="02020603050405020304" pitchFamily="18" charset="0"/>
              </a:rPr>
              <a:t>- N</a:t>
            </a:r>
            <a:r>
              <a:rPr lang="vi-VN" sz="3200">
                <a:latin typeface="Times New Roman" panose="02020603050405020304" pitchFamily="18" charset="0"/>
                <a:ea typeface="Times New Roman" panose="02020603050405020304" pitchFamily="18" charset="0"/>
                <a:cs typeface="Times New Roman" panose="02020603050405020304" pitchFamily="18" charset="0"/>
              </a:rPr>
              <a:t>hững từ ngữ khắc hoạ </a:t>
            </a:r>
            <a:r>
              <a:rPr lang="en-US" sz="3200">
                <a:latin typeface="Times New Roman" panose="02020603050405020304" pitchFamily="18" charset="0"/>
                <a:ea typeface="Times New Roman" panose="02020603050405020304" pitchFamily="18" charset="0"/>
                <a:cs typeface="Times New Roman" panose="02020603050405020304" pitchFamily="18" charset="0"/>
              </a:rPr>
              <a:t>hình ảnh người mẹ:</a:t>
            </a:r>
            <a:r>
              <a:rPr lang="vi-VN" sz="3200">
                <a:latin typeface="Times New Roman" panose="02020603050405020304" pitchFamily="18" charset="0"/>
                <a:ea typeface="Times New Roman" panose="02020603050405020304" pitchFamily="18" charset="0"/>
                <a:cs typeface="Times New Roman" panose="02020603050405020304" pitchFamily="18" charset="0"/>
              </a:rPr>
              <a:t> Mẹ hiện lên qua hình ảnh “gánh gồng” trước hoàng hôn, trong cái chật vật của từ “xộc xệch”, hiện về trong cảnh những năm khốn khó, những ngày đói khổ, đê lở lụt về.</a:t>
            </a:r>
            <a:endParaRPr lang="en-US" sz="3200">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12122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barn(inVertical)">
                                      <p:cBhvr>
                                        <p:cTn id="10" dur="5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16" presetClass="entr" presetSubtype="21"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animEffect transition="in" filter="barn(inVertical)">
                                      <p:cBhvr>
                                        <p:cTn id="15" dur="500"/>
                                        <p:tgtEl>
                                          <p:spTgt spid="6"/>
                                        </p:tgtEl>
                                      </p:cBhvr>
                                    </p:animEffect>
                                  </p:childTnLst>
                                </p:cTn>
                              </p:par>
                              <p:par>
                                <p:cTn id="16" presetID="16" presetClass="entr" presetSubtype="21" fill="hold" grpId="0" nodeType="withEffect">
                                  <p:stCondLst>
                                    <p:cond delay="0"/>
                                  </p:stCondLst>
                                  <p:childTnLst>
                                    <p:set>
                                      <p:cBhvr>
                                        <p:cTn id="17" dur="1" fill="hold">
                                          <p:stCondLst>
                                            <p:cond delay="0"/>
                                          </p:stCondLst>
                                        </p:cTn>
                                        <p:tgtEl>
                                          <p:spTgt spid="3"/>
                                        </p:tgtEl>
                                        <p:attrNameLst>
                                          <p:attrName>style.visibility</p:attrName>
                                        </p:attrNameLst>
                                      </p:cBhvr>
                                      <p:to>
                                        <p:strVal val="visible"/>
                                      </p:to>
                                    </p:set>
                                    <p:animEffect transition="in" filter="barn(inVertical)">
                                      <p:cBhvr>
                                        <p:cTn id="18"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2" grpId="0"/>
      <p:bldP spid="3"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102" descr="Untitled-6"/>
          <p:cNvPicPr>
            <a:picLocks noChangeAspect="1" noChangeArrowheads="1"/>
          </p:cNvPicPr>
          <p:nvPr/>
        </p:nvPicPr>
        <p:blipFill>
          <a:blip r:embed="rId2"/>
          <a:srcRect/>
          <a:stretch>
            <a:fillRect/>
          </a:stretch>
        </p:blipFill>
        <p:spPr bwMode="auto">
          <a:xfrm>
            <a:off x="-286603" y="-150125"/>
            <a:ext cx="12774304" cy="7424382"/>
          </a:xfrm>
          <a:prstGeom prst="rect">
            <a:avLst/>
          </a:prstGeom>
          <a:noFill/>
          <a:ln w="9525">
            <a:noFill/>
            <a:miter lim="800000"/>
            <a:headEnd/>
            <a:tailEnd/>
          </a:ln>
        </p:spPr>
      </p:pic>
      <p:sp>
        <p:nvSpPr>
          <p:cNvPr id="6" name="Rounded Rectangle 10">
            <a:extLst>
              <a:ext uri="{FF2B5EF4-FFF2-40B4-BE49-F238E27FC236}">
                <a16:creationId xmlns:a16="http://schemas.microsoft.com/office/drawing/2014/main" id="{0466190C-B3CF-477B-B7FA-69676A4FE98B}"/>
              </a:ext>
            </a:extLst>
          </p:cNvPr>
          <p:cNvSpPr>
            <a:spLocks noChangeArrowheads="1"/>
          </p:cNvSpPr>
          <p:nvPr/>
        </p:nvSpPr>
        <p:spPr bwMode="auto">
          <a:xfrm>
            <a:off x="476533" y="2082800"/>
            <a:ext cx="11248031" cy="3911600"/>
          </a:xfrm>
          <a:prstGeom prst="roundRect">
            <a:avLst>
              <a:gd name="adj" fmla="val 16667"/>
            </a:avLst>
          </a:prstGeom>
          <a:solidFill>
            <a:schemeClr val="accent4">
              <a:lumMod val="20000"/>
              <a:lumOff val="80000"/>
            </a:schemeClr>
          </a:solidFill>
          <a:ln>
            <a:headEnd/>
            <a:tailEnd/>
          </a:ln>
        </p:spPr>
        <p:style>
          <a:lnRef idx="3">
            <a:schemeClr val="lt1"/>
          </a:lnRef>
          <a:fillRef idx="1">
            <a:schemeClr val="accent4"/>
          </a:fillRef>
          <a:effectRef idx="1">
            <a:schemeClr val="accent4"/>
          </a:effectRef>
          <a:fontRef idx="minor">
            <a:schemeClr val="lt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50000"/>
              </a:lnSpc>
              <a:spcBef>
                <a:spcPct val="0"/>
              </a:spcBef>
              <a:spcAft>
                <a:spcPts val="800"/>
              </a:spcAft>
              <a:buClrTx/>
              <a:buSzTx/>
              <a:buFontTx/>
              <a:buNone/>
              <a:tabLst/>
              <a:defRPr/>
            </a:pPr>
            <a:endParaRPr kumimoji="0" lang="en-US" sz="3200" b="1" i="0" u="none" strike="noStrike" kern="1200" cap="none" spc="0" normalizeH="0" baseline="0" noProof="0">
              <a:ln>
                <a:noFill/>
              </a:ln>
              <a:solidFill>
                <a:srgbClr val="000000"/>
              </a:solidFill>
              <a:effectLst/>
              <a:uLnTx/>
              <a:uFillTx/>
              <a:latin typeface="Times New Roman" panose="02020603050405020304" pitchFamily="18" charset="0"/>
              <a:cs typeface="Times New Roman" panose="02020603050405020304" pitchFamily="18" charset="0"/>
            </a:endParaRPr>
          </a:p>
          <a:p>
            <a:pPr marL="0" marR="0" lvl="0" indent="0" algn="ctr" defTabSz="914400" rtl="0" eaLnBrk="0" fontAlgn="base" latinLnBrk="0" hangingPunct="0">
              <a:lnSpc>
                <a:spcPct val="150000"/>
              </a:lnSpc>
              <a:spcBef>
                <a:spcPct val="0"/>
              </a:spcBef>
              <a:spcAft>
                <a:spcPct val="0"/>
              </a:spcAft>
              <a:buClrTx/>
              <a:buSzTx/>
              <a:buFontTx/>
              <a:buNone/>
              <a:tabLst/>
              <a:defRPr/>
            </a:pPr>
            <a:endParaRPr kumimoji="0" lang="en-US" altLang="en-US" sz="3200" b="0" i="0" u="none" strike="noStrike" kern="1200" cap="none" spc="0" normalizeH="0" baseline="0" noProof="0">
              <a:ln>
                <a:noFill/>
              </a:ln>
              <a:solidFill>
                <a:srgbClr val="000000"/>
              </a:solidFill>
              <a:effectLst/>
              <a:uLnTx/>
              <a:uFillTx/>
              <a:latin typeface="Times New Roman" panose="02020603050405020304" pitchFamily="18" charset="0"/>
              <a:cs typeface="Times New Roman" panose="02020603050405020304" pitchFamily="18" charset="0"/>
            </a:endParaRPr>
          </a:p>
        </p:txBody>
      </p:sp>
      <p:sp>
        <p:nvSpPr>
          <p:cNvPr id="2" name="Rectangle 1"/>
          <p:cNvSpPr/>
          <p:nvPr/>
        </p:nvSpPr>
        <p:spPr>
          <a:xfrm>
            <a:off x="620297" y="2478652"/>
            <a:ext cx="10960501" cy="3697166"/>
          </a:xfrm>
          <a:prstGeom prst="rect">
            <a:avLst/>
          </a:prstGeom>
        </p:spPr>
        <p:txBody>
          <a:bodyPr wrap="square">
            <a:spAutoFit/>
          </a:bodyPr>
          <a:lstStyle/>
          <a:p>
            <a:pPr algn="just">
              <a:lnSpc>
                <a:spcPct val="150000"/>
              </a:lnSpc>
              <a:spcAft>
                <a:spcPts val="0"/>
              </a:spcAft>
            </a:pPr>
            <a:r>
              <a:rPr lang="vi-VN" sz="3200" b="1">
                <a:latin typeface="Times New Roman" panose="02020603050405020304" pitchFamily="18" charset="0"/>
                <a:ea typeface="Times New Roman" panose="02020603050405020304" pitchFamily="18" charset="0"/>
                <a:cs typeface="Times New Roman" panose="02020603050405020304" pitchFamily="18" charset="0"/>
              </a:rPr>
              <a:t>Câu 2. </a:t>
            </a:r>
            <a:endParaRPr lang="en-US" sz="3200">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50000"/>
              </a:lnSpc>
              <a:spcAft>
                <a:spcPts val="0"/>
              </a:spcAft>
            </a:pPr>
            <a:r>
              <a:rPr lang="vi-VN" sz="3200">
                <a:latin typeface="Times New Roman" panose="02020603050405020304" pitchFamily="18" charset="0"/>
                <a:ea typeface="Times New Roman" panose="02020603050405020304" pitchFamily="18" charset="0"/>
                <a:cs typeface="Times New Roman" panose="02020603050405020304" pitchFamily="18" charset="0"/>
              </a:rPr>
              <a:t>- Biện pháp tu từ: Ẩn dụ (</a:t>
            </a:r>
            <a:r>
              <a:rPr lang="vi-VN" sz="3200" i="1">
                <a:latin typeface="Times New Roman" panose="02020603050405020304" pitchFamily="18" charset="0"/>
                <a:ea typeface="Times New Roman" panose="02020603050405020304" pitchFamily="18" charset="0"/>
                <a:cs typeface="Times New Roman" panose="02020603050405020304" pitchFamily="18" charset="0"/>
              </a:rPr>
              <a:t>vuông đất</a:t>
            </a:r>
            <a:r>
              <a:rPr lang="vi-VN" sz="3200">
                <a:latin typeface="Times New Roman" panose="02020603050405020304" pitchFamily="18" charset="0"/>
                <a:ea typeface="Times New Roman" panose="02020603050405020304" pitchFamily="18" charset="0"/>
                <a:cs typeface="Times New Roman" panose="02020603050405020304" pitchFamily="18" charset="0"/>
              </a:rPr>
              <a:t>- chỉ ngôi mộ của mẹ). </a:t>
            </a:r>
            <a:endParaRPr lang="en-US" sz="3200">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50000"/>
              </a:lnSpc>
              <a:spcAft>
                <a:spcPts val="0"/>
              </a:spcAft>
            </a:pPr>
            <a:r>
              <a:rPr lang="vi-VN" sz="3200">
                <a:latin typeface="Times New Roman" panose="02020603050405020304" pitchFamily="18" charset="0"/>
                <a:ea typeface="Times New Roman" panose="02020603050405020304" pitchFamily="18" charset="0"/>
                <a:cs typeface="Times New Roman" panose="02020603050405020304" pitchFamily="18" charset="0"/>
              </a:rPr>
              <a:t>- Tác dụng: gợi hình ảnh cụ thể, làm giảm sự đau xót khi nhớ về người mẹ đã qua</a:t>
            </a:r>
            <a:endParaRPr lang="en-US" sz="3200">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50000"/>
              </a:lnSpc>
              <a:spcAft>
                <a:spcPts val="0"/>
              </a:spcAft>
            </a:pPr>
            <a:r>
              <a:rPr lang="vi-VN" sz="3200" b="1">
                <a:latin typeface="Times New Roman" panose="02020603050405020304" pitchFamily="18" charset="0"/>
                <a:ea typeface="Times New Roman" panose="02020603050405020304" pitchFamily="18" charset="0"/>
                <a:cs typeface="Times New Roman" panose="02020603050405020304" pitchFamily="18" charset="0"/>
              </a:rPr>
              <a:t> </a:t>
            </a:r>
            <a:endParaRPr lang="en-US" sz="3200">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206715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arn(inVertical)">
                                      <p:cBhvr>
                                        <p:cTn id="7" dur="500"/>
                                        <p:tgtEl>
                                          <p:spTgt spid="6"/>
                                        </p:tgtEl>
                                      </p:cBhvr>
                                    </p:animEffect>
                                  </p:childTnLst>
                                </p:cTn>
                              </p:par>
                              <p:par>
                                <p:cTn id="8" presetID="16" presetClass="entr" presetSubtype="21" fill="hold" nodeType="with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barn(inVertical)">
                                      <p:cBhvr>
                                        <p:cTn id="10" dur="500"/>
                                        <p:tgtEl>
                                          <p:spTgt spid="4"/>
                                        </p:tgtEl>
                                      </p:cBhvr>
                                    </p:animEffect>
                                  </p:childTnLst>
                                </p:cTn>
                              </p:par>
                              <p:par>
                                <p:cTn id="11" presetID="16" presetClass="entr" presetSubtype="21" fill="hold" grpId="0" nodeType="withEffect">
                                  <p:stCondLst>
                                    <p:cond delay="0"/>
                                  </p:stCondLst>
                                  <p:childTnLst>
                                    <p:set>
                                      <p:cBhvr>
                                        <p:cTn id="12" dur="1" fill="hold">
                                          <p:stCondLst>
                                            <p:cond delay="0"/>
                                          </p:stCondLst>
                                        </p:cTn>
                                        <p:tgtEl>
                                          <p:spTgt spid="2"/>
                                        </p:tgtEl>
                                        <p:attrNameLst>
                                          <p:attrName>style.visibility</p:attrName>
                                        </p:attrNameLst>
                                      </p:cBhvr>
                                      <p:to>
                                        <p:strVal val="visible"/>
                                      </p:to>
                                    </p:set>
                                    <p:animEffect transition="in" filter="barn(inVertical)">
                                      <p:cBhvr>
                                        <p:cTn id="13"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102" descr="Untitled-6"/>
          <p:cNvPicPr>
            <a:picLocks noChangeAspect="1" noChangeArrowheads="1"/>
          </p:cNvPicPr>
          <p:nvPr/>
        </p:nvPicPr>
        <p:blipFill>
          <a:blip r:embed="rId2"/>
          <a:srcRect/>
          <a:stretch>
            <a:fillRect/>
          </a:stretch>
        </p:blipFill>
        <p:spPr bwMode="auto">
          <a:xfrm>
            <a:off x="-286603" y="-150125"/>
            <a:ext cx="12774304" cy="7424382"/>
          </a:xfrm>
          <a:prstGeom prst="rect">
            <a:avLst/>
          </a:prstGeom>
          <a:noFill/>
          <a:ln w="9525">
            <a:noFill/>
            <a:miter lim="800000"/>
            <a:headEnd/>
            <a:tailEnd/>
          </a:ln>
        </p:spPr>
      </p:pic>
      <p:sp>
        <p:nvSpPr>
          <p:cNvPr id="6" name="Rounded Rectangle 10">
            <a:extLst>
              <a:ext uri="{FF2B5EF4-FFF2-40B4-BE49-F238E27FC236}">
                <a16:creationId xmlns:a16="http://schemas.microsoft.com/office/drawing/2014/main" id="{0466190C-B3CF-477B-B7FA-69676A4FE98B}"/>
              </a:ext>
            </a:extLst>
          </p:cNvPr>
          <p:cNvSpPr>
            <a:spLocks noChangeArrowheads="1"/>
          </p:cNvSpPr>
          <p:nvPr/>
        </p:nvSpPr>
        <p:spPr bwMode="auto">
          <a:xfrm>
            <a:off x="534572" y="1744394"/>
            <a:ext cx="11235864" cy="4288106"/>
          </a:xfrm>
          <a:prstGeom prst="roundRect">
            <a:avLst>
              <a:gd name="adj" fmla="val 16667"/>
            </a:avLst>
          </a:prstGeom>
          <a:solidFill>
            <a:schemeClr val="accent4">
              <a:lumMod val="20000"/>
              <a:lumOff val="80000"/>
            </a:schemeClr>
          </a:solidFill>
          <a:ln>
            <a:headEnd/>
            <a:tailEnd/>
          </a:ln>
        </p:spPr>
        <p:style>
          <a:lnRef idx="3">
            <a:schemeClr val="lt1"/>
          </a:lnRef>
          <a:fillRef idx="1">
            <a:schemeClr val="accent4"/>
          </a:fillRef>
          <a:effectRef idx="1">
            <a:schemeClr val="accent4"/>
          </a:effectRef>
          <a:fontRef idx="minor">
            <a:schemeClr val="lt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50000"/>
              </a:lnSpc>
              <a:spcBef>
                <a:spcPct val="0"/>
              </a:spcBef>
              <a:spcAft>
                <a:spcPts val="800"/>
              </a:spcAft>
              <a:buClrTx/>
              <a:buSzTx/>
              <a:buFontTx/>
              <a:buNone/>
              <a:tabLst/>
              <a:defRPr/>
            </a:pPr>
            <a:endParaRPr kumimoji="0" lang="en-US" sz="3200" b="1" i="0" u="none" strike="noStrike" kern="1200" cap="none" spc="0" normalizeH="0" baseline="0" noProof="0">
              <a:ln>
                <a:noFill/>
              </a:ln>
              <a:solidFill>
                <a:srgbClr val="000000"/>
              </a:solidFill>
              <a:effectLst/>
              <a:uLnTx/>
              <a:uFillTx/>
              <a:latin typeface="Times New Roman" panose="02020603050405020304" pitchFamily="18" charset="0"/>
              <a:cs typeface="Times New Roman" panose="02020603050405020304" pitchFamily="18" charset="0"/>
            </a:endParaRPr>
          </a:p>
          <a:p>
            <a:pPr marL="0" marR="0" lvl="0" indent="0" algn="ctr" defTabSz="914400" rtl="0" eaLnBrk="0" fontAlgn="base" latinLnBrk="0" hangingPunct="0">
              <a:lnSpc>
                <a:spcPct val="150000"/>
              </a:lnSpc>
              <a:spcBef>
                <a:spcPct val="0"/>
              </a:spcBef>
              <a:spcAft>
                <a:spcPct val="0"/>
              </a:spcAft>
              <a:buClrTx/>
              <a:buSzTx/>
              <a:buFontTx/>
              <a:buNone/>
              <a:tabLst/>
              <a:defRPr/>
            </a:pPr>
            <a:endParaRPr kumimoji="0" lang="en-US" altLang="en-US" sz="3200" b="0" i="0" u="none" strike="noStrike" kern="1200" cap="none" spc="0" normalizeH="0" baseline="0" noProof="0">
              <a:ln>
                <a:noFill/>
              </a:ln>
              <a:solidFill>
                <a:srgbClr val="000000"/>
              </a:solidFill>
              <a:effectLst/>
              <a:uLnTx/>
              <a:uFillTx/>
              <a:latin typeface="Times New Roman" panose="02020603050405020304" pitchFamily="18" charset="0"/>
              <a:cs typeface="Times New Roman" panose="02020603050405020304" pitchFamily="18" charset="0"/>
            </a:endParaRPr>
          </a:p>
        </p:txBody>
      </p:sp>
      <p:sp>
        <p:nvSpPr>
          <p:cNvPr id="2" name="Rectangle 1"/>
          <p:cNvSpPr/>
          <p:nvPr/>
        </p:nvSpPr>
        <p:spPr>
          <a:xfrm>
            <a:off x="694473" y="2108346"/>
            <a:ext cx="11075963" cy="3697166"/>
          </a:xfrm>
          <a:prstGeom prst="rect">
            <a:avLst/>
          </a:prstGeom>
        </p:spPr>
        <p:txBody>
          <a:bodyPr wrap="square">
            <a:spAutoFit/>
          </a:bodyPr>
          <a:lstStyle/>
          <a:p>
            <a:pPr algn="just">
              <a:lnSpc>
                <a:spcPct val="150000"/>
              </a:lnSpc>
              <a:spcAft>
                <a:spcPts val="0"/>
              </a:spcAft>
            </a:pPr>
            <a:r>
              <a:rPr lang="vi-VN" sz="3200" b="1">
                <a:latin typeface="Times New Roman" panose="02020603050405020304" pitchFamily="18" charset="0"/>
                <a:ea typeface="Times New Roman" panose="02020603050405020304" pitchFamily="18" charset="0"/>
                <a:cs typeface="Times New Roman" panose="02020603050405020304" pitchFamily="18" charset="0"/>
              </a:rPr>
              <a:t>Câu 3.</a:t>
            </a:r>
            <a:r>
              <a:rPr lang="vi-VN" sz="3200">
                <a:latin typeface="Times New Roman" panose="02020603050405020304" pitchFamily="18" charset="0"/>
                <a:ea typeface="Times New Roman" panose="02020603050405020304" pitchFamily="18" charset="0"/>
                <a:cs typeface="Times New Roman" panose="02020603050405020304" pitchFamily="18" charset="0"/>
              </a:rPr>
              <a:t> </a:t>
            </a:r>
            <a:r>
              <a:rPr lang="en-US" sz="3200">
                <a:latin typeface="Times New Roman" panose="02020603050405020304" pitchFamily="18" charset="0"/>
                <a:ea typeface="Times New Roman" panose="02020603050405020304" pitchFamily="18" charset="0"/>
                <a:cs typeface="Times New Roman" panose="02020603050405020304" pitchFamily="18" charset="0"/>
              </a:rPr>
              <a:t>H</a:t>
            </a:r>
            <a:r>
              <a:rPr lang="vi-VN" sz="3200">
                <a:latin typeface="Times New Roman" panose="02020603050405020304" pitchFamily="18" charset="0"/>
                <a:ea typeface="Times New Roman" panose="02020603050405020304" pitchFamily="18" charset="0"/>
                <a:cs typeface="Times New Roman" panose="02020603050405020304" pitchFamily="18" charset="0"/>
              </a:rPr>
              <a:t>iểu về câu thơ: </a:t>
            </a:r>
            <a:r>
              <a:rPr lang="vi-VN" sz="3200" i="1">
                <a:latin typeface="Times New Roman" panose="02020603050405020304" pitchFamily="18" charset="0"/>
                <a:ea typeface="Times New Roman" panose="02020603050405020304" pitchFamily="18" charset="0"/>
                <a:cs typeface="Times New Roman" panose="02020603050405020304" pitchFamily="18" charset="0"/>
              </a:rPr>
              <a:t>Mẹ gánh gồng xộc xệch hoàng hôn</a:t>
            </a:r>
            <a:r>
              <a:rPr lang="en-US" sz="3200">
                <a:latin typeface="Times New Roman" panose="02020603050405020304" pitchFamily="18" charset="0"/>
                <a:ea typeface="Times New Roman" panose="02020603050405020304" pitchFamily="18" charset="0"/>
                <a:cs typeface="Times New Roman" panose="02020603050405020304" pitchFamily="18" charset="0"/>
              </a:rPr>
              <a:t>:</a:t>
            </a:r>
          </a:p>
          <a:p>
            <a:pPr algn="just">
              <a:lnSpc>
                <a:spcPct val="150000"/>
              </a:lnSpc>
              <a:spcAft>
                <a:spcPts val="0"/>
              </a:spcAft>
            </a:pPr>
            <a:r>
              <a:rPr lang="vi-VN" sz="3200">
                <a:latin typeface="Times New Roman" panose="02020603050405020304" pitchFamily="18" charset="0"/>
                <a:ea typeface="Times New Roman" panose="02020603050405020304" pitchFamily="18" charset="0"/>
                <a:cs typeface="Times New Roman" panose="02020603050405020304" pitchFamily="18" charset="0"/>
              </a:rPr>
              <a:t>- Hình ảnh người mẹ nghèo khổ suốt đời, tần tảo, chịu thương chịu khó trong cuộc mưu sinh để nuôi con nên người; </a:t>
            </a:r>
            <a:endParaRPr lang="en-US" sz="3200">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50000"/>
              </a:lnSpc>
              <a:spcAft>
                <a:spcPts val="0"/>
              </a:spcAft>
            </a:pPr>
            <a:r>
              <a:rPr lang="vi-VN" sz="3200">
                <a:latin typeface="Times New Roman" panose="02020603050405020304" pitchFamily="18" charset="0"/>
                <a:ea typeface="Times New Roman" panose="02020603050405020304" pitchFamily="18" charset="0"/>
                <a:cs typeface="Times New Roman" panose="02020603050405020304" pitchFamily="18" charset="0"/>
              </a:rPr>
              <a:t>- Biểu hiện sự thấu hiểu và cũng là tình cảm vừa thương xót vừa tri ân, kính trọng dành cho mẹ của nhà thơ.</a:t>
            </a:r>
            <a:endParaRPr lang="en-US" sz="3200">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411991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arn(inVertical)">
                                      <p:cBhvr>
                                        <p:cTn id="7" dur="500"/>
                                        <p:tgtEl>
                                          <p:spTgt spid="6"/>
                                        </p:tgtEl>
                                      </p:cBhvr>
                                    </p:animEffect>
                                  </p:childTnLst>
                                </p:cTn>
                              </p:par>
                              <p:par>
                                <p:cTn id="8" presetID="16" presetClass="entr" presetSubtype="21" fill="hold" nodeType="with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barn(inVertical)">
                                      <p:cBhvr>
                                        <p:cTn id="10" dur="500"/>
                                        <p:tgtEl>
                                          <p:spTgt spid="4"/>
                                        </p:tgtEl>
                                      </p:cBhvr>
                                    </p:animEffect>
                                  </p:childTnLst>
                                </p:cTn>
                              </p:par>
                              <p:par>
                                <p:cTn id="11" presetID="16" presetClass="entr" presetSubtype="21" fill="hold" grpId="0" nodeType="withEffect">
                                  <p:stCondLst>
                                    <p:cond delay="0"/>
                                  </p:stCondLst>
                                  <p:childTnLst>
                                    <p:set>
                                      <p:cBhvr>
                                        <p:cTn id="12" dur="1" fill="hold">
                                          <p:stCondLst>
                                            <p:cond delay="0"/>
                                          </p:stCondLst>
                                        </p:cTn>
                                        <p:tgtEl>
                                          <p:spTgt spid="2"/>
                                        </p:tgtEl>
                                        <p:attrNameLst>
                                          <p:attrName>style.visibility</p:attrName>
                                        </p:attrNameLst>
                                      </p:cBhvr>
                                      <p:to>
                                        <p:strVal val="visible"/>
                                      </p:to>
                                    </p:set>
                                    <p:animEffect transition="in" filter="barn(inVertical)">
                                      <p:cBhvr>
                                        <p:cTn id="13"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2"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Flow">
  <a:themeElements>
    <a:clrScheme name="Flow">
      <a:dk1>
        <a:srgbClr val="000000"/>
      </a:dk1>
      <a:lt1>
        <a:srgbClr val="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357</TotalTime>
  <Words>1678</Words>
  <PresentationFormat>Widescreen</PresentationFormat>
  <Paragraphs>106</Paragraphs>
  <Slides>21</Slides>
  <Notes>15</Notes>
  <HiddenSlides>0</HiddenSlides>
  <MMClips>0</MMClips>
  <ScaleCrop>false</ScaleCrop>
  <HeadingPairs>
    <vt:vector size="6" baseType="variant">
      <vt:variant>
        <vt:lpstr>Fonts Used</vt:lpstr>
      </vt:variant>
      <vt:variant>
        <vt:i4>7</vt:i4>
      </vt:variant>
      <vt:variant>
        <vt:lpstr>Theme</vt:lpstr>
      </vt:variant>
      <vt:variant>
        <vt:i4>2</vt:i4>
      </vt:variant>
      <vt:variant>
        <vt:lpstr>Slide Titles</vt:lpstr>
      </vt:variant>
      <vt:variant>
        <vt:i4>21</vt:i4>
      </vt:variant>
    </vt:vector>
  </HeadingPairs>
  <TitlesOfParts>
    <vt:vector size="30" baseType="lpstr">
      <vt:lpstr>.VnBodoniH</vt:lpstr>
      <vt:lpstr>Arial</vt:lpstr>
      <vt:lpstr>Calibri</vt:lpstr>
      <vt:lpstr>Calibri Light</vt:lpstr>
      <vt:lpstr>Constantia</vt:lpstr>
      <vt:lpstr>Noto Sans Symbols</vt:lpstr>
      <vt:lpstr>Times New Roman</vt:lpstr>
      <vt:lpstr>Office Theme</vt:lpstr>
      <vt:lpstr>Flow</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VnTeach.Com</dc:creator>
  <cp:keywords>VnTeach.Com</cp:keywords>
  <dcterms:created xsi:type="dcterms:W3CDTF">2022-06-20T07:37:00Z</dcterms:created>
  <dcterms:modified xsi:type="dcterms:W3CDTF">2022-10-20T14:12:08Z</dcterms:modified>
</cp:coreProperties>
</file>