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279" r:id="rId6"/>
    <p:sldId id="363" r:id="rId7"/>
    <p:sldId id="376" r:id="rId8"/>
    <p:sldId id="281" r:id="rId9"/>
    <p:sldId id="346" r:id="rId10"/>
    <p:sldId id="366" r:id="rId11"/>
    <p:sldId id="377" r:id="rId12"/>
    <p:sldId id="367" r:id="rId13"/>
    <p:sldId id="368" r:id="rId14"/>
    <p:sldId id="370" r:id="rId15"/>
    <p:sldId id="378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050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86" y="1860193"/>
            <a:ext cx="6119228" cy="426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91441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3" y="1083306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98130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ABDAD-D05E-49BB-95FA-53151C9EBE14}"/>
              </a:ext>
            </a:extLst>
          </p:cNvPr>
          <p:cNvSpPr txBox="1"/>
          <p:nvPr/>
        </p:nvSpPr>
        <p:spPr>
          <a:xfrm>
            <a:off x="5343331" y="2544123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only about 30 minutes. 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too.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exercising,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014829" y="4497504"/>
            <a:ext cx="962149" cy="8995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4002" y="5387889"/>
            <a:ext cx="2105952" cy="5575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3111" y="5624947"/>
            <a:ext cx="5871269" cy="5528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86167" y="235094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</a:t>
            </a:r>
            <a:r>
              <a:rPr lang="en-US" sz="2800">
                <a:latin typeface="Calibri (Body)"/>
              </a:rPr>
              <a:t>topic </a:t>
            </a:r>
            <a:r>
              <a:rPr lang="en-US" sz="2800" i="1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</a:t>
            </a:r>
            <a:r>
              <a:rPr lang="en-US" sz="2800">
                <a:latin typeface="Calibri (Body)"/>
              </a:rPr>
              <a:t>about </a:t>
            </a:r>
            <a:r>
              <a:rPr lang="en-US" sz="2800" smtClean="0">
                <a:latin typeface="Calibri (Body)"/>
              </a:rPr>
              <a:t>hobbies</a:t>
            </a:r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  <a:endParaRPr lang="en-US" sz="2800" dirty="0">
              <a:latin typeface="Calibri (Body)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88" y="3171291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4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00" y="2392816"/>
            <a:ext cx="5838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7469" y="2058469"/>
            <a:ext cx="10274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t</a:t>
            </a:r>
            <a:r>
              <a:rPr lang="en-US" sz="2800" dirty="0" smtClean="0">
                <a:latin typeface="Calibri (Body)"/>
              </a:rPr>
              <a:t>alk about likes and dislikes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a</a:t>
            </a:r>
            <a:r>
              <a:rPr lang="en-US" sz="2800" dirty="0" smtClean="0">
                <a:latin typeface="Calibri (Body)"/>
              </a:rPr>
              <a:t>sk and answer about hobbies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014829" y="4497504"/>
            <a:ext cx="962149" cy="8995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4002" y="5387889"/>
            <a:ext cx="2105952" cy="5575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3111" y="5624947"/>
            <a:ext cx="5871269" cy="5528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102429" y="2356757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1170215" y="2941532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5132615" y="4498653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2046514" y="416119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2977243" y="514091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723372" y="3336471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B17022C-979C-456C-8D69-11C011BBFF3E}"/>
              </a:ext>
            </a:extLst>
          </p:cNvPr>
          <p:cNvSpPr/>
          <p:nvPr/>
        </p:nvSpPr>
        <p:spPr>
          <a:xfrm>
            <a:off x="7276644" y="1972941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902530" y="3577248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40077D3-000A-4105-87D1-E496135C94D0}"/>
              </a:ext>
            </a:extLst>
          </p:cNvPr>
          <p:cNvSpPr/>
          <p:nvPr/>
        </p:nvSpPr>
        <p:spPr>
          <a:xfrm>
            <a:off x="6199415" y="1951169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3902529" y="1951169"/>
            <a:ext cx="13062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3902530" y="2758392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3902530" y="4396104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3902530" y="603381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902529" y="521496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28486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7096" r="11856" b="10398"/>
          <a:stretch/>
        </p:blipFill>
        <p:spPr>
          <a:xfrm>
            <a:off x="277958" y="3412416"/>
            <a:ext cx="5302352" cy="30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68" y="2965579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 smtClean="0"/>
              <a:t>–</a:t>
            </a:r>
            <a:r>
              <a:rPr lang="en-US" sz="3000" i="1" dirty="0" err="1" smtClean="0"/>
              <a:t>ing</a:t>
            </a:r>
            <a:r>
              <a:rPr lang="en-US" sz="3000" i="1" dirty="0" smtClean="0"/>
              <a:t> </a:t>
            </a:r>
            <a:r>
              <a:rPr lang="en-US" sz="3000" dirty="0"/>
              <a:t>form after verbs of liking and </a:t>
            </a:r>
            <a:r>
              <a:rPr lang="en-US" sz="3000" dirty="0" smtClean="0"/>
              <a:t>dis</a:t>
            </a:r>
            <a:r>
              <a:rPr lang="en-US" sz="3000" dirty="0" smtClean="0"/>
              <a:t>liking</a:t>
            </a:r>
            <a:r>
              <a:rPr lang="en-US" sz="3000" dirty="0"/>
              <a:t>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568" y="4556343"/>
            <a:ext cx="7010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Example:   </a:t>
            </a:r>
            <a:r>
              <a:rPr lang="en-US" sz="2800" i="1" dirty="0"/>
              <a:t>I </a:t>
            </a:r>
            <a:r>
              <a:rPr lang="en-US" sz="2800" b="1" i="1" dirty="0">
                <a:solidFill>
                  <a:schemeClr val="accent2"/>
                </a:solidFill>
              </a:rPr>
              <a:t>like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>
                <a:solidFill>
                  <a:schemeClr val="accent2"/>
                </a:solidFill>
              </a:rPr>
              <a:t>hates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80A05-717B-46A5-AB41-C8874942EEE8}"/>
              </a:ext>
            </a:extLst>
          </p:cNvPr>
          <p:cNvSpPr txBox="1"/>
          <p:nvPr/>
        </p:nvSpPr>
        <p:spPr>
          <a:xfrm>
            <a:off x="3034782" y="1744147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</a:t>
            </a:r>
            <a:r>
              <a:rPr lang="en-US" sz="3600" b="1">
                <a:solidFill>
                  <a:srgbClr val="FFFF00"/>
                </a:solidFill>
              </a:rPr>
              <a:t>OF </a:t>
            </a:r>
            <a:r>
              <a:rPr lang="en-US" sz="3600" b="1" smtClean="0">
                <a:solidFill>
                  <a:srgbClr val="FFFF00"/>
                </a:solidFill>
              </a:rPr>
              <a:t>LIKING + </a:t>
            </a:r>
            <a:r>
              <a:rPr lang="en-US" sz="3600" b="1" dirty="0">
                <a:solidFill>
                  <a:srgbClr val="FFFF00"/>
                </a:solidFill>
              </a:rPr>
              <a:t>V-ING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36A206-8EBA-4419-866F-158CD68EDDEA}"/>
              </a:ext>
            </a:extLst>
          </p:cNvPr>
          <p:cNvSpPr txBox="1"/>
          <p:nvPr/>
        </p:nvSpPr>
        <p:spPr>
          <a:xfrm>
            <a:off x="4672548" y="2025916"/>
            <a:ext cx="73803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3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2953</TotalTime>
  <Words>688</Words>
  <Application>Microsoft Office PowerPoint</Application>
  <PresentationFormat>Widescreen</PresentationFormat>
  <Paragraphs>125</Paragraphs>
  <Slides>18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ChronicaPro-Medium</vt:lpstr>
      <vt:lpstr>ChronicaProMediumIt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EDIBOOKS</cp:lastModifiedBy>
  <cp:revision>216</cp:revision>
  <dcterms:created xsi:type="dcterms:W3CDTF">2020-12-09T02:04:09Z</dcterms:created>
  <dcterms:modified xsi:type="dcterms:W3CDTF">2022-04-07T10:23:26Z</dcterms:modified>
</cp:coreProperties>
</file>