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50" r:id="rId3"/>
    <p:sldId id="351" r:id="rId4"/>
    <p:sldId id="354" r:id="rId5"/>
    <p:sldId id="257" r:id="rId6"/>
    <p:sldId id="320" r:id="rId7"/>
    <p:sldId id="313" r:id="rId8"/>
    <p:sldId id="314" r:id="rId9"/>
    <p:sldId id="345" r:id="rId10"/>
    <p:sldId id="327" r:id="rId11"/>
    <p:sldId id="319" r:id="rId12"/>
    <p:sldId id="346" r:id="rId13"/>
    <p:sldId id="347" r:id="rId14"/>
    <p:sldId id="340" r:id="rId15"/>
    <p:sldId id="342" r:id="rId16"/>
    <p:sldId id="348" r:id="rId17"/>
    <p:sldId id="349" r:id="rId18"/>
    <p:sldId id="341" r:id="rId19"/>
    <p:sldId id="343" r:id="rId20"/>
    <p:sldId id="344" r:id="rId21"/>
    <p:sldId id="353" r:id="rId22"/>
    <p:sldId id="303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>
        <p:scale>
          <a:sx n="52" d="100"/>
          <a:sy n="52" d="100"/>
        </p:scale>
        <p:origin x="-48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Nhận xét: dân số tăng nhanh trong thời kì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1804-20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18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tăng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6,6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thời gian dân số tăng thêm 1 tỉ người ngày càng rút ngắn, năm 1804-1927 dân số tăng 1 tỉ người mất 123 năm nhưng từ năm 1987-1999 dân số tăng thêm 1 tỉ người chỉ mất 12 năm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Dân số tăng nhanh nhờ những tiến bộ trong các lĩnh vực kinh tế - xã hội và y tế.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Quy mô dân số thế giới năm 2018 là 7,6 tỉ người.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95246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X="175041" custScaleY="73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3" custScaleX="175866" custScaleY="201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3" custScaleX="174454" custScaleY="92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</dgm:ptLst>
  <dgm:cxnLst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14399ADE-3478-4905-9FB1-9B60E607D196}" type="presOf" srcId="{7A1259F4-08A5-4C65-932C-2B42884099F9}" destId="{29685996-72F6-4041-9BF3-6498508706E5}" srcOrd="0" destOrd="0" presId="urn:microsoft.com/office/officeart/2005/8/layout/hierarchy2"/>
    <dgm:cxn modelId="{0A07F3FA-BFE3-4ABB-AB27-A82FC08DE959}" type="presOf" srcId="{71AE8AA7-9BC2-4176-A52D-793F007FA49F}" destId="{6C30EA7B-EE4B-47CA-A526-84FDCC1EBAB0}" srcOrd="0" destOrd="0" presId="urn:microsoft.com/office/officeart/2005/8/layout/hierarchy2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F9C1869F-8B66-40EB-8680-1AA54D391CD1}" type="presOf" srcId="{7A1259F4-08A5-4C65-932C-2B42884099F9}" destId="{23651A1B-E3A6-4957-AA69-5B70A6C6F847}" srcOrd="1" destOrd="0" presId="urn:microsoft.com/office/officeart/2005/8/layout/hierarchy2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9CF18BE-EC8F-4A1C-B891-6F313FF11396}" type="presParOf" srcId="{38724E06-1642-42D4-9E27-E1FC81663F34}" destId="{29685996-72F6-4041-9BF3-6498508706E5}" srcOrd="2" destOrd="0" presId="urn:microsoft.com/office/officeart/2005/8/layout/hierarchy2"/>
    <dgm:cxn modelId="{72CFC5AE-CA7F-4425-A04C-0D8CEEE86E8D}" type="presParOf" srcId="{29685996-72F6-4041-9BF3-6498508706E5}" destId="{23651A1B-E3A6-4957-AA69-5B70A6C6F847}" srcOrd="0" destOrd="0" presId="urn:microsoft.com/office/officeart/2005/8/layout/hierarchy2"/>
    <dgm:cxn modelId="{A1D679AA-6056-4692-9F24-982228E78B3C}" type="presParOf" srcId="{38724E06-1642-42D4-9E27-E1FC81663F34}" destId="{1475F247-51D8-4F19-8C99-319012843667}" srcOrd="3" destOrd="0" presId="urn:microsoft.com/office/officeart/2005/8/layout/hierarchy2"/>
    <dgm:cxn modelId="{1530A2DE-DBC1-40B7-B913-A873A19CA90D}" type="presParOf" srcId="{1475F247-51D8-4F19-8C99-319012843667}" destId="{6C30EA7B-EE4B-47CA-A526-84FDCC1EBAB0}" srcOrd="0" destOrd="0" presId="urn:microsoft.com/office/officeart/2005/8/layout/hierarchy2"/>
    <dgm:cxn modelId="{7484B3BD-5C8B-49AC-8168-F4FB1196E966}" type="presParOf" srcId="{1475F247-51D8-4F19-8C99-319012843667}" destId="{04B21F1F-510A-4D49-9FCB-402C7BD3D35A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ói nghèo, dịch bệnh, ô nhiễm môi trường…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Giải pháp: thực hiện chính sách dân số, kế hoạch hóa gia đình, ví dụ: mỗi gia đình có từ 1-2 con.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trẻ em ra đời gánh nặng phụ thuộc lớn, thất nghiệp, xảy ra tình trạng thiếu ăn, thiếu chổ ở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95246" custScaleY="72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3" custScaleX="175041" custScaleY="1034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23651A1B-E3A6-4957-AA69-5B70A6C6F847}" type="pres">
      <dgm:prSet presAssocID="{7A1259F4-08A5-4C65-932C-2B42884099F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3" custScaleX="175866" custScaleY="83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3" custScaleX="174454" custScaleY="92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</dgm:ptLst>
  <dgm:cxnLst>
    <dgm:cxn modelId="{AD56818E-490D-431A-9335-44B997E7ED24}" type="presOf" srcId="{B718B39D-9535-466D-BA1C-DD567CE03E87}" destId="{D5D08963-475A-40BE-A52F-40B23F4611C9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E44CF704-2BD1-49EC-86D9-8AA7FE7D39B7}" type="presOf" srcId="{65F2C0DE-327F-427B-8C65-5C0B228D3EA5}" destId="{F3E58597-E495-4C48-B7BB-CF8BEE275613}" srcOrd="0" destOrd="0" presId="urn:microsoft.com/office/officeart/2005/8/layout/hierarchy2"/>
    <dgm:cxn modelId="{AB6B759D-9427-46F4-A5D2-6C4D39AE8BCC}" type="presOf" srcId="{D926FC03-1594-4011-A9FF-20D764A1C295}" destId="{02046AE4-F5CF-4C93-B4F1-82CF0E86A23B}" srcOrd="0" destOrd="0" presId="urn:microsoft.com/office/officeart/2005/8/layout/hierarchy2"/>
    <dgm:cxn modelId="{DDE65AFA-02A3-497C-971C-D5C30C4DEBFB}" type="presOf" srcId="{CCF5FD4E-3B15-4708-A986-5FBD997FCA2D}" destId="{AD3E9BE4-C1FD-45E9-8AAC-8C1311199B8A}" srcOrd="0" destOrd="0" presId="urn:microsoft.com/office/officeart/2005/8/layout/hierarchy2"/>
    <dgm:cxn modelId="{43E23541-8723-4B8B-B41D-D8C1C83CF143}" type="presOf" srcId="{6CFB1BB9-57DB-4A40-8729-A32D7A792CF5}" destId="{98F273F4-209E-40C7-B66D-1F800954408E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65DB2438-3B4D-435D-8ECA-2F8734546357}" type="presOf" srcId="{CD426A82-BC59-4B88-A9C5-6D6E73570D64}" destId="{2C753C8F-AD2F-4B60-8ED6-06F729150D93}" srcOrd="1" destOrd="0" presId="urn:microsoft.com/office/officeart/2005/8/layout/hierarchy2"/>
    <dgm:cxn modelId="{E97C92A7-2F09-4818-9DC5-8146490C2179}" type="presOf" srcId="{D926FC03-1594-4011-A9FF-20D764A1C295}" destId="{D9246615-CD69-4860-A2C2-650A32E32E31}" srcOrd="1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7DA4AB3B-11E5-4B55-9CAA-E73E91B0249E}" type="presOf" srcId="{7A1259F4-08A5-4C65-932C-2B42884099F9}" destId="{29685996-72F6-4041-9BF3-6498508706E5}" srcOrd="0" destOrd="0" presId="urn:microsoft.com/office/officeart/2005/8/layout/hierarchy2"/>
    <dgm:cxn modelId="{B696E76D-6012-46D1-85B6-AA5E65DAA0C7}" type="presOf" srcId="{CD426A82-BC59-4B88-A9C5-6D6E73570D64}" destId="{F832FA5A-F333-4BB2-B995-F77AC26CE3A9}" srcOrd="0" destOrd="0" presId="urn:microsoft.com/office/officeart/2005/8/layout/hierarchy2"/>
    <dgm:cxn modelId="{F05FE109-F5FE-43E4-B694-AC41157A42AE}" type="presOf" srcId="{71AE8AA7-9BC2-4176-A52D-793F007FA49F}" destId="{6C30EA7B-EE4B-47CA-A526-84FDCC1EBAB0}" srcOrd="0" destOrd="0" presId="urn:microsoft.com/office/officeart/2005/8/layout/hierarchy2"/>
    <dgm:cxn modelId="{70047BEE-5669-41D6-900D-1AA3DBB91418}" type="presOf" srcId="{300A6C46-3B0E-40DC-9A64-D26FAE6A49C6}" destId="{ED5D053E-8089-4C16-9139-807A451403A6}" srcOrd="1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16A0F18C-3220-486E-9A77-BF0F5BDAB8D9}" type="presOf" srcId="{7A1259F4-08A5-4C65-932C-2B42884099F9}" destId="{23651A1B-E3A6-4957-AA69-5B70A6C6F847}" srcOrd="1" destOrd="0" presId="urn:microsoft.com/office/officeart/2005/8/layout/hierarchy2"/>
    <dgm:cxn modelId="{9C6AC877-4729-4CA0-9839-C44D6A02277F}" type="presOf" srcId="{C5C0E0B2-2835-44F0-8EE0-D21BF7353577}" destId="{9740D700-6F7D-4250-A264-8D062B965BEA}" srcOrd="0" destOrd="0" presId="urn:microsoft.com/office/officeart/2005/8/layout/hierarchy2"/>
    <dgm:cxn modelId="{82CFB81B-DCC9-4231-A4A2-28668EBABBB6}" type="presOf" srcId="{CCF5FD4E-3B15-4708-A986-5FBD997FCA2D}" destId="{2E496A5F-0C73-429E-A10E-0D3274D30DC4}" srcOrd="1" destOrd="0" presId="urn:microsoft.com/office/officeart/2005/8/layout/hierarchy2"/>
    <dgm:cxn modelId="{38B62D4F-907B-47FF-8B83-C604A7873A50}" type="presOf" srcId="{300A6C46-3B0E-40DC-9A64-D26FAE6A49C6}" destId="{2F15415C-2A74-4A1D-9806-ABA73D6BB6F7}" srcOrd="0" destOrd="0" presId="urn:microsoft.com/office/officeart/2005/8/layout/hierarchy2"/>
    <dgm:cxn modelId="{D4793E8F-59AD-4219-871B-B292E23E5A2C}" type="presOf" srcId="{D869D7E5-5E9E-47E6-9AC5-23919DAFECB4}" destId="{B76371B5-B499-4621-882A-64FFBDC66958}" srcOrd="0" destOrd="0" presId="urn:microsoft.com/office/officeart/2005/8/layout/hierarchy2"/>
    <dgm:cxn modelId="{249F956A-59C9-4479-AC4B-9AA85850DF0C}" type="presOf" srcId="{1C84355D-D627-470F-8F41-B26585C5926B}" destId="{76AD24A5-FF43-4D81-AC78-2C1561632B20}" srcOrd="0" destOrd="0" presId="urn:microsoft.com/office/officeart/2005/8/layout/hierarchy2"/>
    <dgm:cxn modelId="{923EF4F2-834E-43AF-AEE0-3869137C0A2A}" type="presParOf" srcId="{B76371B5-B499-4621-882A-64FFBDC66958}" destId="{1EDEB1CC-5063-4454-981B-AAAAA63AD0DA}" srcOrd="0" destOrd="0" presId="urn:microsoft.com/office/officeart/2005/8/layout/hierarchy2"/>
    <dgm:cxn modelId="{4C9458AF-5BB5-494F-A8E8-631D86D1F2CE}" type="presParOf" srcId="{1EDEB1CC-5063-4454-981B-AAAAA63AD0DA}" destId="{76AD24A5-FF43-4D81-AC78-2C1561632B20}" srcOrd="0" destOrd="0" presId="urn:microsoft.com/office/officeart/2005/8/layout/hierarchy2"/>
    <dgm:cxn modelId="{77BBD4A1-A112-4F55-8CAD-2B458AF4D582}" type="presParOf" srcId="{1EDEB1CC-5063-4454-981B-AAAAA63AD0DA}" destId="{B337024C-579B-47BE-BBB8-1D49E113AC48}" srcOrd="1" destOrd="0" presId="urn:microsoft.com/office/officeart/2005/8/layout/hierarchy2"/>
    <dgm:cxn modelId="{389650EB-FC8E-4D8E-9D49-422091C7A5D7}" type="presParOf" srcId="{B337024C-579B-47BE-BBB8-1D49E113AC48}" destId="{F832FA5A-F333-4BB2-B995-F77AC26CE3A9}" srcOrd="0" destOrd="0" presId="urn:microsoft.com/office/officeart/2005/8/layout/hierarchy2"/>
    <dgm:cxn modelId="{CEAC0319-60FA-4E0F-AC09-A75C0E731658}" type="presParOf" srcId="{F832FA5A-F333-4BB2-B995-F77AC26CE3A9}" destId="{2C753C8F-AD2F-4B60-8ED6-06F729150D93}" srcOrd="0" destOrd="0" presId="urn:microsoft.com/office/officeart/2005/8/layout/hierarchy2"/>
    <dgm:cxn modelId="{A1AAF537-81AC-4C9F-891E-8D1630E5DC7E}" type="presParOf" srcId="{B337024C-579B-47BE-BBB8-1D49E113AC48}" destId="{6A138AF8-4454-4BF7-A59E-800B583E0E7E}" srcOrd="1" destOrd="0" presId="urn:microsoft.com/office/officeart/2005/8/layout/hierarchy2"/>
    <dgm:cxn modelId="{3DAAB838-CB16-4BAE-9A32-45EB2D3B471C}" type="presParOf" srcId="{6A138AF8-4454-4BF7-A59E-800B583E0E7E}" destId="{F3E58597-E495-4C48-B7BB-CF8BEE275613}" srcOrd="0" destOrd="0" presId="urn:microsoft.com/office/officeart/2005/8/layout/hierarchy2"/>
    <dgm:cxn modelId="{C7AF6F5C-9B56-4D27-B3B8-D9F93EA886B4}" type="presParOf" srcId="{6A138AF8-4454-4BF7-A59E-800B583E0E7E}" destId="{38724E06-1642-42D4-9E27-E1FC81663F34}" srcOrd="1" destOrd="0" presId="urn:microsoft.com/office/officeart/2005/8/layout/hierarchy2"/>
    <dgm:cxn modelId="{B2AFD33A-46D7-4FF5-BCE7-B9E9541AB8F3}" type="presParOf" srcId="{38724E06-1642-42D4-9E27-E1FC81663F34}" destId="{AD3E9BE4-C1FD-45E9-8AAC-8C1311199B8A}" srcOrd="0" destOrd="0" presId="urn:microsoft.com/office/officeart/2005/8/layout/hierarchy2"/>
    <dgm:cxn modelId="{BA569DE9-40F2-4E02-BD4A-77206B00BCAF}" type="presParOf" srcId="{AD3E9BE4-C1FD-45E9-8AAC-8C1311199B8A}" destId="{2E496A5F-0C73-429E-A10E-0D3274D30DC4}" srcOrd="0" destOrd="0" presId="urn:microsoft.com/office/officeart/2005/8/layout/hierarchy2"/>
    <dgm:cxn modelId="{F18A5FB4-6A0B-4C8F-96AD-36A2384D3DC3}" type="presParOf" srcId="{38724E06-1642-42D4-9E27-E1FC81663F34}" destId="{9894D311-B372-4361-B331-2A466D53BA7B}" srcOrd="1" destOrd="0" presId="urn:microsoft.com/office/officeart/2005/8/layout/hierarchy2"/>
    <dgm:cxn modelId="{9D861B30-0DC7-4A74-A414-F72A1AB3080E}" type="presParOf" srcId="{9894D311-B372-4361-B331-2A466D53BA7B}" destId="{9740D700-6F7D-4250-A264-8D062B965BEA}" srcOrd="0" destOrd="0" presId="urn:microsoft.com/office/officeart/2005/8/layout/hierarchy2"/>
    <dgm:cxn modelId="{AD287810-B3CB-4744-AFF0-7746A2553F7D}" type="presParOf" srcId="{9894D311-B372-4361-B331-2A466D53BA7B}" destId="{DECFF24A-F015-48FE-B2EB-BEA871D605B7}" srcOrd="1" destOrd="0" presId="urn:microsoft.com/office/officeart/2005/8/layout/hierarchy2"/>
    <dgm:cxn modelId="{E09582F1-483A-44C9-ACC9-4C6C93B4D130}" type="presParOf" srcId="{38724E06-1642-42D4-9E27-E1FC81663F34}" destId="{29685996-72F6-4041-9BF3-6498508706E5}" srcOrd="2" destOrd="0" presId="urn:microsoft.com/office/officeart/2005/8/layout/hierarchy2"/>
    <dgm:cxn modelId="{2B6B4367-04D8-4E15-8FFF-E67CAA7DA2F6}" type="presParOf" srcId="{29685996-72F6-4041-9BF3-6498508706E5}" destId="{23651A1B-E3A6-4957-AA69-5B70A6C6F847}" srcOrd="0" destOrd="0" presId="urn:microsoft.com/office/officeart/2005/8/layout/hierarchy2"/>
    <dgm:cxn modelId="{5133AF61-49FA-43AF-8A51-5CF59F50EB6A}" type="presParOf" srcId="{38724E06-1642-42D4-9E27-E1FC81663F34}" destId="{1475F247-51D8-4F19-8C99-319012843667}" srcOrd="3" destOrd="0" presId="urn:microsoft.com/office/officeart/2005/8/layout/hierarchy2"/>
    <dgm:cxn modelId="{D0120950-6696-44AF-9190-EBD92172C07E}" type="presParOf" srcId="{1475F247-51D8-4F19-8C99-319012843667}" destId="{6C30EA7B-EE4B-47CA-A526-84FDCC1EBAB0}" srcOrd="0" destOrd="0" presId="urn:microsoft.com/office/officeart/2005/8/layout/hierarchy2"/>
    <dgm:cxn modelId="{50FE2A96-6144-4E7A-99B0-04F732A905C0}" type="presParOf" srcId="{1475F247-51D8-4F19-8C99-319012843667}" destId="{04B21F1F-510A-4D49-9FCB-402C7BD3D35A}" srcOrd="1" destOrd="0" presId="urn:microsoft.com/office/officeart/2005/8/layout/hierarchy2"/>
    <dgm:cxn modelId="{5D5889D3-7879-4269-BD7C-55CC019D96B9}" type="presParOf" srcId="{B337024C-579B-47BE-BBB8-1D49E113AC48}" destId="{2F15415C-2A74-4A1D-9806-ABA73D6BB6F7}" srcOrd="2" destOrd="0" presId="urn:microsoft.com/office/officeart/2005/8/layout/hierarchy2"/>
    <dgm:cxn modelId="{90FB68A3-A568-4764-9D69-24DDBD38FD32}" type="presParOf" srcId="{2F15415C-2A74-4A1D-9806-ABA73D6BB6F7}" destId="{ED5D053E-8089-4C16-9139-807A451403A6}" srcOrd="0" destOrd="0" presId="urn:microsoft.com/office/officeart/2005/8/layout/hierarchy2"/>
    <dgm:cxn modelId="{EC3BF6B8-8819-450A-8930-F1CF0124DCEF}" type="presParOf" srcId="{B337024C-579B-47BE-BBB8-1D49E113AC48}" destId="{1D782FC5-5CBF-431A-8116-DE7226B12385}" srcOrd="3" destOrd="0" presId="urn:microsoft.com/office/officeart/2005/8/layout/hierarchy2"/>
    <dgm:cxn modelId="{08671F91-A9ED-4A84-B870-43A85812CEE2}" type="presParOf" srcId="{1D782FC5-5CBF-431A-8116-DE7226B12385}" destId="{98F273F4-209E-40C7-B66D-1F800954408E}" srcOrd="0" destOrd="0" presId="urn:microsoft.com/office/officeart/2005/8/layout/hierarchy2"/>
    <dgm:cxn modelId="{247B5447-764F-4A0E-9899-1DCBCE606285}" type="presParOf" srcId="{1D782FC5-5CBF-431A-8116-DE7226B12385}" destId="{E92CB68C-072B-425A-A048-260A8F53A5E2}" srcOrd="1" destOrd="0" presId="urn:microsoft.com/office/officeart/2005/8/layout/hierarchy2"/>
    <dgm:cxn modelId="{8C50B091-FD4E-4C01-B5BB-C6E04CB92E22}" type="presParOf" srcId="{E92CB68C-072B-425A-A048-260A8F53A5E2}" destId="{02046AE4-F5CF-4C93-B4F1-82CF0E86A23B}" srcOrd="0" destOrd="0" presId="urn:microsoft.com/office/officeart/2005/8/layout/hierarchy2"/>
    <dgm:cxn modelId="{ABF20F6C-1507-4B9A-A5FB-35494B29D09D}" type="presParOf" srcId="{02046AE4-F5CF-4C93-B4F1-82CF0E86A23B}" destId="{D9246615-CD69-4860-A2C2-650A32E32E31}" srcOrd="0" destOrd="0" presId="urn:microsoft.com/office/officeart/2005/8/layout/hierarchy2"/>
    <dgm:cxn modelId="{5CB6A4A7-39DB-4AFA-B893-5DACC69AACFE}" type="presParOf" srcId="{E92CB68C-072B-425A-A048-260A8F53A5E2}" destId="{AD0E3F84-C581-4A61-A379-27331574B296}" srcOrd="1" destOrd="0" presId="urn:microsoft.com/office/officeart/2005/8/layout/hierarchy2"/>
    <dgm:cxn modelId="{3A3B96B2-D3C3-40FF-BDB5-BE2B7830367D}" type="presParOf" srcId="{AD0E3F84-C581-4A61-A379-27331574B296}" destId="{D5D08963-475A-40BE-A52F-40B23F4611C9}" srcOrd="0" destOrd="0" presId="urn:microsoft.com/office/officeart/2005/8/layout/hierarchy2"/>
    <dgm:cxn modelId="{118334FC-F432-4773-A5FA-D9A30C97301C}" type="presParOf" srcId="{AD0E3F84-C581-4A61-A379-27331574B296}" destId="{A2B847A4-C6CC-4129-B93B-907FBD4991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9B2AC-91BF-4AD2-AD89-089F7D062F9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242C1-E5E4-4B5A-A897-195C83FC1B71}">
      <dgm:prSet phldrT="[Text]" custT="1"/>
      <dgm:spPr>
        <a:solidFill>
          <a:srgbClr val="FE4816"/>
        </a:solidFill>
      </dgm:spPr>
      <dgm:t>
        <a:bodyPr/>
        <a:lstStyle/>
        <a:p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hưởng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A0259-BFC0-4033-B47F-5480A2FF2348}" type="parTrans" cxnId="{77BC7AFB-001E-4E6B-B7CC-B3C03D7AE0F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5F1B7-CA1C-4D98-9CC5-F2F544012C47}" type="sibTrans" cxnId="{77BC7AFB-001E-4E6B-B7CC-B3C03D7AE0F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A65E7-75F3-45BA-9FBF-272260B3EC8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Vị trí địa lí</a:t>
          </a:r>
        </a:p>
      </dgm:t>
    </dgm:pt>
    <dgm:pt modelId="{264AA6E4-D1D6-421C-8803-615BB2CA39B3}" type="parTrans" cxnId="{AE6CBDB2-B980-4628-9940-657336459341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09326-C5D4-4DD9-B0D1-DA9969F7B7F1}" type="sibTrans" cxnId="{AE6CBDB2-B980-4628-9940-657336459341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28FBE-81EC-4201-8BDF-92BE23D37C9D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Địa hình</a:t>
          </a:r>
        </a:p>
      </dgm:t>
    </dgm:pt>
    <dgm:pt modelId="{DD64125E-70AD-4441-9CA3-A16414B88C72}" type="parTrans" cxnId="{9959FA1A-2D30-4189-87BA-7564EBE4C7E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5E255-DECA-4C9E-BEE4-451E5B553DC2}" type="sibTrans" cxnId="{9959FA1A-2D30-4189-87BA-7564EBE4C7E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A986C-5F66-4C45-95CE-570CEE908636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Nông nghiệp</a:t>
          </a:r>
        </a:p>
      </dgm:t>
    </dgm:pt>
    <dgm:pt modelId="{4EB01495-8AB7-41D4-8A16-7FF1713CFEBB}" type="parTrans" cxnId="{CF99074A-A64B-4DF4-8319-BC828386A54D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25D61-C076-4D15-8514-B86C3A2F8F71}" type="sibTrans" cxnId="{CF99074A-A64B-4DF4-8319-BC828386A54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98443-C6C7-42FF-AAC4-8859385B7A8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F586F-78E0-4A5E-AB07-5A86AB981AE5}" type="sibTrans" cxnId="{0BC42F1C-1ECE-420C-9E16-4D6DDA4B95C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7176B-F959-4F08-B752-493944B529FA}" type="parTrans" cxnId="{0BC42F1C-1ECE-420C-9E16-4D6DDA4B95C2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8E181-B267-4F97-9EA9-AFF3AC7D07FA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Khí hậu</a:t>
          </a:r>
        </a:p>
      </dgm:t>
    </dgm:pt>
    <dgm:pt modelId="{677B0B49-C7C7-4A76-88CA-7604C66948F6}" type="sibTrans" cxnId="{5BBA9217-5A7A-49DF-9491-EA71FFCB59D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526D-A76B-4645-83D1-AF3BBE6F58BB}" type="parTrans" cxnId="{5BBA9217-5A7A-49DF-9491-EA71FFCB59D8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D977B-1BBA-4F90-BE48-35EC90F1D56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F6259-099B-4B31-BCE7-E724BB439F55}" type="sibTrans" cxnId="{E41B23CA-D101-40C9-98ED-E83521EF903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F6DA4-1258-41D2-9741-F377333BCE73}" type="parTrans" cxnId="{E41B23CA-D101-40C9-98ED-E83521EF9038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5DCB1-BEB9-4D53-9BDC-A0C2B767256C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Công nghiệp</a:t>
          </a:r>
        </a:p>
      </dgm:t>
    </dgm:pt>
    <dgm:pt modelId="{82DC7F1F-2570-4EFB-8225-C48209EF0484}" type="parTrans" cxnId="{E37F22C4-EB43-4220-AEBC-E0836C1DDF1D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0C068-DB19-42A2-A9B3-95A5CFD2C195}" type="sibTrans" cxnId="{E37F22C4-EB43-4220-AEBC-E0836C1DDF1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B38C0-6F37-4AFE-9D8E-D7E6E2A5107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77CCC-750E-473F-B239-F3B1C8B8E96E}" type="parTrans" cxnId="{8A08478C-B636-4448-B94A-B31FF40E0AA8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979D2-0285-4568-B575-0373FC78654A}" type="sibTrans" cxnId="{8A08478C-B636-4448-B94A-B31FF40E0AA8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F8CAE-CF3E-4D49-B928-759FECA95A0B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Đất đai</a:t>
          </a:r>
        </a:p>
      </dgm:t>
    </dgm:pt>
    <dgm:pt modelId="{0FB464A6-A1CA-4BA9-83F7-B3E95BFF31D9}" type="parTrans" cxnId="{9C749441-01AA-4770-9345-7697D1F99F09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4F265-DFF1-4377-8E50-78A208E70129}" type="sibTrans" cxnId="{9C749441-01AA-4770-9345-7697D1F99F0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EF356-BAEA-4E9F-8E29-634541963B52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Nguồn nước</a:t>
          </a:r>
        </a:p>
      </dgm:t>
    </dgm:pt>
    <dgm:pt modelId="{AC9EE5B4-08C2-476B-87C1-1F143BACE197}" type="parTrans" cxnId="{CB41E2C9-846D-4C00-BEA7-76CC2E4B19E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A44DD-8F06-4B06-9997-2340756BD37B}" type="sibTrans" cxnId="{CB41E2C9-846D-4C00-BEA7-76CC2E4B19E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CD1DD-4BB3-44F5-BB5F-87EBB6C8C482}">
      <dgm:prSet phldrT="[Text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Dịch vụ</a:t>
          </a:r>
        </a:p>
      </dgm:t>
    </dgm:pt>
    <dgm:pt modelId="{6136C6C5-344E-465D-9D2C-DDEE77A52FA6}" type="parTrans" cxnId="{A5889BA4-A8F0-4662-92A9-965247934F29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234C4-5DC9-4447-902D-F663613EA1A6}" type="sibTrans" cxnId="{A5889BA4-A8F0-4662-92A9-965247934F2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93C21-6374-4EEE-A42B-839CD925FF1A}" type="pres">
      <dgm:prSet presAssocID="{F9E9B2AC-91BF-4AD2-AD89-089F7D062F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3CB5D-360F-4CE7-9661-CED904F4480F}" type="pres">
      <dgm:prSet presAssocID="{C65242C1-E5E4-4B5A-A897-195C83FC1B71}" presName="root1" presStyleCnt="0"/>
      <dgm:spPr/>
    </dgm:pt>
    <dgm:pt modelId="{1972C3C6-D041-4E84-93C9-4C30837B2A7D}" type="pres">
      <dgm:prSet presAssocID="{C65242C1-E5E4-4B5A-A897-195C83FC1B71}" presName="LevelOneTextNode" presStyleLbl="node0" presStyleIdx="0" presStyleCnt="1" custScaleX="185528" custScaleY="160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0CA179-04CF-41F7-BF76-258CC4F19BB5}" type="pres">
      <dgm:prSet presAssocID="{C65242C1-E5E4-4B5A-A897-195C83FC1B71}" presName="level2hierChild" presStyleCnt="0"/>
      <dgm:spPr/>
    </dgm:pt>
    <dgm:pt modelId="{2A69A41A-6696-4C0F-98E0-C40AFBBE41B8}" type="pres">
      <dgm:prSet presAssocID="{264AA6E4-D1D6-421C-8803-615BB2CA39B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7076749-DF6D-41D6-86AC-32D38780385A}" type="pres">
      <dgm:prSet presAssocID="{264AA6E4-D1D6-421C-8803-615BB2CA39B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9258C7C-153E-4681-9F35-ACA1B2993A1D}" type="pres">
      <dgm:prSet presAssocID="{CB2A65E7-75F3-45BA-9FBF-272260B3EC81}" presName="root2" presStyleCnt="0"/>
      <dgm:spPr/>
    </dgm:pt>
    <dgm:pt modelId="{F953BDD9-2C06-452F-9D1C-8BD122C45D11}" type="pres">
      <dgm:prSet presAssocID="{CB2A65E7-75F3-45BA-9FBF-272260B3EC81}" presName="LevelTwoTextNode" presStyleLbl="node2" presStyleIdx="0" presStyleCnt="4" custScaleX="116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06B29-584B-4D62-9B21-DAD6C5C2B10E}" type="pres">
      <dgm:prSet presAssocID="{CB2A65E7-75F3-45BA-9FBF-272260B3EC81}" presName="level3hierChild" presStyleCnt="0"/>
      <dgm:spPr/>
    </dgm:pt>
    <dgm:pt modelId="{90C8E297-3CF0-41FB-84D0-C08AB061C7B0}" type="pres">
      <dgm:prSet presAssocID="{DBB77CCC-750E-473F-B239-F3B1C8B8E96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38A1F01F-0E1B-456D-B019-DF58DE4E361F}" type="pres">
      <dgm:prSet presAssocID="{DBB77CCC-750E-473F-B239-F3B1C8B8E96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5E48FA6-BE48-45AA-B272-E0A185082A1D}" type="pres">
      <dgm:prSet presAssocID="{1E3B38C0-6F37-4AFE-9D8E-D7E6E2A5107C}" presName="root2" presStyleCnt="0"/>
      <dgm:spPr/>
    </dgm:pt>
    <dgm:pt modelId="{BB930749-E51A-48A3-8AB8-C1C14DD57483}" type="pres">
      <dgm:prSet presAssocID="{1E3B38C0-6F37-4AFE-9D8E-D7E6E2A5107C}" presName="LevelTwoTextNode" presStyleLbl="node2" presStyleIdx="1" presStyleCnt="4" custScaleX="118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0AEF3-7CA0-4802-A9CD-333747439B9E}" type="pres">
      <dgm:prSet presAssocID="{1E3B38C0-6F37-4AFE-9D8E-D7E6E2A5107C}" presName="level3hierChild" presStyleCnt="0"/>
      <dgm:spPr/>
    </dgm:pt>
    <dgm:pt modelId="{21CCF601-3A9E-486F-9858-A1007B6B7CA8}" type="pres">
      <dgm:prSet presAssocID="{FEAF6DA4-1258-41D2-9741-F377333BCE7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C410C87-DA7E-4F5A-926D-FBF6CA7885D9}" type="pres">
      <dgm:prSet presAssocID="{FEAF6DA4-1258-41D2-9741-F377333BCE7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8A64F3B-D4D9-49A9-A73D-E17D2AFBBF4B}" type="pres">
      <dgm:prSet presAssocID="{741D977B-1BBA-4F90-BE48-35EC90F1D56E}" presName="root2" presStyleCnt="0"/>
      <dgm:spPr/>
    </dgm:pt>
    <dgm:pt modelId="{40FCBAA9-EEA3-43A4-8EDF-5C48B1FF4AF0}" type="pres">
      <dgm:prSet presAssocID="{741D977B-1BBA-4F90-BE48-35EC90F1D56E}" presName="LevelTwoTextNode" presStyleLbl="node2" presStyleIdx="2" presStyleCnt="4" custScaleX="1205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775E7-C534-4F5A-BCB4-3EF5E2863C19}" type="pres">
      <dgm:prSet presAssocID="{741D977B-1BBA-4F90-BE48-35EC90F1D56E}" presName="level3hierChild" presStyleCnt="0"/>
      <dgm:spPr/>
    </dgm:pt>
    <dgm:pt modelId="{239E7D84-1DE9-4E54-AA89-39C0A5D5B5B1}" type="pres">
      <dgm:prSet presAssocID="{DD64125E-70AD-4441-9CA3-A16414B88C72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50BF44E6-6B7C-497B-8A28-E32A02B912CE}" type="pres">
      <dgm:prSet presAssocID="{DD64125E-70AD-4441-9CA3-A16414B88C72}" presName="connTx" presStyleLbl="parChTrans1D3" presStyleIdx="0" presStyleCnt="7"/>
      <dgm:spPr/>
      <dgm:t>
        <a:bodyPr/>
        <a:lstStyle/>
        <a:p>
          <a:endParaRPr lang="en-US"/>
        </a:p>
      </dgm:t>
    </dgm:pt>
    <dgm:pt modelId="{0269CAD6-9C15-40E3-B448-1AD558F5717C}" type="pres">
      <dgm:prSet presAssocID="{97428FBE-81EC-4201-8BDF-92BE23D37C9D}" presName="root2" presStyleCnt="0"/>
      <dgm:spPr/>
    </dgm:pt>
    <dgm:pt modelId="{3F54EAF5-5D3C-4A9C-8160-18265DB6724E}" type="pres">
      <dgm:prSet presAssocID="{97428FBE-81EC-4201-8BDF-92BE23D37C9D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9CA599-3CC9-4C54-A1D4-457A92C2B3DC}" type="pres">
      <dgm:prSet presAssocID="{97428FBE-81EC-4201-8BDF-92BE23D37C9D}" presName="level3hierChild" presStyleCnt="0"/>
      <dgm:spPr/>
    </dgm:pt>
    <dgm:pt modelId="{7A1D77AA-84CB-4A41-B273-85B18A3499B5}" type="pres">
      <dgm:prSet presAssocID="{553F526D-A76B-4645-83D1-AF3BBE6F58BB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FA4302FD-0509-42F2-85A0-EEC6F67323E4}" type="pres">
      <dgm:prSet presAssocID="{553F526D-A76B-4645-83D1-AF3BBE6F58BB}" presName="connTx" presStyleLbl="parChTrans1D3" presStyleIdx="1" presStyleCnt="7"/>
      <dgm:spPr/>
      <dgm:t>
        <a:bodyPr/>
        <a:lstStyle/>
        <a:p>
          <a:endParaRPr lang="en-US"/>
        </a:p>
      </dgm:t>
    </dgm:pt>
    <dgm:pt modelId="{7773137C-0A77-467D-8F40-ED5850340618}" type="pres">
      <dgm:prSet presAssocID="{DEE8E181-B267-4F97-9EA9-AFF3AC7D07FA}" presName="root2" presStyleCnt="0"/>
      <dgm:spPr/>
    </dgm:pt>
    <dgm:pt modelId="{CAAABCE2-75A1-435A-8383-94E178803BCB}" type="pres">
      <dgm:prSet presAssocID="{DEE8E181-B267-4F97-9EA9-AFF3AC7D07FA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EEDBF-E2AE-4A0A-8045-A1E9AB8CB2D5}" type="pres">
      <dgm:prSet presAssocID="{DEE8E181-B267-4F97-9EA9-AFF3AC7D07FA}" presName="level3hierChild" presStyleCnt="0"/>
      <dgm:spPr/>
    </dgm:pt>
    <dgm:pt modelId="{A8C17AAA-09A4-4802-9379-16A164FD8593}" type="pres">
      <dgm:prSet presAssocID="{0FB464A6-A1CA-4BA9-83F7-B3E95BFF31D9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DD5B5404-D138-45F4-B02E-87112BC9811E}" type="pres">
      <dgm:prSet presAssocID="{0FB464A6-A1CA-4BA9-83F7-B3E95BFF31D9}" presName="connTx" presStyleLbl="parChTrans1D3" presStyleIdx="2" presStyleCnt="7"/>
      <dgm:spPr/>
      <dgm:t>
        <a:bodyPr/>
        <a:lstStyle/>
        <a:p>
          <a:endParaRPr lang="en-US"/>
        </a:p>
      </dgm:t>
    </dgm:pt>
    <dgm:pt modelId="{9FF2BB29-EC8B-4D41-990C-7CAD774E2350}" type="pres">
      <dgm:prSet presAssocID="{281F8CAE-CF3E-4D49-B928-759FECA95A0B}" presName="root2" presStyleCnt="0"/>
      <dgm:spPr/>
    </dgm:pt>
    <dgm:pt modelId="{7A81CCE0-E26A-4B36-A47D-D54BB42D6B36}" type="pres">
      <dgm:prSet presAssocID="{281F8CAE-CF3E-4D49-B928-759FECA95A0B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5B63AC-BBD1-48C0-B288-739F96BBA7E8}" type="pres">
      <dgm:prSet presAssocID="{281F8CAE-CF3E-4D49-B928-759FECA95A0B}" presName="level3hierChild" presStyleCnt="0"/>
      <dgm:spPr/>
    </dgm:pt>
    <dgm:pt modelId="{98C0567D-5A0E-489D-A1FD-D30D5BC21A97}" type="pres">
      <dgm:prSet presAssocID="{AC9EE5B4-08C2-476B-87C1-1F143BACE197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0031E9C5-6C0F-4305-8738-BBE5B16E6650}" type="pres">
      <dgm:prSet presAssocID="{AC9EE5B4-08C2-476B-87C1-1F143BACE197}" presName="connTx" presStyleLbl="parChTrans1D3" presStyleIdx="3" presStyleCnt="7"/>
      <dgm:spPr/>
      <dgm:t>
        <a:bodyPr/>
        <a:lstStyle/>
        <a:p>
          <a:endParaRPr lang="en-US"/>
        </a:p>
      </dgm:t>
    </dgm:pt>
    <dgm:pt modelId="{7596E428-4B63-433B-B007-6927DD53F6E5}" type="pres">
      <dgm:prSet presAssocID="{F1EEF356-BAEA-4E9F-8E29-634541963B52}" presName="root2" presStyleCnt="0"/>
      <dgm:spPr/>
    </dgm:pt>
    <dgm:pt modelId="{DA44B6F0-F0D0-4A81-B1FD-4FB5135ADED6}" type="pres">
      <dgm:prSet presAssocID="{F1EEF356-BAEA-4E9F-8E29-634541963B52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F0C438-BC86-4AA4-B7FE-2A44AB2B8D15}" type="pres">
      <dgm:prSet presAssocID="{F1EEF356-BAEA-4E9F-8E29-634541963B52}" presName="level3hierChild" presStyleCnt="0"/>
      <dgm:spPr/>
    </dgm:pt>
    <dgm:pt modelId="{120C49FA-AEDC-46A0-934B-B8A55FA2074E}" type="pres">
      <dgm:prSet presAssocID="{64C7176B-F959-4F08-B752-493944B529F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1415E6D-AB03-4DB9-8CC7-3D4DAB8FC548}" type="pres">
      <dgm:prSet presAssocID="{64C7176B-F959-4F08-B752-493944B529F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8814AD5-7087-4EC9-8C11-5FFF429AAC59}" type="pres">
      <dgm:prSet presAssocID="{7A798443-C6C7-42FF-AAC4-8859385B7A87}" presName="root2" presStyleCnt="0"/>
      <dgm:spPr/>
    </dgm:pt>
    <dgm:pt modelId="{945D4C22-01FE-4995-A5BC-A665873F683E}" type="pres">
      <dgm:prSet presAssocID="{7A798443-C6C7-42FF-AAC4-8859385B7A87}" presName="LevelTwoTextNode" presStyleLbl="node2" presStyleIdx="3" presStyleCnt="4" custScaleX="119162" custScaleY="150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171FC-331E-4C37-98A1-CD51C42DE047}" type="pres">
      <dgm:prSet presAssocID="{7A798443-C6C7-42FF-AAC4-8859385B7A87}" presName="level3hierChild" presStyleCnt="0"/>
      <dgm:spPr/>
    </dgm:pt>
    <dgm:pt modelId="{3205E524-97EB-447D-8444-3789F8E879D8}" type="pres">
      <dgm:prSet presAssocID="{4EB01495-8AB7-41D4-8A16-7FF1713CFEB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0A38B2F-D4CD-47FF-8620-69E7DE379DD4}" type="pres">
      <dgm:prSet presAssocID="{4EB01495-8AB7-41D4-8A16-7FF1713CFEB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0E93ED8B-ECC5-4A4A-8C91-CB1D95EB8B6D}" type="pres">
      <dgm:prSet presAssocID="{1E3A986C-5F66-4C45-95CE-570CEE908636}" presName="root2" presStyleCnt="0"/>
      <dgm:spPr/>
    </dgm:pt>
    <dgm:pt modelId="{A88F998F-638B-42D6-A1B4-B2D4EAB2036F}" type="pres">
      <dgm:prSet presAssocID="{1E3A986C-5F66-4C45-95CE-570CEE908636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D397A-DF0B-4AE6-BC17-D49226575678}" type="pres">
      <dgm:prSet presAssocID="{1E3A986C-5F66-4C45-95CE-570CEE908636}" presName="level3hierChild" presStyleCnt="0"/>
      <dgm:spPr/>
    </dgm:pt>
    <dgm:pt modelId="{7195FBA3-BDF7-4CD8-9B1D-A04BB0A280A1}" type="pres">
      <dgm:prSet presAssocID="{82DC7F1F-2570-4EFB-8225-C48209EF0484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11C6318B-A0BE-4AB5-AE93-891AB4A9383D}" type="pres">
      <dgm:prSet presAssocID="{82DC7F1F-2570-4EFB-8225-C48209EF0484}" presName="connTx" presStyleLbl="parChTrans1D3" presStyleIdx="5" presStyleCnt="7"/>
      <dgm:spPr/>
      <dgm:t>
        <a:bodyPr/>
        <a:lstStyle/>
        <a:p>
          <a:endParaRPr lang="en-US"/>
        </a:p>
      </dgm:t>
    </dgm:pt>
    <dgm:pt modelId="{D74B83D4-FE4C-4B6A-8586-637F2915E286}" type="pres">
      <dgm:prSet presAssocID="{6A05DCB1-BEB9-4D53-9BDC-A0C2B767256C}" presName="root2" presStyleCnt="0"/>
      <dgm:spPr/>
    </dgm:pt>
    <dgm:pt modelId="{D8520ACC-3B7D-4C19-A997-22E15B613F28}" type="pres">
      <dgm:prSet presAssocID="{6A05DCB1-BEB9-4D53-9BDC-A0C2B767256C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919A5-66AC-4241-92DD-70278A5EBAC7}" type="pres">
      <dgm:prSet presAssocID="{6A05DCB1-BEB9-4D53-9BDC-A0C2B767256C}" presName="level3hierChild" presStyleCnt="0"/>
      <dgm:spPr/>
    </dgm:pt>
    <dgm:pt modelId="{7F403BB4-EBDB-4829-A5BC-8E7482FD51F2}" type="pres">
      <dgm:prSet presAssocID="{6136C6C5-344E-465D-9D2C-DDEE77A52FA6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6986DC3F-CADD-48AF-AA49-445B498813A8}" type="pres">
      <dgm:prSet presAssocID="{6136C6C5-344E-465D-9D2C-DDEE77A52FA6}" presName="connTx" presStyleLbl="parChTrans1D3" presStyleIdx="6" presStyleCnt="7"/>
      <dgm:spPr/>
      <dgm:t>
        <a:bodyPr/>
        <a:lstStyle/>
        <a:p>
          <a:endParaRPr lang="en-US"/>
        </a:p>
      </dgm:t>
    </dgm:pt>
    <dgm:pt modelId="{142408CF-AE53-40F7-AA54-859929327BAC}" type="pres">
      <dgm:prSet presAssocID="{EE9CD1DD-4BB3-44F5-BB5F-87EBB6C8C482}" presName="root2" presStyleCnt="0"/>
      <dgm:spPr/>
    </dgm:pt>
    <dgm:pt modelId="{0DA11D11-5142-4602-B65E-D697D6D80C12}" type="pres">
      <dgm:prSet presAssocID="{EE9CD1DD-4BB3-44F5-BB5F-87EBB6C8C48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5EB04-8D6D-4B2F-AC42-3D6959468756}" type="pres">
      <dgm:prSet presAssocID="{EE9CD1DD-4BB3-44F5-BB5F-87EBB6C8C482}" presName="level3hierChild" presStyleCnt="0"/>
      <dgm:spPr/>
    </dgm:pt>
  </dgm:ptLst>
  <dgm:cxnLst>
    <dgm:cxn modelId="{3D6CAC16-3EEE-4C16-BA83-955738D0761E}" type="presOf" srcId="{DBB77CCC-750E-473F-B239-F3B1C8B8E96E}" destId="{38A1F01F-0E1B-456D-B019-DF58DE4E361F}" srcOrd="1" destOrd="0" presId="urn:microsoft.com/office/officeart/2005/8/layout/hierarchy2"/>
    <dgm:cxn modelId="{AE6CBDB2-B980-4628-9940-657336459341}" srcId="{C65242C1-E5E4-4B5A-A897-195C83FC1B71}" destId="{CB2A65E7-75F3-45BA-9FBF-272260B3EC81}" srcOrd="0" destOrd="0" parTransId="{264AA6E4-D1D6-421C-8803-615BB2CA39B3}" sibTransId="{61309326-C5D4-4DD9-B0D1-DA9969F7B7F1}"/>
    <dgm:cxn modelId="{9F8985FA-B656-4EE9-AE82-D4136E3A4F86}" type="presOf" srcId="{DBB77CCC-750E-473F-B239-F3B1C8B8E96E}" destId="{90C8E297-3CF0-41FB-84D0-C08AB061C7B0}" srcOrd="0" destOrd="0" presId="urn:microsoft.com/office/officeart/2005/8/layout/hierarchy2"/>
    <dgm:cxn modelId="{00403410-8368-40F1-976B-FCA46546F748}" type="presOf" srcId="{EE9CD1DD-4BB3-44F5-BB5F-87EBB6C8C482}" destId="{0DA11D11-5142-4602-B65E-D697D6D80C12}" srcOrd="0" destOrd="0" presId="urn:microsoft.com/office/officeart/2005/8/layout/hierarchy2"/>
    <dgm:cxn modelId="{0A8C7889-EC2A-4C86-80BE-57706579D616}" type="presOf" srcId="{264AA6E4-D1D6-421C-8803-615BB2CA39B3}" destId="{D7076749-DF6D-41D6-86AC-32D38780385A}" srcOrd="1" destOrd="0" presId="urn:microsoft.com/office/officeart/2005/8/layout/hierarchy2"/>
    <dgm:cxn modelId="{E41B23CA-D101-40C9-98ED-E83521EF9038}" srcId="{C65242C1-E5E4-4B5A-A897-195C83FC1B71}" destId="{741D977B-1BBA-4F90-BE48-35EC90F1D56E}" srcOrd="2" destOrd="0" parTransId="{FEAF6DA4-1258-41D2-9741-F377333BCE73}" sibTransId="{D92F6259-099B-4B31-BCE7-E724BB439F55}"/>
    <dgm:cxn modelId="{A5889BA4-A8F0-4662-92A9-965247934F29}" srcId="{7A798443-C6C7-42FF-AAC4-8859385B7A87}" destId="{EE9CD1DD-4BB3-44F5-BB5F-87EBB6C8C482}" srcOrd="2" destOrd="0" parTransId="{6136C6C5-344E-465D-9D2C-DDEE77A52FA6}" sibTransId="{E14234C4-5DC9-4447-902D-F663613EA1A6}"/>
    <dgm:cxn modelId="{1ABD8B7F-EEEC-4B89-9158-5ED8321AB231}" type="presOf" srcId="{7A798443-C6C7-42FF-AAC4-8859385B7A87}" destId="{945D4C22-01FE-4995-A5BC-A665873F683E}" srcOrd="0" destOrd="0" presId="urn:microsoft.com/office/officeart/2005/8/layout/hierarchy2"/>
    <dgm:cxn modelId="{98D44D4B-E1C6-4FCE-8528-BEE4E23E8BC5}" type="presOf" srcId="{64C7176B-F959-4F08-B752-493944B529FA}" destId="{E1415E6D-AB03-4DB9-8CC7-3D4DAB8FC548}" srcOrd="1" destOrd="0" presId="urn:microsoft.com/office/officeart/2005/8/layout/hierarchy2"/>
    <dgm:cxn modelId="{5A0D0F47-958A-4122-A206-4EE22F12522D}" type="presOf" srcId="{C65242C1-E5E4-4B5A-A897-195C83FC1B71}" destId="{1972C3C6-D041-4E84-93C9-4C30837B2A7D}" srcOrd="0" destOrd="0" presId="urn:microsoft.com/office/officeart/2005/8/layout/hierarchy2"/>
    <dgm:cxn modelId="{66A1E88D-BBFA-4F2C-921B-182ABCAB5E0E}" type="presOf" srcId="{281F8CAE-CF3E-4D49-B928-759FECA95A0B}" destId="{7A81CCE0-E26A-4B36-A47D-D54BB42D6B36}" srcOrd="0" destOrd="0" presId="urn:microsoft.com/office/officeart/2005/8/layout/hierarchy2"/>
    <dgm:cxn modelId="{CF99074A-A64B-4DF4-8319-BC828386A54D}" srcId="{7A798443-C6C7-42FF-AAC4-8859385B7A87}" destId="{1E3A986C-5F66-4C45-95CE-570CEE908636}" srcOrd="0" destOrd="0" parTransId="{4EB01495-8AB7-41D4-8A16-7FF1713CFEBB}" sibTransId="{35425D61-C076-4D15-8514-B86C3A2F8F71}"/>
    <dgm:cxn modelId="{E350E1A3-9FCD-4A78-A942-E90013F439C3}" type="presOf" srcId="{1E3A986C-5F66-4C45-95CE-570CEE908636}" destId="{A88F998F-638B-42D6-A1B4-B2D4EAB2036F}" srcOrd="0" destOrd="0" presId="urn:microsoft.com/office/officeart/2005/8/layout/hierarchy2"/>
    <dgm:cxn modelId="{E37F22C4-EB43-4220-AEBC-E0836C1DDF1D}" srcId="{7A798443-C6C7-42FF-AAC4-8859385B7A87}" destId="{6A05DCB1-BEB9-4D53-9BDC-A0C2B767256C}" srcOrd="1" destOrd="0" parTransId="{82DC7F1F-2570-4EFB-8225-C48209EF0484}" sibTransId="{9B00C068-DB19-42A2-A9B3-95A5CFD2C195}"/>
    <dgm:cxn modelId="{8A08478C-B636-4448-B94A-B31FF40E0AA8}" srcId="{C65242C1-E5E4-4B5A-A897-195C83FC1B71}" destId="{1E3B38C0-6F37-4AFE-9D8E-D7E6E2A5107C}" srcOrd="1" destOrd="0" parTransId="{DBB77CCC-750E-473F-B239-F3B1C8B8E96E}" sibTransId="{B69979D2-0285-4568-B575-0373FC78654A}"/>
    <dgm:cxn modelId="{AA46590E-95A2-4459-B093-63B6AEBE7294}" type="presOf" srcId="{DD64125E-70AD-4441-9CA3-A16414B88C72}" destId="{50BF44E6-6B7C-497B-8A28-E32A02B912CE}" srcOrd="1" destOrd="0" presId="urn:microsoft.com/office/officeart/2005/8/layout/hierarchy2"/>
    <dgm:cxn modelId="{0914D1B9-8AE9-4D77-A184-BF2487A53B80}" type="presOf" srcId="{AC9EE5B4-08C2-476B-87C1-1F143BACE197}" destId="{0031E9C5-6C0F-4305-8738-BBE5B16E6650}" srcOrd="1" destOrd="0" presId="urn:microsoft.com/office/officeart/2005/8/layout/hierarchy2"/>
    <dgm:cxn modelId="{93EBC612-E783-4FCF-8260-181A06BC1ADF}" type="presOf" srcId="{1E3B38C0-6F37-4AFE-9D8E-D7E6E2A5107C}" destId="{BB930749-E51A-48A3-8AB8-C1C14DD57483}" srcOrd="0" destOrd="0" presId="urn:microsoft.com/office/officeart/2005/8/layout/hierarchy2"/>
    <dgm:cxn modelId="{6AF9EFEA-7947-445F-B64D-16DCACF96621}" type="presOf" srcId="{CB2A65E7-75F3-45BA-9FBF-272260B3EC81}" destId="{F953BDD9-2C06-452F-9D1C-8BD122C45D11}" srcOrd="0" destOrd="0" presId="urn:microsoft.com/office/officeart/2005/8/layout/hierarchy2"/>
    <dgm:cxn modelId="{B5CFB05F-0E0D-47E3-94C0-F8D0F09F4F81}" type="presOf" srcId="{FEAF6DA4-1258-41D2-9741-F377333BCE73}" destId="{21CCF601-3A9E-486F-9858-A1007B6B7CA8}" srcOrd="0" destOrd="0" presId="urn:microsoft.com/office/officeart/2005/8/layout/hierarchy2"/>
    <dgm:cxn modelId="{FF8C041F-A929-4B52-8041-016391F10318}" type="presOf" srcId="{82DC7F1F-2570-4EFB-8225-C48209EF0484}" destId="{11C6318B-A0BE-4AB5-AE93-891AB4A9383D}" srcOrd="1" destOrd="0" presId="urn:microsoft.com/office/officeart/2005/8/layout/hierarchy2"/>
    <dgm:cxn modelId="{10064FB8-9D8B-47D6-8BCA-995410256030}" type="presOf" srcId="{0FB464A6-A1CA-4BA9-83F7-B3E95BFF31D9}" destId="{A8C17AAA-09A4-4802-9379-16A164FD8593}" srcOrd="0" destOrd="0" presId="urn:microsoft.com/office/officeart/2005/8/layout/hierarchy2"/>
    <dgm:cxn modelId="{77BC7AFB-001E-4E6B-B7CC-B3C03D7AE0FD}" srcId="{F9E9B2AC-91BF-4AD2-AD89-089F7D062F90}" destId="{C65242C1-E5E4-4B5A-A897-195C83FC1B71}" srcOrd="0" destOrd="0" parTransId="{677A0259-BFC0-4033-B47F-5480A2FF2348}" sibTransId="{E2C5F1B7-CA1C-4D98-9CC5-F2F544012C47}"/>
    <dgm:cxn modelId="{FEE0284E-5513-402B-BD15-5B442FFE982D}" type="presOf" srcId="{F1EEF356-BAEA-4E9F-8E29-634541963B52}" destId="{DA44B6F0-F0D0-4A81-B1FD-4FB5135ADED6}" srcOrd="0" destOrd="0" presId="urn:microsoft.com/office/officeart/2005/8/layout/hierarchy2"/>
    <dgm:cxn modelId="{68E3350F-B7A4-424C-A219-338A571BDCED}" type="presOf" srcId="{6136C6C5-344E-465D-9D2C-DDEE77A52FA6}" destId="{7F403BB4-EBDB-4829-A5BC-8E7482FD51F2}" srcOrd="0" destOrd="0" presId="urn:microsoft.com/office/officeart/2005/8/layout/hierarchy2"/>
    <dgm:cxn modelId="{9A65434B-9DD5-45B8-BEF0-A94358D9609B}" type="presOf" srcId="{0FB464A6-A1CA-4BA9-83F7-B3E95BFF31D9}" destId="{DD5B5404-D138-45F4-B02E-87112BC9811E}" srcOrd="1" destOrd="0" presId="urn:microsoft.com/office/officeart/2005/8/layout/hierarchy2"/>
    <dgm:cxn modelId="{C8C5D734-1342-4CB4-991E-EDF58BC7465F}" type="presOf" srcId="{741D977B-1BBA-4F90-BE48-35EC90F1D56E}" destId="{40FCBAA9-EEA3-43A4-8EDF-5C48B1FF4AF0}" srcOrd="0" destOrd="0" presId="urn:microsoft.com/office/officeart/2005/8/layout/hierarchy2"/>
    <dgm:cxn modelId="{F39A64A4-BEE4-4DB2-A3D5-661FE066F65F}" type="presOf" srcId="{F9E9B2AC-91BF-4AD2-AD89-089F7D062F90}" destId="{EE293C21-6374-4EEE-A42B-839CD925FF1A}" srcOrd="0" destOrd="0" presId="urn:microsoft.com/office/officeart/2005/8/layout/hierarchy2"/>
    <dgm:cxn modelId="{7C88581A-9818-4691-8BC4-ABB8C154A879}" type="presOf" srcId="{6136C6C5-344E-465D-9D2C-DDEE77A52FA6}" destId="{6986DC3F-CADD-48AF-AA49-445B498813A8}" srcOrd="1" destOrd="0" presId="urn:microsoft.com/office/officeart/2005/8/layout/hierarchy2"/>
    <dgm:cxn modelId="{0D99C38C-31A1-4910-8D04-414A6F929373}" type="presOf" srcId="{FEAF6DA4-1258-41D2-9741-F377333BCE73}" destId="{BC410C87-DA7E-4F5A-926D-FBF6CA7885D9}" srcOrd="1" destOrd="0" presId="urn:microsoft.com/office/officeart/2005/8/layout/hierarchy2"/>
    <dgm:cxn modelId="{BE6B9A88-9470-4CAE-9CF7-06B2707B5E5F}" type="presOf" srcId="{DEE8E181-B267-4F97-9EA9-AFF3AC7D07FA}" destId="{CAAABCE2-75A1-435A-8383-94E178803BCB}" srcOrd="0" destOrd="0" presId="urn:microsoft.com/office/officeart/2005/8/layout/hierarchy2"/>
    <dgm:cxn modelId="{CB41E2C9-846D-4C00-BEA7-76CC2E4B19E0}" srcId="{741D977B-1BBA-4F90-BE48-35EC90F1D56E}" destId="{F1EEF356-BAEA-4E9F-8E29-634541963B52}" srcOrd="3" destOrd="0" parTransId="{AC9EE5B4-08C2-476B-87C1-1F143BACE197}" sibTransId="{5BAA44DD-8F06-4B06-9997-2340756BD37B}"/>
    <dgm:cxn modelId="{0EA1D465-A15F-457E-8B3C-085D02C996B6}" type="presOf" srcId="{553F526D-A76B-4645-83D1-AF3BBE6F58BB}" destId="{FA4302FD-0509-42F2-85A0-EEC6F67323E4}" srcOrd="1" destOrd="0" presId="urn:microsoft.com/office/officeart/2005/8/layout/hierarchy2"/>
    <dgm:cxn modelId="{5BBA9217-5A7A-49DF-9491-EA71FFCB59D8}" srcId="{741D977B-1BBA-4F90-BE48-35EC90F1D56E}" destId="{DEE8E181-B267-4F97-9EA9-AFF3AC7D07FA}" srcOrd="1" destOrd="0" parTransId="{553F526D-A76B-4645-83D1-AF3BBE6F58BB}" sibTransId="{677B0B49-C7C7-4A76-88CA-7604C66948F6}"/>
    <dgm:cxn modelId="{EA7A96CD-D523-4260-82E4-41F406846889}" type="presOf" srcId="{4EB01495-8AB7-41D4-8A16-7FF1713CFEBB}" destId="{3205E524-97EB-447D-8444-3789F8E879D8}" srcOrd="0" destOrd="0" presId="urn:microsoft.com/office/officeart/2005/8/layout/hierarchy2"/>
    <dgm:cxn modelId="{E77DA348-7EDC-4DA5-AC02-FED13D48D2EC}" type="presOf" srcId="{6A05DCB1-BEB9-4D53-9BDC-A0C2B767256C}" destId="{D8520ACC-3B7D-4C19-A997-22E15B613F28}" srcOrd="0" destOrd="0" presId="urn:microsoft.com/office/officeart/2005/8/layout/hierarchy2"/>
    <dgm:cxn modelId="{0BC42F1C-1ECE-420C-9E16-4D6DDA4B95C2}" srcId="{C65242C1-E5E4-4B5A-A897-195C83FC1B71}" destId="{7A798443-C6C7-42FF-AAC4-8859385B7A87}" srcOrd="3" destOrd="0" parTransId="{64C7176B-F959-4F08-B752-493944B529FA}" sibTransId="{E6AF586F-78E0-4A5E-AB07-5A86AB981AE5}"/>
    <dgm:cxn modelId="{3B4EBEF0-7D46-4246-A975-CE5AC557E116}" type="presOf" srcId="{AC9EE5B4-08C2-476B-87C1-1F143BACE197}" destId="{98C0567D-5A0E-489D-A1FD-D30D5BC21A97}" srcOrd="0" destOrd="0" presId="urn:microsoft.com/office/officeart/2005/8/layout/hierarchy2"/>
    <dgm:cxn modelId="{7B489FBA-DD32-4598-9A67-03E1D5189F15}" type="presOf" srcId="{82DC7F1F-2570-4EFB-8225-C48209EF0484}" destId="{7195FBA3-BDF7-4CD8-9B1D-A04BB0A280A1}" srcOrd="0" destOrd="0" presId="urn:microsoft.com/office/officeart/2005/8/layout/hierarchy2"/>
    <dgm:cxn modelId="{C4B109F7-62D0-4B64-A234-3E68B6242724}" type="presOf" srcId="{DD64125E-70AD-4441-9CA3-A16414B88C72}" destId="{239E7D84-1DE9-4E54-AA89-39C0A5D5B5B1}" srcOrd="0" destOrd="0" presId="urn:microsoft.com/office/officeart/2005/8/layout/hierarchy2"/>
    <dgm:cxn modelId="{26E70C57-F244-4512-A5B4-210FD870A718}" type="presOf" srcId="{97428FBE-81EC-4201-8BDF-92BE23D37C9D}" destId="{3F54EAF5-5D3C-4A9C-8160-18265DB6724E}" srcOrd="0" destOrd="0" presId="urn:microsoft.com/office/officeart/2005/8/layout/hierarchy2"/>
    <dgm:cxn modelId="{69F72EE9-8D12-414C-8A74-811762473533}" type="presOf" srcId="{264AA6E4-D1D6-421C-8803-615BB2CA39B3}" destId="{2A69A41A-6696-4C0F-98E0-C40AFBBE41B8}" srcOrd="0" destOrd="0" presId="urn:microsoft.com/office/officeart/2005/8/layout/hierarchy2"/>
    <dgm:cxn modelId="{9C749441-01AA-4770-9345-7697D1F99F09}" srcId="{741D977B-1BBA-4F90-BE48-35EC90F1D56E}" destId="{281F8CAE-CF3E-4D49-B928-759FECA95A0B}" srcOrd="2" destOrd="0" parTransId="{0FB464A6-A1CA-4BA9-83F7-B3E95BFF31D9}" sibTransId="{C254F265-DFF1-4377-8E50-78A208E70129}"/>
    <dgm:cxn modelId="{E07AFBB5-E7C8-4E33-8DFC-32234993D076}" type="presOf" srcId="{553F526D-A76B-4645-83D1-AF3BBE6F58BB}" destId="{7A1D77AA-84CB-4A41-B273-85B18A3499B5}" srcOrd="0" destOrd="0" presId="urn:microsoft.com/office/officeart/2005/8/layout/hierarchy2"/>
    <dgm:cxn modelId="{B16ABB32-8B02-47A3-BD2A-AF4B82AB8B90}" type="presOf" srcId="{64C7176B-F959-4F08-B752-493944B529FA}" destId="{120C49FA-AEDC-46A0-934B-B8A55FA2074E}" srcOrd="0" destOrd="0" presId="urn:microsoft.com/office/officeart/2005/8/layout/hierarchy2"/>
    <dgm:cxn modelId="{9959FA1A-2D30-4189-87BA-7564EBE4C7EE}" srcId="{741D977B-1BBA-4F90-BE48-35EC90F1D56E}" destId="{97428FBE-81EC-4201-8BDF-92BE23D37C9D}" srcOrd="0" destOrd="0" parTransId="{DD64125E-70AD-4441-9CA3-A16414B88C72}" sibTransId="{F8E5E255-DECA-4C9E-BEE4-451E5B553DC2}"/>
    <dgm:cxn modelId="{BD4C0308-3CBC-4C46-A69B-2AA3DF493E48}" type="presOf" srcId="{4EB01495-8AB7-41D4-8A16-7FF1713CFEBB}" destId="{E0A38B2F-D4CD-47FF-8620-69E7DE379DD4}" srcOrd="1" destOrd="0" presId="urn:microsoft.com/office/officeart/2005/8/layout/hierarchy2"/>
    <dgm:cxn modelId="{174B43C9-667B-4381-807D-A5BE403869EF}" type="presParOf" srcId="{EE293C21-6374-4EEE-A42B-839CD925FF1A}" destId="{BEF3CB5D-360F-4CE7-9661-CED904F4480F}" srcOrd="0" destOrd="0" presId="urn:microsoft.com/office/officeart/2005/8/layout/hierarchy2"/>
    <dgm:cxn modelId="{ED241FF6-1AF1-47C7-9D8B-1A42B8A94148}" type="presParOf" srcId="{BEF3CB5D-360F-4CE7-9661-CED904F4480F}" destId="{1972C3C6-D041-4E84-93C9-4C30837B2A7D}" srcOrd="0" destOrd="0" presId="urn:microsoft.com/office/officeart/2005/8/layout/hierarchy2"/>
    <dgm:cxn modelId="{9D4F6836-8FE9-452A-B3AC-BF2A2ACF655F}" type="presParOf" srcId="{BEF3CB5D-360F-4CE7-9661-CED904F4480F}" destId="{770CA179-04CF-41F7-BF76-258CC4F19BB5}" srcOrd="1" destOrd="0" presId="urn:microsoft.com/office/officeart/2005/8/layout/hierarchy2"/>
    <dgm:cxn modelId="{8EAF2EA0-A46B-4C08-8CB7-066FBAA24B9B}" type="presParOf" srcId="{770CA179-04CF-41F7-BF76-258CC4F19BB5}" destId="{2A69A41A-6696-4C0F-98E0-C40AFBBE41B8}" srcOrd="0" destOrd="0" presId="urn:microsoft.com/office/officeart/2005/8/layout/hierarchy2"/>
    <dgm:cxn modelId="{C169C988-1B3C-4240-9CFD-B675784ED594}" type="presParOf" srcId="{2A69A41A-6696-4C0F-98E0-C40AFBBE41B8}" destId="{D7076749-DF6D-41D6-86AC-32D38780385A}" srcOrd="0" destOrd="0" presId="urn:microsoft.com/office/officeart/2005/8/layout/hierarchy2"/>
    <dgm:cxn modelId="{0876626E-F1E6-4FC3-AE02-3C34F2B650D4}" type="presParOf" srcId="{770CA179-04CF-41F7-BF76-258CC4F19BB5}" destId="{B9258C7C-153E-4681-9F35-ACA1B2993A1D}" srcOrd="1" destOrd="0" presId="urn:microsoft.com/office/officeart/2005/8/layout/hierarchy2"/>
    <dgm:cxn modelId="{6C9441E7-F077-419E-A363-B3968384BAF8}" type="presParOf" srcId="{B9258C7C-153E-4681-9F35-ACA1B2993A1D}" destId="{F953BDD9-2C06-452F-9D1C-8BD122C45D11}" srcOrd="0" destOrd="0" presId="urn:microsoft.com/office/officeart/2005/8/layout/hierarchy2"/>
    <dgm:cxn modelId="{CC276498-AE66-4088-B5C9-1D237D9BF9FA}" type="presParOf" srcId="{B9258C7C-153E-4681-9F35-ACA1B2993A1D}" destId="{49D06B29-584B-4D62-9B21-DAD6C5C2B10E}" srcOrd="1" destOrd="0" presId="urn:microsoft.com/office/officeart/2005/8/layout/hierarchy2"/>
    <dgm:cxn modelId="{BF3109BF-F7A6-4229-81A2-82E5B072D0FF}" type="presParOf" srcId="{770CA179-04CF-41F7-BF76-258CC4F19BB5}" destId="{90C8E297-3CF0-41FB-84D0-C08AB061C7B0}" srcOrd="2" destOrd="0" presId="urn:microsoft.com/office/officeart/2005/8/layout/hierarchy2"/>
    <dgm:cxn modelId="{4F3F332C-BCF1-4E2B-99A4-2D3A41F3AAE5}" type="presParOf" srcId="{90C8E297-3CF0-41FB-84D0-C08AB061C7B0}" destId="{38A1F01F-0E1B-456D-B019-DF58DE4E361F}" srcOrd="0" destOrd="0" presId="urn:microsoft.com/office/officeart/2005/8/layout/hierarchy2"/>
    <dgm:cxn modelId="{879D5E52-3B6A-4F33-80E5-4372E2303EEC}" type="presParOf" srcId="{770CA179-04CF-41F7-BF76-258CC4F19BB5}" destId="{D5E48FA6-BE48-45AA-B272-E0A185082A1D}" srcOrd="3" destOrd="0" presId="urn:microsoft.com/office/officeart/2005/8/layout/hierarchy2"/>
    <dgm:cxn modelId="{F742B882-09A8-4320-8622-AF857E0858C4}" type="presParOf" srcId="{D5E48FA6-BE48-45AA-B272-E0A185082A1D}" destId="{BB930749-E51A-48A3-8AB8-C1C14DD57483}" srcOrd="0" destOrd="0" presId="urn:microsoft.com/office/officeart/2005/8/layout/hierarchy2"/>
    <dgm:cxn modelId="{46E63A37-B300-4944-8EBD-48724B66FDB2}" type="presParOf" srcId="{D5E48FA6-BE48-45AA-B272-E0A185082A1D}" destId="{F260AEF3-7CA0-4802-A9CD-333747439B9E}" srcOrd="1" destOrd="0" presId="urn:microsoft.com/office/officeart/2005/8/layout/hierarchy2"/>
    <dgm:cxn modelId="{F8D30F11-2CF3-4701-AF68-3190EFF15821}" type="presParOf" srcId="{770CA179-04CF-41F7-BF76-258CC4F19BB5}" destId="{21CCF601-3A9E-486F-9858-A1007B6B7CA8}" srcOrd="4" destOrd="0" presId="urn:microsoft.com/office/officeart/2005/8/layout/hierarchy2"/>
    <dgm:cxn modelId="{48AD7BCC-5BE3-4D3D-A689-F026AF610262}" type="presParOf" srcId="{21CCF601-3A9E-486F-9858-A1007B6B7CA8}" destId="{BC410C87-DA7E-4F5A-926D-FBF6CA7885D9}" srcOrd="0" destOrd="0" presId="urn:microsoft.com/office/officeart/2005/8/layout/hierarchy2"/>
    <dgm:cxn modelId="{6A45354B-C248-4BE7-B7F0-7F731658C9F6}" type="presParOf" srcId="{770CA179-04CF-41F7-BF76-258CC4F19BB5}" destId="{78A64F3B-D4D9-49A9-A73D-E17D2AFBBF4B}" srcOrd="5" destOrd="0" presId="urn:microsoft.com/office/officeart/2005/8/layout/hierarchy2"/>
    <dgm:cxn modelId="{2FE42D64-31B1-4F49-B52A-6C82273C8A59}" type="presParOf" srcId="{78A64F3B-D4D9-49A9-A73D-E17D2AFBBF4B}" destId="{40FCBAA9-EEA3-43A4-8EDF-5C48B1FF4AF0}" srcOrd="0" destOrd="0" presId="urn:microsoft.com/office/officeart/2005/8/layout/hierarchy2"/>
    <dgm:cxn modelId="{2AB0A8FA-7582-4BE8-9BAA-7567F764E13F}" type="presParOf" srcId="{78A64F3B-D4D9-49A9-A73D-E17D2AFBBF4B}" destId="{E78775E7-C534-4F5A-BCB4-3EF5E2863C19}" srcOrd="1" destOrd="0" presId="urn:microsoft.com/office/officeart/2005/8/layout/hierarchy2"/>
    <dgm:cxn modelId="{828AB8B7-37E9-4456-9C8A-592CDA4ED11E}" type="presParOf" srcId="{E78775E7-C534-4F5A-BCB4-3EF5E2863C19}" destId="{239E7D84-1DE9-4E54-AA89-39C0A5D5B5B1}" srcOrd="0" destOrd="0" presId="urn:microsoft.com/office/officeart/2005/8/layout/hierarchy2"/>
    <dgm:cxn modelId="{71CF95E1-5735-4C52-8DFC-01DF37FCE651}" type="presParOf" srcId="{239E7D84-1DE9-4E54-AA89-39C0A5D5B5B1}" destId="{50BF44E6-6B7C-497B-8A28-E32A02B912CE}" srcOrd="0" destOrd="0" presId="urn:microsoft.com/office/officeart/2005/8/layout/hierarchy2"/>
    <dgm:cxn modelId="{DF3C2A1A-AB8B-4375-B5A9-CD9FC5B55E34}" type="presParOf" srcId="{E78775E7-C534-4F5A-BCB4-3EF5E2863C19}" destId="{0269CAD6-9C15-40E3-B448-1AD558F5717C}" srcOrd="1" destOrd="0" presId="urn:microsoft.com/office/officeart/2005/8/layout/hierarchy2"/>
    <dgm:cxn modelId="{40830E9A-67B1-434F-8C93-8A218C47E3F6}" type="presParOf" srcId="{0269CAD6-9C15-40E3-B448-1AD558F5717C}" destId="{3F54EAF5-5D3C-4A9C-8160-18265DB6724E}" srcOrd="0" destOrd="0" presId="urn:microsoft.com/office/officeart/2005/8/layout/hierarchy2"/>
    <dgm:cxn modelId="{A2F69830-C497-4E14-B48D-118C596AF23B}" type="presParOf" srcId="{0269CAD6-9C15-40E3-B448-1AD558F5717C}" destId="{6E9CA599-3CC9-4C54-A1D4-457A92C2B3DC}" srcOrd="1" destOrd="0" presId="urn:microsoft.com/office/officeart/2005/8/layout/hierarchy2"/>
    <dgm:cxn modelId="{6448D652-D56B-4E7D-8F35-093E68FE3806}" type="presParOf" srcId="{E78775E7-C534-4F5A-BCB4-3EF5E2863C19}" destId="{7A1D77AA-84CB-4A41-B273-85B18A3499B5}" srcOrd="2" destOrd="0" presId="urn:microsoft.com/office/officeart/2005/8/layout/hierarchy2"/>
    <dgm:cxn modelId="{E8DEE716-D91F-498D-BC0B-DE25BBD8D962}" type="presParOf" srcId="{7A1D77AA-84CB-4A41-B273-85B18A3499B5}" destId="{FA4302FD-0509-42F2-85A0-EEC6F67323E4}" srcOrd="0" destOrd="0" presId="urn:microsoft.com/office/officeart/2005/8/layout/hierarchy2"/>
    <dgm:cxn modelId="{E0F363EE-0755-4C2A-B848-C417268E6E95}" type="presParOf" srcId="{E78775E7-C534-4F5A-BCB4-3EF5E2863C19}" destId="{7773137C-0A77-467D-8F40-ED5850340618}" srcOrd="3" destOrd="0" presId="urn:microsoft.com/office/officeart/2005/8/layout/hierarchy2"/>
    <dgm:cxn modelId="{75B1175E-8700-453E-B8A4-B77ABA4BA42D}" type="presParOf" srcId="{7773137C-0A77-467D-8F40-ED5850340618}" destId="{CAAABCE2-75A1-435A-8383-94E178803BCB}" srcOrd="0" destOrd="0" presId="urn:microsoft.com/office/officeart/2005/8/layout/hierarchy2"/>
    <dgm:cxn modelId="{DE7B8FD6-3E1E-4A9A-A140-B1E72B2E57D7}" type="presParOf" srcId="{7773137C-0A77-467D-8F40-ED5850340618}" destId="{AC6EEDBF-E2AE-4A0A-8045-A1E9AB8CB2D5}" srcOrd="1" destOrd="0" presId="urn:microsoft.com/office/officeart/2005/8/layout/hierarchy2"/>
    <dgm:cxn modelId="{C8EB9BC6-0B5F-4492-B1AB-B749ACEE7FB8}" type="presParOf" srcId="{E78775E7-C534-4F5A-BCB4-3EF5E2863C19}" destId="{A8C17AAA-09A4-4802-9379-16A164FD8593}" srcOrd="4" destOrd="0" presId="urn:microsoft.com/office/officeart/2005/8/layout/hierarchy2"/>
    <dgm:cxn modelId="{94D4C928-2CEB-496D-9932-4BA344BF50AD}" type="presParOf" srcId="{A8C17AAA-09A4-4802-9379-16A164FD8593}" destId="{DD5B5404-D138-45F4-B02E-87112BC9811E}" srcOrd="0" destOrd="0" presId="urn:microsoft.com/office/officeart/2005/8/layout/hierarchy2"/>
    <dgm:cxn modelId="{B375394A-BFDD-4BE7-B03B-8D7F2029F358}" type="presParOf" srcId="{E78775E7-C534-4F5A-BCB4-3EF5E2863C19}" destId="{9FF2BB29-EC8B-4D41-990C-7CAD774E2350}" srcOrd="5" destOrd="0" presId="urn:microsoft.com/office/officeart/2005/8/layout/hierarchy2"/>
    <dgm:cxn modelId="{847DA569-737A-4E0E-BC6E-310002856CA3}" type="presParOf" srcId="{9FF2BB29-EC8B-4D41-990C-7CAD774E2350}" destId="{7A81CCE0-E26A-4B36-A47D-D54BB42D6B36}" srcOrd="0" destOrd="0" presId="urn:microsoft.com/office/officeart/2005/8/layout/hierarchy2"/>
    <dgm:cxn modelId="{590A7184-E92A-4A73-AD1E-E9FE994A1196}" type="presParOf" srcId="{9FF2BB29-EC8B-4D41-990C-7CAD774E2350}" destId="{9C5B63AC-BBD1-48C0-B288-739F96BBA7E8}" srcOrd="1" destOrd="0" presId="urn:microsoft.com/office/officeart/2005/8/layout/hierarchy2"/>
    <dgm:cxn modelId="{CB0A1888-893C-4306-B9D3-2C60E47F35EB}" type="presParOf" srcId="{E78775E7-C534-4F5A-BCB4-3EF5E2863C19}" destId="{98C0567D-5A0E-489D-A1FD-D30D5BC21A97}" srcOrd="6" destOrd="0" presId="urn:microsoft.com/office/officeart/2005/8/layout/hierarchy2"/>
    <dgm:cxn modelId="{24E41163-4909-4FC7-BEF5-1AEA019EEC51}" type="presParOf" srcId="{98C0567D-5A0E-489D-A1FD-D30D5BC21A97}" destId="{0031E9C5-6C0F-4305-8738-BBE5B16E6650}" srcOrd="0" destOrd="0" presId="urn:microsoft.com/office/officeart/2005/8/layout/hierarchy2"/>
    <dgm:cxn modelId="{48CAD6A5-BB31-48C9-B9C9-EBA4BEDA5951}" type="presParOf" srcId="{E78775E7-C534-4F5A-BCB4-3EF5E2863C19}" destId="{7596E428-4B63-433B-B007-6927DD53F6E5}" srcOrd="7" destOrd="0" presId="urn:microsoft.com/office/officeart/2005/8/layout/hierarchy2"/>
    <dgm:cxn modelId="{F1E2BAC3-DB71-48A3-95FC-B8802DC00CD5}" type="presParOf" srcId="{7596E428-4B63-433B-B007-6927DD53F6E5}" destId="{DA44B6F0-F0D0-4A81-B1FD-4FB5135ADED6}" srcOrd="0" destOrd="0" presId="urn:microsoft.com/office/officeart/2005/8/layout/hierarchy2"/>
    <dgm:cxn modelId="{9D473D1B-A92A-4863-A28A-E9DFFEE434F4}" type="presParOf" srcId="{7596E428-4B63-433B-B007-6927DD53F6E5}" destId="{C4F0C438-BC86-4AA4-B7FE-2A44AB2B8D15}" srcOrd="1" destOrd="0" presId="urn:microsoft.com/office/officeart/2005/8/layout/hierarchy2"/>
    <dgm:cxn modelId="{75DBAE1C-2F49-4A73-B79C-90A25C1BE513}" type="presParOf" srcId="{770CA179-04CF-41F7-BF76-258CC4F19BB5}" destId="{120C49FA-AEDC-46A0-934B-B8A55FA2074E}" srcOrd="6" destOrd="0" presId="urn:microsoft.com/office/officeart/2005/8/layout/hierarchy2"/>
    <dgm:cxn modelId="{251E961A-46CF-4A97-B616-6766244133A6}" type="presParOf" srcId="{120C49FA-AEDC-46A0-934B-B8A55FA2074E}" destId="{E1415E6D-AB03-4DB9-8CC7-3D4DAB8FC548}" srcOrd="0" destOrd="0" presId="urn:microsoft.com/office/officeart/2005/8/layout/hierarchy2"/>
    <dgm:cxn modelId="{9849A961-8C3F-4344-BE3B-737DAB8B66AB}" type="presParOf" srcId="{770CA179-04CF-41F7-BF76-258CC4F19BB5}" destId="{B8814AD5-7087-4EC9-8C11-5FFF429AAC59}" srcOrd="7" destOrd="0" presId="urn:microsoft.com/office/officeart/2005/8/layout/hierarchy2"/>
    <dgm:cxn modelId="{CF4B4124-DE5B-450E-9EAF-685806B8A818}" type="presParOf" srcId="{B8814AD5-7087-4EC9-8C11-5FFF429AAC59}" destId="{945D4C22-01FE-4995-A5BC-A665873F683E}" srcOrd="0" destOrd="0" presId="urn:microsoft.com/office/officeart/2005/8/layout/hierarchy2"/>
    <dgm:cxn modelId="{884E4D5F-2E72-4BD7-8525-4246CA394EC0}" type="presParOf" srcId="{B8814AD5-7087-4EC9-8C11-5FFF429AAC59}" destId="{7E6171FC-331E-4C37-98A1-CD51C42DE047}" srcOrd="1" destOrd="0" presId="urn:microsoft.com/office/officeart/2005/8/layout/hierarchy2"/>
    <dgm:cxn modelId="{C67141C1-2207-4D2B-8CFB-CBAA3E10F7EC}" type="presParOf" srcId="{7E6171FC-331E-4C37-98A1-CD51C42DE047}" destId="{3205E524-97EB-447D-8444-3789F8E879D8}" srcOrd="0" destOrd="0" presId="urn:microsoft.com/office/officeart/2005/8/layout/hierarchy2"/>
    <dgm:cxn modelId="{0854AA0D-80C9-4054-B9C7-AC42EFBC3DDD}" type="presParOf" srcId="{3205E524-97EB-447D-8444-3789F8E879D8}" destId="{E0A38B2F-D4CD-47FF-8620-69E7DE379DD4}" srcOrd="0" destOrd="0" presId="urn:microsoft.com/office/officeart/2005/8/layout/hierarchy2"/>
    <dgm:cxn modelId="{BC33AC7C-A622-49B9-AF17-023A45CF7F98}" type="presParOf" srcId="{7E6171FC-331E-4C37-98A1-CD51C42DE047}" destId="{0E93ED8B-ECC5-4A4A-8C91-CB1D95EB8B6D}" srcOrd="1" destOrd="0" presId="urn:microsoft.com/office/officeart/2005/8/layout/hierarchy2"/>
    <dgm:cxn modelId="{EFBF283A-C51E-4837-B6B5-26AE1F62AA3F}" type="presParOf" srcId="{0E93ED8B-ECC5-4A4A-8C91-CB1D95EB8B6D}" destId="{A88F998F-638B-42D6-A1B4-B2D4EAB2036F}" srcOrd="0" destOrd="0" presId="urn:microsoft.com/office/officeart/2005/8/layout/hierarchy2"/>
    <dgm:cxn modelId="{AE413762-C04B-4A4B-AEFF-ED84CE992392}" type="presParOf" srcId="{0E93ED8B-ECC5-4A4A-8C91-CB1D95EB8B6D}" destId="{CF4D397A-DF0B-4AE6-BC17-D49226575678}" srcOrd="1" destOrd="0" presId="urn:microsoft.com/office/officeart/2005/8/layout/hierarchy2"/>
    <dgm:cxn modelId="{F2C89DB1-BE37-4E38-BC37-7C1EDAED432E}" type="presParOf" srcId="{7E6171FC-331E-4C37-98A1-CD51C42DE047}" destId="{7195FBA3-BDF7-4CD8-9B1D-A04BB0A280A1}" srcOrd="2" destOrd="0" presId="urn:microsoft.com/office/officeart/2005/8/layout/hierarchy2"/>
    <dgm:cxn modelId="{1A1843CC-407A-48DE-A3D0-0F7DBBDBF02B}" type="presParOf" srcId="{7195FBA3-BDF7-4CD8-9B1D-A04BB0A280A1}" destId="{11C6318B-A0BE-4AB5-AE93-891AB4A9383D}" srcOrd="0" destOrd="0" presId="urn:microsoft.com/office/officeart/2005/8/layout/hierarchy2"/>
    <dgm:cxn modelId="{0262339D-584B-43BE-B3AC-FCB348CBC37D}" type="presParOf" srcId="{7E6171FC-331E-4C37-98A1-CD51C42DE047}" destId="{D74B83D4-FE4C-4B6A-8586-637F2915E286}" srcOrd="3" destOrd="0" presId="urn:microsoft.com/office/officeart/2005/8/layout/hierarchy2"/>
    <dgm:cxn modelId="{25D4DD07-7003-4926-9ED6-AC46DB880769}" type="presParOf" srcId="{D74B83D4-FE4C-4B6A-8586-637F2915E286}" destId="{D8520ACC-3B7D-4C19-A997-22E15B613F28}" srcOrd="0" destOrd="0" presId="urn:microsoft.com/office/officeart/2005/8/layout/hierarchy2"/>
    <dgm:cxn modelId="{622059BC-EB76-4D55-9A9C-C111102609E9}" type="presParOf" srcId="{D74B83D4-FE4C-4B6A-8586-637F2915E286}" destId="{AD4919A5-66AC-4241-92DD-70278A5EBAC7}" srcOrd="1" destOrd="0" presId="urn:microsoft.com/office/officeart/2005/8/layout/hierarchy2"/>
    <dgm:cxn modelId="{E5C1E9DB-2841-421B-B30D-121D6776883C}" type="presParOf" srcId="{7E6171FC-331E-4C37-98A1-CD51C42DE047}" destId="{7F403BB4-EBDB-4829-A5BC-8E7482FD51F2}" srcOrd="4" destOrd="0" presId="urn:microsoft.com/office/officeart/2005/8/layout/hierarchy2"/>
    <dgm:cxn modelId="{4665D85D-2CFD-4CE6-8C1C-3660BCC3257A}" type="presParOf" srcId="{7F403BB4-EBDB-4829-A5BC-8E7482FD51F2}" destId="{6986DC3F-CADD-48AF-AA49-445B498813A8}" srcOrd="0" destOrd="0" presId="urn:microsoft.com/office/officeart/2005/8/layout/hierarchy2"/>
    <dgm:cxn modelId="{7DDA2646-07F7-41FE-9221-6418F5046714}" type="presParOf" srcId="{7E6171FC-331E-4C37-98A1-CD51C42DE047}" destId="{142408CF-AE53-40F7-AA54-859929327BAC}" srcOrd="5" destOrd="0" presId="urn:microsoft.com/office/officeart/2005/8/layout/hierarchy2"/>
    <dgm:cxn modelId="{E55E7BC5-286F-48C9-AB45-33233CE1DEF9}" type="presParOf" srcId="{142408CF-AE53-40F7-AA54-859929327BAC}" destId="{0DA11D11-5142-4602-B65E-D697D6D80C12}" srcOrd="0" destOrd="0" presId="urn:microsoft.com/office/officeart/2005/8/layout/hierarchy2"/>
    <dgm:cxn modelId="{9C5FEEA2-0A70-45CF-89BD-00630B137764}" type="presParOf" srcId="{142408CF-AE53-40F7-AA54-859929327BAC}" destId="{B685EB04-8D6D-4B2F-AC42-3D69594687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5457" y="2584698"/>
          <a:ext cx="1936860" cy="740369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1, 2, 3, 4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142" y="2606383"/>
        <a:ext cx="1893490" cy="696999"/>
      </dsp:txXfrm>
    </dsp:sp>
    <dsp:sp modelId="{F832FA5A-F333-4BB2-B995-F77AC26CE3A9}">
      <dsp:nvSpPr>
        <dsp:cNvPr id="0" name=""/>
        <dsp:cNvSpPr/>
      </dsp:nvSpPr>
      <dsp:spPr>
        <a:xfrm rot="18484451">
          <a:off x="1689515" y="2417138"/>
          <a:ext cx="1319018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319018" y="18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6048" y="2402733"/>
        <a:ext cx="65950" cy="65950"/>
      </dsp:txXfrm>
    </dsp:sp>
    <dsp:sp modelId="{F3E58597-E495-4C48-B7BB-CF8BEE275613}">
      <dsp:nvSpPr>
        <dsp:cNvPr id="0" name=""/>
        <dsp:cNvSpPr/>
      </dsp:nvSpPr>
      <dsp:spPr>
        <a:xfrm>
          <a:off x="2755731" y="1525369"/>
          <a:ext cx="773902" cy="78233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78398" y="1548036"/>
        <a:ext cx="728568" cy="736997"/>
      </dsp:txXfrm>
    </dsp:sp>
    <dsp:sp modelId="{AD3E9BE4-C1FD-45E9-8AAC-8C1311199B8A}">
      <dsp:nvSpPr>
        <dsp:cNvPr id="0" name=""/>
        <dsp:cNvSpPr/>
      </dsp:nvSpPr>
      <dsp:spPr>
        <a:xfrm rot="18390780">
          <a:off x="3252805" y="1348592"/>
          <a:ext cx="1367070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367070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02163" y="1332986"/>
        <a:ext cx="68353" cy="68353"/>
      </dsp:txXfrm>
    </dsp:sp>
    <dsp:sp modelId="{9740D700-6F7D-4250-A264-8D062B965BEA}">
      <dsp:nvSpPr>
        <dsp:cNvPr id="0" name=""/>
        <dsp:cNvSpPr/>
      </dsp:nvSpPr>
      <dsp:spPr>
        <a:xfrm>
          <a:off x="4343047" y="441897"/>
          <a:ext cx="3559519" cy="75178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Quy mô dân số thế giới năm 2018 là 7,6 tỉ người.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365066" y="463916"/>
        <a:ext cx="3515481" cy="707749"/>
      </dsp:txXfrm>
    </dsp:sp>
    <dsp:sp modelId="{29685996-72F6-4041-9BF3-6498508706E5}">
      <dsp:nvSpPr>
        <dsp:cNvPr id="0" name=""/>
        <dsp:cNvSpPr/>
      </dsp:nvSpPr>
      <dsp:spPr>
        <a:xfrm rot="1744099">
          <a:off x="3471022" y="2124040"/>
          <a:ext cx="930635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930635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3074" y="2119344"/>
        <a:ext cx="46531" cy="46531"/>
      </dsp:txXfrm>
    </dsp:sp>
    <dsp:sp modelId="{6C30EA7B-EE4B-47CA-A526-84FDCC1EBAB0}">
      <dsp:nvSpPr>
        <dsp:cNvPr id="0" name=""/>
        <dsp:cNvSpPr/>
      </dsp:nvSpPr>
      <dsp:spPr>
        <a:xfrm>
          <a:off x="4343047" y="1346199"/>
          <a:ext cx="3576295" cy="2044973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Nhận xét: dân số tăng nhanh trong thời kì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1804-20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18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tăng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6,6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tỉ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thời gian dân số tăng thêm 1 tỉ người ngày càng rút ngắn, năm 1804-1927 dân số tăng 1 tỉ người mất 123 năm nhưng từ năm 1987-1999 dân số tăng thêm 1 tỉ người chỉ mất 12 năm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402942" y="1406094"/>
        <a:ext cx="3456505" cy="1925183"/>
      </dsp:txXfrm>
    </dsp:sp>
    <dsp:sp modelId="{2F15415C-2A74-4A1D-9806-ABA73D6BB6F7}">
      <dsp:nvSpPr>
        <dsp:cNvPr id="0" name=""/>
        <dsp:cNvSpPr/>
      </dsp:nvSpPr>
      <dsp:spPr>
        <a:xfrm rot="3149609">
          <a:off x="1681034" y="3466218"/>
          <a:ext cx="1335980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335980" y="18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5624" y="3451389"/>
        <a:ext cx="66799" cy="66799"/>
      </dsp:txXfrm>
    </dsp:sp>
    <dsp:sp modelId="{98F273F4-209E-40C7-B66D-1F800954408E}">
      <dsp:nvSpPr>
        <dsp:cNvPr id="0" name=""/>
        <dsp:cNvSpPr/>
      </dsp:nvSpPr>
      <dsp:spPr>
        <a:xfrm>
          <a:off x="2755731" y="3644993"/>
          <a:ext cx="773922" cy="7394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77387" y="3666649"/>
        <a:ext cx="730610" cy="696091"/>
      </dsp:txXfrm>
    </dsp:sp>
    <dsp:sp modelId="{02046AE4-F5CF-4C93-B4F1-82CF0E86A23B}">
      <dsp:nvSpPr>
        <dsp:cNvPr id="0" name=""/>
        <dsp:cNvSpPr/>
      </dsp:nvSpPr>
      <dsp:spPr>
        <a:xfrm>
          <a:off x="3529653" y="3996124"/>
          <a:ext cx="813413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813413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6025" y="3994360"/>
        <a:ext cx="40670" cy="40670"/>
      </dsp:txXfrm>
    </dsp:sp>
    <dsp:sp modelId="{D5D08963-475A-40BE-A52F-40B23F4611C9}">
      <dsp:nvSpPr>
        <dsp:cNvPr id="0" name=""/>
        <dsp:cNvSpPr/>
      </dsp:nvSpPr>
      <dsp:spPr>
        <a:xfrm>
          <a:off x="4343067" y="3543688"/>
          <a:ext cx="3547582" cy="94201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Dân số tăng nhanh nhờ những tiến bộ trong các lĩnh vực kinh tế - xã hội và y tế.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370658" y="3571279"/>
        <a:ext cx="3492400" cy="886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5457" y="2361147"/>
          <a:ext cx="1936860" cy="740369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5, 6, 7, 8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142" y="2382832"/>
        <a:ext cx="1893490" cy="696999"/>
      </dsp:txXfrm>
    </dsp:sp>
    <dsp:sp modelId="{F832FA5A-F333-4BB2-B995-F77AC26CE3A9}">
      <dsp:nvSpPr>
        <dsp:cNvPr id="0" name=""/>
        <dsp:cNvSpPr/>
      </dsp:nvSpPr>
      <dsp:spPr>
        <a:xfrm rot="18897080">
          <a:off x="1773364" y="2305362"/>
          <a:ext cx="1151319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151319" y="18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0241" y="2295150"/>
        <a:ext cx="57565" cy="57565"/>
      </dsp:txXfrm>
    </dsp:sp>
    <dsp:sp modelId="{F3E58597-E495-4C48-B7BB-CF8BEE275613}">
      <dsp:nvSpPr>
        <dsp:cNvPr id="0" name=""/>
        <dsp:cNvSpPr/>
      </dsp:nvSpPr>
      <dsp:spPr>
        <a:xfrm>
          <a:off x="2755731" y="1525369"/>
          <a:ext cx="773902" cy="78233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78398" y="1548036"/>
        <a:ext cx="728568" cy="736997"/>
      </dsp:txXfrm>
    </dsp:sp>
    <dsp:sp modelId="{AD3E9BE4-C1FD-45E9-8AAC-8C1311199B8A}">
      <dsp:nvSpPr>
        <dsp:cNvPr id="0" name=""/>
        <dsp:cNvSpPr/>
      </dsp:nvSpPr>
      <dsp:spPr>
        <a:xfrm rot="19700459">
          <a:off x="3458528" y="1647178"/>
          <a:ext cx="955623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955623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2449" y="1641858"/>
        <a:ext cx="47781" cy="47781"/>
      </dsp:txXfrm>
    </dsp:sp>
    <dsp:sp modelId="{9740D700-6F7D-4250-A264-8D062B965BEA}">
      <dsp:nvSpPr>
        <dsp:cNvPr id="0" name=""/>
        <dsp:cNvSpPr/>
      </dsp:nvSpPr>
      <dsp:spPr>
        <a:xfrm>
          <a:off x="4343047" y="889000"/>
          <a:ext cx="3559519" cy="105192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trẻ em ra đời gánh nặng phụ thuộc lớn, thất nghiệp, xảy ra tình trạng thiếu ăn, thiếu chổ ở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373857" y="919810"/>
        <a:ext cx="3497899" cy="990307"/>
      </dsp:txXfrm>
    </dsp:sp>
    <dsp:sp modelId="{29685996-72F6-4041-9BF3-6498508706E5}">
      <dsp:nvSpPr>
        <dsp:cNvPr id="0" name=""/>
        <dsp:cNvSpPr/>
      </dsp:nvSpPr>
      <dsp:spPr>
        <a:xfrm rot="2190892">
          <a:off x="3430298" y="2199075"/>
          <a:ext cx="1012083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012083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1038" y="2192343"/>
        <a:ext cx="50604" cy="50604"/>
      </dsp:txXfrm>
    </dsp:sp>
    <dsp:sp modelId="{6C30EA7B-EE4B-47CA-A526-84FDCC1EBAB0}">
      <dsp:nvSpPr>
        <dsp:cNvPr id="0" name=""/>
        <dsp:cNvSpPr/>
      </dsp:nvSpPr>
      <dsp:spPr>
        <a:xfrm>
          <a:off x="4343047" y="2093442"/>
          <a:ext cx="3576295" cy="85062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ói nghèo, dịch bệnh, ô nhiễm môi trường…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367961" y="2118356"/>
        <a:ext cx="3526467" cy="800799"/>
      </dsp:txXfrm>
    </dsp:sp>
    <dsp:sp modelId="{2F15415C-2A74-4A1D-9806-ABA73D6BB6F7}">
      <dsp:nvSpPr>
        <dsp:cNvPr id="0" name=""/>
        <dsp:cNvSpPr/>
      </dsp:nvSpPr>
      <dsp:spPr>
        <a:xfrm rot="2747607">
          <a:off x="1765720" y="3130891"/>
          <a:ext cx="1166607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1166607" y="18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9859" y="3120296"/>
        <a:ext cx="58330" cy="58330"/>
      </dsp:txXfrm>
    </dsp:sp>
    <dsp:sp modelId="{98F273F4-209E-40C7-B66D-1F800954408E}">
      <dsp:nvSpPr>
        <dsp:cNvPr id="0" name=""/>
        <dsp:cNvSpPr/>
      </dsp:nvSpPr>
      <dsp:spPr>
        <a:xfrm>
          <a:off x="2755731" y="3197890"/>
          <a:ext cx="773922" cy="7394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77387" y="3219546"/>
        <a:ext cx="730610" cy="696091"/>
      </dsp:txXfrm>
    </dsp:sp>
    <dsp:sp modelId="{02046AE4-F5CF-4C93-B4F1-82CF0E86A23B}">
      <dsp:nvSpPr>
        <dsp:cNvPr id="0" name=""/>
        <dsp:cNvSpPr/>
      </dsp:nvSpPr>
      <dsp:spPr>
        <a:xfrm>
          <a:off x="3529653" y="3549021"/>
          <a:ext cx="813413" cy="37141"/>
        </a:xfrm>
        <a:custGeom>
          <a:avLst/>
          <a:gdLst/>
          <a:ahLst/>
          <a:cxnLst/>
          <a:rect l="0" t="0" r="0" b="0"/>
          <a:pathLst>
            <a:path>
              <a:moveTo>
                <a:pt x="0" y="18570"/>
              </a:moveTo>
              <a:lnTo>
                <a:pt x="813413" y="185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16025" y="3547256"/>
        <a:ext cx="40670" cy="40670"/>
      </dsp:txXfrm>
    </dsp:sp>
    <dsp:sp modelId="{D5D08963-475A-40BE-A52F-40B23F4611C9}">
      <dsp:nvSpPr>
        <dsp:cNvPr id="0" name=""/>
        <dsp:cNvSpPr/>
      </dsp:nvSpPr>
      <dsp:spPr>
        <a:xfrm>
          <a:off x="4343067" y="3096585"/>
          <a:ext cx="3547582" cy="94201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Giải pháp: thực hiện chính sách dân số, kế hoạch hóa gia đình, ví dụ: mỗi gia đình có từ 1-2 con.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4370658" y="3124176"/>
        <a:ext cx="3492400" cy="886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2C3C6-D041-4E84-93C9-4C30837B2A7D}">
      <dsp:nvSpPr>
        <dsp:cNvPr id="0" name=""/>
        <dsp:cNvSpPr/>
      </dsp:nvSpPr>
      <dsp:spPr>
        <a:xfrm>
          <a:off x="1126609" y="1366532"/>
          <a:ext cx="1694023" cy="732145"/>
        </a:xfrm>
        <a:prstGeom prst="roundRect">
          <a:avLst>
            <a:gd name="adj" fmla="val 10000"/>
          </a:avLst>
        </a:prstGeom>
        <a:solidFill>
          <a:srgbClr val="FE48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hưởng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8053" y="1387976"/>
        <a:ext cx="1651135" cy="689257"/>
      </dsp:txXfrm>
    </dsp:sp>
    <dsp:sp modelId="{2A69A41A-6696-4C0F-98E0-C40AFBBE41B8}">
      <dsp:nvSpPr>
        <dsp:cNvPr id="0" name=""/>
        <dsp:cNvSpPr/>
      </dsp:nvSpPr>
      <dsp:spPr>
        <a:xfrm rot="17020429">
          <a:off x="2230741" y="971390"/>
          <a:ext cx="1545016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1545016" y="10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4623" y="943367"/>
        <a:ext cx="77250" cy="77250"/>
      </dsp:txXfrm>
    </dsp:sp>
    <dsp:sp modelId="{F953BDD9-2C06-452F-9D1C-8BD122C45D11}">
      <dsp:nvSpPr>
        <dsp:cNvPr id="0" name=""/>
        <dsp:cNvSpPr/>
      </dsp:nvSpPr>
      <dsp:spPr>
        <a:xfrm>
          <a:off x="3185865" y="3109"/>
          <a:ext cx="1059285" cy="4565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Vị trí địa lí</a:t>
          </a:r>
        </a:p>
      </dsp:txBody>
      <dsp:txXfrm>
        <a:off x="3199237" y="16481"/>
        <a:ext cx="1032541" cy="429797"/>
      </dsp:txXfrm>
    </dsp:sp>
    <dsp:sp modelId="{90C8E297-3CF0-41FB-84D0-C08AB061C7B0}">
      <dsp:nvSpPr>
        <dsp:cNvPr id="0" name=""/>
        <dsp:cNvSpPr/>
      </dsp:nvSpPr>
      <dsp:spPr>
        <a:xfrm rot="17430758">
          <a:off x="2482104" y="1233901"/>
          <a:ext cx="1042290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1042290" y="10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7192" y="1218446"/>
        <a:ext cx="52114" cy="52114"/>
      </dsp:txXfrm>
    </dsp:sp>
    <dsp:sp modelId="{BB930749-E51A-48A3-8AB8-C1C14DD57483}">
      <dsp:nvSpPr>
        <dsp:cNvPr id="0" name=""/>
        <dsp:cNvSpPr/>
      </dsp:nvSpPr>
      <dsp:spPr>
        <a:xfrm>
          <a:off x="3185865" y="528131"/>
          <a:ext cx="1080057" cy="4565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9237" y="541503"/>
        <a:ext cx="1053313" cy="429797"/>
      </dsp:txXfrm>
    </dsp:sp>
    <dsp:sp modelId="{21CCF601-3A9E-486F-9858-A1007B6B7CA8}">
      <dsp:nvSpPr>
        <dsp:cNvPr id="0" name=""/>
        <dsp:cNvSpPr/>
      </dsp:nvSpPr>
      <dsp:spPr>
        <a:xfrm rot="18539418">
          <a:off x="2713008" y="1496412"/>
          <a:ext cx="58048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580482" y="10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737" y="1492503"/>
        <a:ext cx="29024" cy="29024"/>
      </dsp:txXfrm>
    </dsp:sp>
    <dsp:sp modelId="{40FCBAA9-EEA3-43A4-8EDF-5C48B1FF4AF0}">
      <dsp:nvSpPr>
        <dsp:cNvPr id="0" name=""/>
        <dsp:cNvSpPr/>
      </dsp:nvSpPr>
      <dsp:spPr>
        <a:xfrm>
          <a:off x="3185865" y="1053153"/>
          <a:ext cx="1100839" cy="45654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9237" y="1066525"/>
        <a:ext cx="1074095" cy="429797"/>
      </dsp:txXfrm>
    </dsp:sp>
    <dsp:sp modelId="{239E7D84-1DE9-4E54-AA89-39C0A5D5B5B1}">
      <dsp:nvSpPr>
        <dsp:cNvPr id="0" name=""/>
        <dsp:cNvSpPr/>
      </dsp:nvSpPr>
      <dsp:spPr>
        <a:xfrm rot="17692822">
          <a:off x="4035269" y="877055"/>
          <a:ext cx="868103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8103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7619" y="865955"/>
        <a:ext cx="43405" cy="43405"/>
      </dsp:txXfrm>
    </dsp:sp>
    <dsp:sp modelId="{3F54EAF5-5D3C-4A9C-8160-18265DB6724E}">
      <dsp:nvSpPr>
        <dsp:cNvPr id="0" name=""/>
        <dsp:cNvSpPr/>
      </dsp:nvSpPr>
      <dsp:spPr>
        <a:xfrm>
          <a:off x="4651938" y="265620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Địa hình</a:t>
          </a:r>
        </a:p>
      </dsp:txBody>
      <dsp:txXfrm>
        <a:off x="4665310" y="278992"/>
        <a:ext cx="886338" cy="429797"/>
      </dsp:txXfrm>
    </dsp:sp>
    <dsp:sp modelId="{7A1D77AA-84CB-4A41-B273-85B18A3499B5}">
      <dsp:nvSpPr>
        <dsp:cNvPr id="0" name=""/>
        <dsp:cNvSpPr/>
      </dsp:nvSpPr>
      <dsp:spPr>
        <a:xfrm rot="19457599">
          <a:off x="4244428" y="1139566"/>
          <a:ext cx="449785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449785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8077" y="1138924"/>
        <a:ext cx="22489" cy="22489"/>
      </dsp:txXfrm>
    </dsp:sp>
    <dsp:sp modelId="{CAAABCE2-75A1-435A-8383-94E178803BCB}">
      <dsp:nvSpPr>
        <dsp:cNvPr id="0" name=""/>
        <dsp:cNvSpPr/>
      </dsp:nvSpPr>
      <dsp:spPr>
        <a:xfrm>
          <a:off x="4651938" y="790642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Khí hậu</a:t>
          </a:r>
        </a:p>
      </dsp:txBody>
      <dsp:txXfrm>
        <a:off x="4665310" y="804014"/>
        <a:ext cx="886338" cy="429797"/>
      </dsp:txXfrm>
    </dsp:sp>
    <dsp:sp modelId="{A8C17AAA-09A4-4802-9379-16A164FD8593}">
      <dsp:nvSpPr>
        <dsp:cNvPr id="0" name=""/>
        <dsp:cNvSpPr/>
      </dsp:nvSpPr>
      <dsp:spPr>
        <a:xfrm rot="2142401">
          <a:off x="4244428" y="1402077"/>
          <a:ext cx="449785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449785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8077" y="1401435"/>
        <a:ext cx="22489" cy="22489"/>
      </dsp:txXfrm>
    </dsp:sp>
    <dsp:sp modelId="{7A81CCE0-E26A-4B36-A47D-D54BB42D6B36}">
      <dsp:nvSpPr>
        <dsp:cNvPr id="0" name=""/>
        <dsp:cNvSpPr/>
      </dsp:nvSpPr>
      <dsp:spPr>
        <a:xfrm>
          <a:off x="4651938" y="1315665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Đất đai</a:t>
          </a:r>
        </a:p>
      </dsp:txBody>
      <dsp:txXfrm>
        <a:off x="4665310" y="1329037"/>
        <a:ext cx="886338" cy="429797"/>
      </dsp:txXfrm>
    </dsp:sp>
    <dsp:sp modelId="{98C0567D-5A0E-489D-A1FD-D30D5BC21A97}">
      <dsp:nvSpPr>
        <dsp:cNvPr id="0" name=""/>
        <dsp:cNvSpPr/>
      </dsp:nvSpPr>
      <dsp:spPr>
        <a:xfrm rot="3907178">
          <a:off x="4035269" y="1664588"/>
          <a:ext cx="868103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868103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7619" y="1653488"/>
        <a:ext cx="43405" cy="43405"/>
      </dsp:txXfrm>
    </dsp:sp>
    <dsp:sp modelId="{DA44B6F0-F0D0-4A81-B1FD-4FB5135ADED6}">
      <dsp:nvSpPr>
        <dsp:cNvPr id="0" name=""/>
        <dsp:cNvSpPr/>
      </dsp:nvSpPr>
      <dsp:spPr>
        <a:xfrm>
          <a:off x="4651938" y="1840687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Nguồn nước</a:t>
          </a:r>
        </a:p>
      </dsp:txBody>
      <dsp:txXfrm>
        <a:off x="4665310" y="1854059"/>
        <a:ext cx="886338" cy="429797"/>
      </dsp:txXfrm>
    </dsp:sp>
    <dsp:sp modelId="{120C49FA-AEDC-46A0-934B-B8A55FA2074E}">
      <dsp:nvSpPr>
        <dsp:cNvPr id="0" name=""/>
        <dsp:cNvSpPr/>
      </dsp:nvSpPr>
      <dsp:spPr>
        <a:xfrm rot="4514478">
          <a:off x="2286400" y="2415201"/>
          <a:ext cx="1433698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1433698" y="10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7406" y="2389961"/>
        <a:ext cx="71684" cy="71684"/>
      </dsp:txXfrm>
    </dsp:sp>
    <dsp:sp modelId="{945D4C22-01FE-4995-A5BC-A665873F683E}">
      <dsp:nvSpPr>
        <dsp:cNvPr id="0" name=""/>
        <dsp:cNvSpPr/>
      </dsp:nvSpPr>
      <dsp:spPr>
        <a:xfrm>
          <a:off x="3185865" y="2775902"/>
          <a:ext cx="1088047" cy="68619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5963" y="2796000"/>
        <a:ext cx="1047851" cy="646003"/>
      </dsp:txXfrm>
    </dsp:sp>
    <dsp:sp modelId="{3205E524-97EB-447D-8444-3789F8E879D8}">
      <dsp:nvSpPr>
        <dsp:cNvPr id="0" name=""/>
        <dsp:cNvSpPr/>
      </dsp:nvSpPr>
      <dsp:spPr>
        <a:xfrm rot="18289469">
          <a:off x="4136746" y="2845889"/>
          <a:ext cx="639565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39565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540" y="2840502"/>
        <a:ext cx="31978" cy="31978"/>
      </dsp:txXfrm>
    </dsp:sp>
    <dsp:sp modelId="{A88F998F-638B-42D6-A1B4-B2D4EAB2036F}">
      <dsp:nvSpPr>
        <dsp:cNvPr id="0" name=""/>
        <dsp:cNvSpPr/>
      </dsp:nvSpPr>
      <dsp:spPr>
        <a:xfrm>
          <a:off x="4639145" y="2365709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Nông nghiệp</a:t>
          </a:r>
        </a:p>
      </dsp:txBody>
      <dsp:txXfrm>
        <a:off x="4652517" y="2379081"/>
        <a:ext cx="886338" cy="429797"/>
      </dsp:txXfrm>
    </dsp:sp>
    <dsp:sp modelId="{7195FBA3-BDF7-4CD8-9B1D-A04BB0A280A1}">
      <dsp:nvSpPr>
        <dsp:cNvPr id="0" name=""/>
        <dsp:cNvSpPr/>
      </dsp:nvSpPr>
      <dsp:spPr>
        <a:xfrm>
          <a:off x="4273912" y="3108400"/>
          <a:ext cx="365232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365232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7398" y="3109871"/>
        <a:ext cx="18261" cy="18261"/>
      </dsp:txXfrm>
    </dsp:sp>
    <dsp:sp modelId="{D8520ACC-3B7D-4C19-A997-22E15B613F28}">
      <dsp:nvSpPr>
        <dsp:cNvPr id="0" name=""/>
        <dsp:cNvSpPr/>
      </dsp:nvSpPr>
      <dsp:spPr>
        <a:xfrm>
          <a:off x="4639145" y="2890732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Công nghiệp</a:t>
          </a:r>
        </a:p>
      </dsp:txBody>
      <dsp:txXfrm>
        <a:off x="4652517" y="2904104"/>
        <a:ext cx="886338" cy="429797"/>
      </dsp:txXfrm>
    </dsp:sp>
    <dsp:sp modelId="{7F403BB4-EBDB-4829-A5BC-8E7482FD51F2}">
      <dsp:nvSpPr>
        <dsp:cNvPr id="0" name=""/>
        <dsp:cNvSpPr/>
      </dsp:nvSpPr>
      <dsp:spPr>
        <a:xfrm rot="3310531">
          <a:off x="4136746" y="3370911"/>
          <a:ext cx="639565" cy="21204"/>
        </a:xfrm>
        <a:custGeom>
          <a:avLst/>
          <a:gdLst/>
          <a:ahLst/>
          <a:cxnLst/>
          <a:rect l="0" t="0" r="0" b="0"/>
          <a:pathLst>
            <a:path>
              <a:moveTo>
                <a:pt x="0" y="10602"/>
              </a:moveTo>
              <a:lnTo>
                <a:pt x="639565" y="10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540" y="3365524"/>
        <a:ext cx="31978" cy="31978"/>
      </dsp:txXfrm>
    </dsp:sp>
    <dsp:sp modelId="{0DA11D11-5142-4602-B65E-D697D6D80C12}">
      <dsp:nvSpPr>
        <dsp:cNvPr id="0" name=""/>
        <dsp:cNvSpPr/>
      </dsp:nvSpPr>
      <dsp:spPr>
        <a:xfrm>
          <a:off x="4639145" y="3415754"/>
          <a:ext cx="913082" cy="45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Dịch vụ</a:t>
          </a:r>
        </a:p>
      </dsp:txBody>
      <dsp:txXfrm>
        <a:off x="4652517" y="3429126"/>
        <a:ext cx="886338" cy="42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.png"/><Relationship Id="rId7" Type="http://schemas.openxmlformats.org/officeDocument/2006/relationships/diagramData" Target="../diagrams/data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microsoft.com/office/2007/relationships/diagramDrawing" Target="../diagrams/drawing3.xml"/><Relationship Id="rId5" Type="http://schemas.openxmlformats.org/officeDocument/2006/relationships/image" Target="../media/image17.gif"/><Relationship Id="rId10" Type="http://schemas.openxmlformats.org/officeDocument/2006/relationships/diagramColors" Target="../diagrams/colors3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10" Type="http://schemas.openxmlformats.org/officeDocument/2006/relationships/image" Target="../media/image25.png"/><Relationship Id="rId4" Type="http://schemas.openxmlformats.org/officeDocument/2006/relationships/image" Target="../media/image8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676400" y="76200"/>
            <a:ext cx="5867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CHƯỚNG NGẠI VẬT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5814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“Chướng ngại vật” là tên hình ảnh ẩn sau 4 mảnh ghép được đánh số từ 1 đến 4 tương ứng với 4 câu hỏi.</a:t>
            </a:r>
          </a:p>
          <a:p>
            <a:pPr algn="just"/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dựa vào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1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lí 6 và kiến thức đã học để trả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lời,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câu hỏi có 1 lượt trả lời.</a:t>
            </a:r>
          </a:p>
          <a:p>
            <a:pPr algn="just"/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phần quà nhỏ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 ghép sẽ biến mất để hiện ra một góc của hình ảnh tương ứng, trả lời sai mảnh ghép sẽ bị khóa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1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“Chướng ngại vật” thì sẽ nhận được phần quà lớn </a:t>
            </a:r>
            <a:r>
              <a:rPr lang="vi-VN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1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1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838200"/>
            <a:ext cx="2386330" cy="13404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45355" y="843280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6010" y="2183765"/>
            <a:ext cx="2379345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8530" y="2183766"/>
            <a:ext cx="2383155" cy="13404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9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447800"/>
            <a:ext cx="351591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mật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dân số thế giới năm 2018 biết rằng dân số là 7,6 tỉ người và diện tích là 149 triệu km</a:t>
            </a:r>
            <a:r>
              <a:rPr lang="vi-VN" sz="2100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1665238"/>
            <a:ext cx="3810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Mật độ dân số thế giới năm 2018 = 7,6 tỉ người : 149 triệu km</a:t>
            </a:r>
            <a:r>
              <a:rPr lang="vi-VN" sz="2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 = 51 người/km</a:t>
            </a:r>
            <a:r>
              <a:rPr lang="vi-VN" sz="23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22" y="3810000"/>
            <a:ext cx="4105275" cy="256726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209800"/>
          </a:xfrm>
          <a:prstGeom prst="wedgeRoundRectCallout">
            <a:avLst>
              <a:gd name="adj1" fmla="val 23606"/>
              <a:gd name="adj2" fmla="val 9001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530965"/>
            <a:ext cx="35159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lược đồ các khu vực đông dân có mật độ dân số trên 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người/k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i="1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dân cư tập trung đông đúc </a:t>
            </a:r>
            <a:endParaRPr lang="en-US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khu vực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258431"/>
            <a:ext cx="4474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có mật độ dân số trên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250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người/km</a:t>
            </a:r>
            <a:r>
              <a:rPr lang="vi-VN" sz="2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Đông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Á, Đông Nam Á, Nam Á, Tây Âu,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Phi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hạ lưu sông Nin…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đất đai màu mỡ, nguồn nước dồi dào, khí hậu và giao thông thuận lợi, kinh tế phát triển.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65" y="3733800"/>
            <a:ext cx="4178935" cy="28194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861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311233"/>
            <a:ext cx="4474760" cy="2193967"/>
          </a:xfrm>
          <a:prstGeom prst="wedgeRoundRectCallout">
            <a:avLst>
              <a:gd name="adj1" fmla="val 23606"/>
              <a:gd name="adj2" fmla="val 89994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1530965"/>
            <a:ext cx="35159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lược đồ các khu vực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có mật độ dân số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người/k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i="1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dân cư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thớt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các</a:t>
            </a:r>
            <a:endParaRPr lang="en-US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 vực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1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289953"/>
            <a:ext cx="447476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có mật độ dân số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người/km</a:t>
            </a:r>
            <a:r>
              <a:rPr lang="vi-VN" sz="19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Bắc Phi, Bắc Á, phía bắc của lục địa Bắc Mỹ, phần lớn diện tích lục địa Ô-xtrây-li-a, </a:t>
            </a:r>
            <a:r>
              <a:rPr lang="vi-VN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Á, Tây Nam Á…</a:t>
            </a:r>
            <a:endParaRPr lang="en-US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9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1900" dirty="0">
                <a:latin typeface="Cambria" panose="02040503050406030204" pitchFamily="18" charset="0"/>
                <a:ea typeface="Cambria" panose="02040503050406030204" pitchFamily="18" charset="0"/>
              </a:rPr>
              <a:t>có có khí hậu khô hạn hoặc quanh năm lạnh giá, đi lại khó khăn, kinh tế kém phát triển.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65" y="3733800"/>
            <a:ext cx="4178935" cy="28194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420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386286"/>
          </a:xfrm>
          <a:prstGeom prst="wedgeRoundRectCallout">
            <a:avLst>
              <a:gd name="adj1" fmla="val 48065"/>
              <a:gd name="adj2" fmla="val 7213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13679"/>
            <a:ext cx="66293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Để biết tình trạng phân bố dân cư người ta căn cứ vào mật độ dân số.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- Dân cư trên thế giới phân bố không đều: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+ Dân cư tập trung đông đúc ở những nơi có đất đai màu mỡ, nguồn nước dồi dào, khí hậu và giao thông thuận lợi, kinh tế phát triển.</a:t>
            </a:r>
          </a:p>
          <a:p>
            <a:pPr algn="just"/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</a:rPr>
              <a:t>+ Dân cư thưa thớt ở  những nơi có khí hậu khô hạn hoặc quanh năm lạnh giá, đi lại khó khăn, kinh tế kém phát triển.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579363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Phân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bố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cư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139047"/>
          </a:xfrm>
          <a:prstGeom prst="wedgeRoundRectCallout">
            <a:avLst>
              <a:gd name="adj1" fmla="val 23606"/>
              <a:gd name="adj2" fmla="val 9562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327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trên lược đồ tên 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phố đông dân nhất thế giới 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632972"/>
            <a:ext cx="4474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Tô-ki-ô, </a:t>
            </a:r>
            <a:r>
              <a:rPr lang="vi-VN" sz="2700" dirty="0">
                <a:latin typeface="Cambria" panose="02040503050406030204" pitchFamily="18" charset="0"/>
                <a:ea typeface="Cambria" panose="02040503050406030204" pitchFamily="18" charset="0"/>
              </a:rPr>
              <a:t>Thượng Hải, Cai-rô, Mum-bai, Niu Đê-li, Mê-hi-cô </a:t>
            </a:r>
            <a:r>
              <a:rPr lang="vi-VN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Xi-ti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700" dirty="0" smtClean="0">
                <a:latin typeface="Cambria" panose="02040503050406030204" pitchFamily="18" charset="0"/>
                <a:ea typeface="Cambria" panose="02040503050406030204" pitchFamily="18" charset="0"/>
              </a:rPr>
              <a:t>Xao </a:t>
            </a:r>
            <a:r>
              <a:rPr lang="vi-VN" sz="2700" dirty="0">
                <a:latin typeface="Cambria" panose="02040503050406030204" pitchFamily="18" charset="0"/>
                <a:ea typeface="Cambria" panose="02040503050406030204" pitchFamily="18" charset="0"/>
              </a:rPr>
              <a:t>Pao-lô.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Một số thành phố đông dân nhất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29" y="3604940"/>
            <a:ext cx="4327071" cy="29482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71783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139047"/>
          </a:xfrm>
          <a:prstGeom prst="wedgeRoundRectCallout">
            <a:avLst>
              <a:gd name="adj1" fmla="val 23606"/>
              <a:gd name="adj2" fmla="val 9562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3352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châu lục nào có nhiều thành phố đông dân nhất thế giới 2018. </a:t>
            </a:r>
            <a:endParaRPr lang="en-US" sz="22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Châu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Á có nhiều thành phố đông dân nhất thế giới với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4/7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đô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nhiều đồng bằng lớn, nguồn nước dồi dào, lịch sử lâu đời, dân cư tập trung đông </a:t>
            </a:r>
            <a:r>
              <a:rPr lang="vi-V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nhất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thế giới.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Một số thành phố đông dân nhất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29" y="3604940"/>
            <a:ext cx="4327071" cy="294826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1522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2139047"/>
          </a:xfrm>
          <a:prstGeom prst="wedgeRoundRectCallout">
            <a:avLst>
              <a:gd name="adj1" fmla="val 23606"/>
              <a:gd name="adj2" fmla="val 9562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3352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hiện nay phần lớn con người sống lại ở đô thị?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4440" y="1371600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Hiện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nay con người sống ở các đô thị do điều kiện sống và giao thông thuận lợi, kinh tế phát triển, người dân dễ kiếm việc làm…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Một số thành phố đông dân nhất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5" y="3679562"/>
            <a:ext cx="4300433" cy="286695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685800" y="1676400"/>
            <a:ext cx="6553199" cy="3352800"/>
          </a:xfrm>
          <a:prstGeom prst="wedgeRoundRectCallout">
            <a:avLst>
              <a:gd name="adj1" fmla="val 47563"/>
              <a:gd name="adj2" fmla="val 7245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62000" y="1799779"/>
            <a:ext cx="6324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700" dirty="0">
                <a:latin typeface="Cambria" panose="02040503050406030204" pitchFamily="18" charset="0"/>
                <a:ea typeface="Cambria" panose="02040503050406030204" pitchFamily="18" charset="0"/>
              </a:rPr>
              <a:t>- Hiện nay, phần lớn con người sống ở đô thị, số lượng các siêu đô thị trên thế giới đang tăng lên.</a:t>
            </a:r>
          </a:p>
          <a:p>
            <a:pPr algn="just"/>
            <a:r>
              <a:rPr lang="vi-VN" sz="2700" dirty="0">
                <a:latin typeface="Cambria" panose="02040503050406030204" pitchFamily="18" charset="0"/>
                <a:ea typeface="Cambria" panose="02040503050406030204" pitchFamily="18" charset="0"/>
              </a:rPr>
              <a:t>- Một số siêu đô thị lớn: Tô-ky-ô, Thượng Hải, Mum-bai...</a:t>
            </a:r>
          </a:p>
          <a:p>
            <a:pPr algn="just"/>
            <a:r>
              <a:rPr lang="vi-VN" sz="2700" dirty="0">
                <a:latin typeface="Cambria" panose="02040503050406030204" pitchFamily="18" charset="0"/>
                <a:ea typeface="Cambria" panose="02040503050406030204" pitchFamily="18" charset="0"/>
              </a:rPr>
              <a:t>- Phân bố: không đều, tập trung chủ yếu ở những khu vực đông dân ở châu Á.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Một số thành phố đông dân nhất thế 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080815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6136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EM CÓ BIẾT?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27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5846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2020 dân số thế giới có hơn 7,8 tỉ người, nước có dân số đông nhất là Trung Quốc với </a:t>
            </a:r>
            <a:r>
              <a:rPr lang="vi-VN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người,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1,39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có dân số đứng thứ </a:t>
            </a:r>
            <a:r>
              <a:rPr lang="vi-VN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en-US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vi-VN" sz="2400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 giới với 97,6 triệu người.</a:t>
            </a:r>
          </a:p>
        </p:txBody>
      </p:sp>
      <p:pic>
        <p:nvPicPr>
          <p:cNvPr id="20" name="Picture 2" descr="Chính sách dân số của Trung Quốc nhằm ứng phó với già hóa dân số | Tạp chí  Quản lý nhà nước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" y="3352800"/>
            <a:ext cx="5808719" cy="3180255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1981200"/>
            <a:ext cx="33716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ẽ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 đồ thể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phân bố dân cư trên thế giới.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10596795"/>
              </p:ext>
            </p:extLst>
          </p:nvPr>
        </p:nvGraphicFramePr>
        <p:xfrm>
          <a:off x="3138170" y="2362200"/>
          <a:ext cx="6691630" cy="3875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362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Graphic spid="2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05000" y="76200"/>
            <a:ext cx="5328268" cy="5334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CHƯỚNG NGẠI VẬT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3505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</a:t>
            </a:r>
            <a:r>
              <a:rPr lang="vi-VN" sz="19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Kể tên các thảm thực vật ở đới ôn hòa và đới nóng.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Các thảm thực vật đới ôn hòa: rừng lá kim, cây bụi lá cứng Địa Trung Hải.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Các thảm thực vật đới nóng: rừng nhiệt đới, xavan nhiệt đới.</a:t>
            </a:r>
          </a:p>
          <a:p>
            <a:pPr algn="just"/>
            <a:r>
              <a:rPr lang="vi-VN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</a:t>
            </a:r>
            <a:r>
              <a:rPr lang="vi-VN" sz="19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Hãy nêu các biện pháp bảo vệ tài nguyên rừng.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Ban hành chính sách bảo vệ rừng và đẩy mạnh việc trồng rừng.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Phòng cháy chữa cháy rừng, kiểm lâm chặt chẽ, giáo dục ý thức người dân.</a:t>
            </a:r>
          </a:p>
          <a:p>
            <a:pPr algn="just"/>
            <a:r>
              <a:rPr lang="vi-VN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</a:t>
            </a:r>
            <a:r>
              <a:rPr lang="vi-VN" sz="19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Kể tên các loài động vật ở đới ôn hòa và đới nóng.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Các loài động vật đới ôn hòa: chó sói, gấu. 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- Các loài động vật đới nóng: hổ châu Á, Hươu cao cổ.</a:t>
            </a:r>
          </a:p>
          <a:p>
            <a:pPr algn="just"/>
            <a:r>
              <a:rPr lang="vi-VN" sz="19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</a:t>
            </a:r>
            <a:r>
              <a:rPr lang="vi-VN" sz="195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Vì sao động vật ít phụ thuộc vào khí hậu hơn thực vật?</a:t>
            </a:r>
          </a:p>
          <a:p>
            <a:pPr algn="just"/>
            <a:r>
              <a:rPr lang="vi-VN" sz="1950" dirty="0">
                <a:latin typeface="Cambria" panose="02040503050406030204" pitchFamily="18" charset="0"/>
                <a:ea typeface="Cambria" panose="02040503050406030204" pitchFamily="18" charset="0"/>
              </a:rPr>
              <a:t>Do động vật có khả năng di chuyển được nên ít phụ thuộc vào khí hậu.</a:t>
            </a:r>
          </a:p>
        </p:txBody>
      </p:sp>
      <p:pic>
        <p:nvPicPr>
          <p:cNvPr id="8" name="Picture 7" descr="Cùng nhìn lại dân số thế giới trong quá khứ, hiện tại và tương lai -  KhoaHoc.tv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7602" r="1383" b="15667"/>
          <a:stretch/>
        </p:blipFill>
        <p:spPr bwMode="auto">
          <a:xfrm>
            <a:off x="2158983" y="774700"/>
            <a:ext cx="4780915" cy="26733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55808" y="762000"/>
            <a:ext cx="2386330" cy="13404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8963" y="767080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9618" y="2107565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8963" y="2102485"/>
            <a:ext cx="2386330" cy="134048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4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7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2164140"/>
            <a:ext cx="337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tính thời gian để dân số thế giới tăng thêm 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người.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752600"/>
            <a:ext cx="419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ừ 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1 tỉ lên 2 tỉ mất 123 năm, từ 2 tỉ lên 3 tỉ mất 33 năm, từ 3 tỉ lên 4 tỉ mất 14 năm, từ 4 tỉ lên 5 tỉ mất 13 năm, từ 5 tỉ lên 6 tỉ mất 12 năm, từ 6 tỉ lên 7 tỉ mất 12 </a:t>
            </a:r>
            <a:r>
              <a:rPr lang="vi-VN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3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Không có mô tả.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604" b="20862"/>
          <a:stretch/>
        </p:blipFill>
        <p:spPr bwMode="auto">
          <a:xfrm rot="16200000">
            <a:off x="3500385" y="3652784"/>
            <a:ext cx="2421889" cy="3378940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0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985" y="2041029"/>
            <a:ext cx="33716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sự gia tăng dân số thế giới quá nhanh sẽ dẫn đến những hậu quả gì về đời sống, sản xuất và 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  <a:r>
              <a:rPr lang="vi-VN" sz="19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778675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Về đời sống và sản xuất: tốc độ tăng trưởng kinh tế thấp, đói nghèo, thất nghiệp, thiếu việc làm, thiếu chổ ở, y tế, giáo dục, văn hóa kém phát triển, </a:t>
            </a:r>
            <a:r>
              <a:rPr lang="vi-VN" dirty="0" smtClean="0">
                <a:latin typeface="Cambria" panose="02040503050406030204" pitchFamily="18" charset="0"/>
                <a:ea typeface="Cambria" panose="02040503050406030204" pitchFamily="18" charset="0"/>
              </a:rPr>
              <a:t>nhiều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tệ nạn xã hội, ùn tắt giao thông…</a:t>
            </a:r>
          </a:p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Về môi trường: cạn kiệt tài nguyên, ô nhiễm môi trường đất, nước, không khí…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189491" cy="1981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1" y="4419600"/>
            <a:ext cx="2195496" cy="1981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2057400"/>
            <a:ext cx="34397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các thành phố trực thuộc trung ương ở nước ta.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4284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Các thành phố trực thuộc trung ương ở nước ta: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Nội,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TPHCM,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Đà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Nẵng, Hải Phòng và Cần Thơ.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63" y="4071104"/>
            <a:ext cx="1371600" cy="24820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20" y="4071104"/>
            <a:ext cx="2059780" cy="248209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6200"/>
            <a:ext cx="5867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CHƯỚNG NGẠI VẬT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ùng nhìn lại dân số thế giới trong quá khứ, hiện tại và tương lai -  KhoaHoc.tv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7602" r="1383" b="15667"/>
          <a:stretch/>
        </p:blipFill>
        <p:spPr bwMode="auto">
          <a:xfrm>
            <a:off x="876300" y="1143000"/>
            <a:ext cx="7467600" cy="4495800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5922258"/>
            <a:ext cx="4876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THẾ GIỚI</a:t>
            </a:r>
            <a:endParaRPr lang="en-US" sz="35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990600"/>
            <a:ext cx="6365544" cy="1143000"/>
          </a:xfrm>
        </p:spPr>
        <p:txBody>
          <a:bodyPr>
            <a:noAutofit/>
          </a:bodyPr>
          <a:lstStyle/>
          <a:p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DÂN SỐ VÀ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SỰ </a:t>
            </a:r>
            <a:r>
              <a:rPr lang="vi-V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PHÂN </a:t>
            </a:r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BỐ DÂN </a:t>
            </a:r>
            <a:r>
              <a:rPr lang="vi-V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CƯ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TRÊN THẾ GIỚI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27: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438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1333500"/>
            <a:ext cx="8310261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CHƯƠNG 7. CON NGƯỜI VÀ THIÊN NHIÊN</a:t>
            </a:r>
          </a:p>
          <a:p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DÂN SỐ VÀ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SỰ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BỐ DÂN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TRÊN THẾ GIỚI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2645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DÂN SỐ </a:t>
            </a:r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TRÊN </a:t>
            </a:r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THẾ GIỚI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PHÂN BỐ DÂN CƯ</a:t>
            </a:r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TRÊN THẾ GIỚI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MỘT SỐ THÀNH PHỐ ĐÔNG DÂN NHẤT THẾ GIỚI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6388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8293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200275"/>
            <a:ext cx="8102831" cy="4420507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538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2642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7387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829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0" grpId="0" animBg="1"/>
      <p:bldP spid="20" grpId="0"/>
      <p:bldP spid="26" grpId="0"/>
      <p:bldP spid="27" grpId="0"/>
      <p:bldP spid="21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257565" y="2383572"/>
            <a:ext cx="256183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 dân số thế giới năm 2018 là bao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nhiêu?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 sự gia tăng dân số thế giới thời kì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1804-20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i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dân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 tăng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0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389525"/>
            <a:ext cx="25773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Cho </a:t>
            </a:r>
            <a:r>
              <a:rPr lang="en-US" sz="2000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ậu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 do bùng nổ dân số gây ra cho các nước đang phát triển như thế nào?</a:t>
            </a:r>
          </a:p>
          <a:p>
            <a:pPr algn="just"/>
            <a:r>
              <a:rPr lang="en-US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0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pháp khắc phục.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05" y="5220760"/>
            <a:ext cx="1604696" cy="124798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202927"/>
            <a:ext cx="1512888" cy="1274074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5" descr="Không có mô tả.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604" b="20862"/>
          <a:stretch/>
        </p:blipFill>
        <p:spPr bwMode="auto">
          <a:xfrm rot="16200000">
            <a:off x="3465648" y="2524258"/>
            <a:ext cx="1981200" cy="3181084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4848190"/>
              </p:ext>
            </p:extLst>
          </p:nvPr>
        </p:nvGraphicFramePr>
        <p:xfrm>
          <a:off x="457200" y="19304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8" name="Picture 17" descr="Không có mô tả.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0604" b="20862"/>
          <a:stretch/>
        </p:blipFill>
        <p:spPr bwMode="auto">
          <a:xfrm rot="16200000">
            <a:off x="796055" y="972378"/>
            <a:ext cx="1812967" cy="2643076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7777704"/>
              </p:ext>
            </p:extLst>
          </p:nvPr>
        </p:nvGraphicFramePr>
        <p:xfrm>
          <a:off x="533400" y="2311400"/>
          <a:ext cx="7924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trên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 descr="CỔNG THÔNG TIN ĐIỆN TỬ HUYỆN PHƯỚC SƠN &amp;gt; Chi tiế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2" y="1398319"/>
            <a:ext cx="2817428" cy="1954481"/>
          </a:xfrm>
          <a:prstGeom prst="rect">
            <a:avLst/>
          </a:prstGeom>
          <a:noFill/>
          <a:ln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27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685800" y="1905000"/>
            <a:ext cx="6553199" cy="2517043"/>
          </a:xfrm>
          <a:prstGeom prst="wedgeRoundRectCallout">
            <a:avLst>
              <a:gd name="adj1" fmla="val 47693"/>
              <a:gd name="adj2" fmla="val 10153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9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15737" y="2133600"/>
            <a:ext cx="6170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Năm 1804, dân số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tỉ người, đến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ăm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2018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dân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số đạt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tỉ người. Dân số có xu hướng tiếp tục tăng.</a:t>
            </a:r>
          </a:p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Dân số luôn biến động và tình hình gia tăng dân số có sự khác nhau giữa các quốc gia.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Quy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mô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dân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số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giới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1950</Words>
  <PresentationFormat>On-screen Show (4:3)</PresentationFormat>
  <Paragraphs>176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DÂN SỐ VÀ SỰ PHÂN BỐ DÂN CƯ TRÊN THẾ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2016-02-15T14:28:12Z</dcterms:created>
  <dcterms:modified xsi:type="dcterms:W3CDTF">2021-09-02T05:27:06Z</dcterms:modified>
</cp:coreProperties>
</file>