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23"/>
  </p:notesMasterIdLst>
  <p:handoutMasterIdLst>
    <p:handoutMasterId r:id="rId24"/>
  </p:handoutMasterIdLst>
  <p:sldIdLst>
    <p:sldId id="257" r:id="rId3"/>
    <p:sldId id="388" r:id="rId4"/>
    <p:sldId id="390" r:id="rId5"/>
    <p:sldId id="391" r:id="rId6"/>
    <p:sldId id="392" r:id="rId7"/>
    <p:sldId id="394" r:id="rId8"/>
    <p:sldId id="396" r:id="rId9"/>
    <p:sldId id="398" r:id="rId10"/>
    <p:sldId id="400" r:id="rId11"/>
    <p:sldId id="402" r:id="rId12"/>
    <p:sldId id="404" r:id="rId13"/>
    <p:sldId id="405" r:id="rId14"/>
    <p:sldId id="295" r:id="rId15"/>
    <p:sldId id="296" r:id="rId16"/>
    <p:sldId id="297" r:id="rId17"/>
    <p:sldId id="298" r:id="rId18"/>
    <p:sldId id="299" r:id="rId19"/>
    <p:sldId id="300" r:id="rId20"/>
    <p:sldId id="303" r:id="rId21"/>
    <p:sldId id="409" r:id="rId22"/>
  </p:sldIdLst>
  <p:sldSz cx="24384000" cy="13716000"/>
  <p:notesSz cx="6858000" cy="9144000"/>
  <p:custDataLst>
    <p:tags r:id="rId25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FF"/>
    <a:srgbClr val="FF0066"/>
    <a:srgbClr val="0000CC"/>
    <a:srgbClr val="006600"/>
    <a:srgbClr val="008000"/>
    <a:srgbClr val="145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374" autoAdjust="0"/>
  </p:normalViewPr>
  <p:slideViewPr>
    <p:cSldViewPr>
      <p:cViewPr varScale="1">
        <p:scale>
          <a:sx n="34" d="100"/>
          <a:sy n="34" d="100"/>
        </p:scale>
        <p:origin x="84" y="138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5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73459-3C5F-4D56-B75D-37FA3432D55A}" type="datetimeFigureOut">
              <a:rPr lang="vi-VN" smtClean="0"/>
              <a:pPr/>
              <a:t>26/08/2021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7ADD8-99C5-4EAF-AF9F-B60B83F5871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204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.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tr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1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89196-0199-4F65-88CB-8FB869511A5E}" type="slidenum">
              <a:rPr lang="en-US" altLang="en-US" smtClean="0">
                <a:latin typeface="Arial" pitchFamily="34" charset="0"/>
              </a:rPr>
              <a:pPr/>
              <a:t>2</a:t>
            </a:fld>
            <a:endParaRPr lang="en-US" altLang="en-US">
              <a:latin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vi-V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6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939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3816F-A1CF-4485-B308-1B9F14B36E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96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1"/>
            <a:ext cx="20726400" cy="29400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6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8400" y="549277"/>
            <a:ext cx="5486400" cy="117030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7"/>
            <a:ext cx="16052800" cy="117030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5" y="12712706"/>
            <a:ext cx="7721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4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1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9276"/>
            <a:ext cx="24384000" cy="1431924"/>
          </a:xfrm>
          <a:prstGeom prst="rect">
            <a:avLst/>
          </a:prstGeom>
        </p:spPr>
        <p:txBody>
          <a:bodyPr lIns="217709" tIns="108855" rIns="217709" bIns="10885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286000"/>
            <a:ext cx="11988800" cy="1828800"/>
          </a:xfrm>
          <a:prstGeom prst="rect">
            <a:avLst/>
          </a:prstGeom>
        </p:spPr>
        <p:txBody>
          <a:bodyPr lIns="217709" tIns="108855" rIns="217709" bIns="1088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2395200" y="2286000"/>
            <a:ext cx="11988800" cy="762000"/>
          </a:xfrm>
          <a:prstGeom prst="rect">
            <a:avLst/>
          </a:prstGeom>
        </p:spPr>
        <p:txBody>
          <a:bodyPr lIns="217709" tIns="108855" rIns="217709" bIns="1088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395200" y="3352800"/>
            <a:ext cx="11988800" cy="762000"/>
          </a:xfrm>
          <a:prstGeom prst="rect">
            <a:avLst/>
          </a:prstGeom>
        </p:spPr>
        <p:txBody>
          <a:bodyPr lIns="217709" tIns="108855" rIns="217709" bIns="1088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12490450"/>
            <a:ext cx="5689600" cy="952500"/>
          </a:xfrm>
          <a:prstGeom prst="rect">
            <a:avLst/>
          </a:prstGeom>
          <a:ln/>
        </p:spPr>
        <p:txBody>
          <a:bodyPr lIns="217709" tIns="108855" rIns="217709" bIns="108855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8331200" y="12490450"/>
            <a:ext cx="7721600" cy="952500"/>
          </a:xfrm>
          <a:prstGeom prst="rect">
            <a:avLst/>
          </a:prstGeom>
          <a:ln/>
        </p:spPr>
        <p:txBody>
          <a:bodyPr lIns="217709" tIns="108855" rIns="217709" bIns="108855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475200" y="12490450"/>
            <a:ext cx="5689600" cy="952500"/>
          </a:xfrm>
          <a:prstGeom prst="rect">
            <a:avLst/>
          </a:prstGeom>
          <a:ln/>
        </p:spPr>
        <p:txBody>
          <a:bodyPr lIns="217709" tIns="108855" rIns="217709" bIns="108855"/>
          <a:lstStyle>
            <a:lvl1pPr>
              <a:defRPr/>
            </a:lvl1pPr>
          </a:lstStyle>
          <a:p>
            <a:pPr>
              <a:defRPr/>
            </a:pPr>
            <a:fld id="{34159810-F9AE-44C1-B880-381205469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549276"/>
            <a:ext cx="24384000" cy="3565524"/>
          </a:xfrm>
          <a:prstGeom prst="rect">
            <a:avLst/>
          </a:prstGeom>
        </p:spPr>
        <p:txBody>
          <a:bodyPr lIns="217709" tIns="108855" rIns="217709" bIns="10885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12490450"/>
            <a:ext cx="5689600" cy="952500"/>
          </a:xfrm>
          <a:prstGeom prst="rect">
            <a:avLst/>
          </a:prstGeom>
          <a:ln/>
        </p:spPr>
        <p:txBody>
          <a:bodyPr lIns="217709" tIns="108855" rIns="217709" bIns="108855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8331200" y="12490450"/>
            <a:ext cx="7721600" cy="952500"/>
          </a:xfrm>
          <a:prstGeom prst="rect">
            <a:avLst/>
          </a:prstGeom>
          <a:ln/>
        </p:spPr>
        <p:txBody>
          <a:bodyPr lIns="217709" tIns="108855" rIns="217709" bIns="108855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475200" y="12490450"/>
            <a:ext cx="5689600" cy="952500"/>
          </a:xfrm>
          <a:prstGeom prst="rect">
            <a:avLst/>
          </a:prstGeom>
          <a:ln/>
        </p:spPr>
        <p:txBody>
          <a:bodyPr lIns="217709" tIns="108855" rIns="217709" bIns="108855"/>
          <a:lstStyle>
            <a:lvl1pPr>
              <a:defRPr/>
            </a:lvl1pPr>
          </a:lstStyle>
          <a:p>
            <a:pPr>
              <a:defRPr/>
            </a:pPr>
            <a:fld id="{3A523A71-7314-46D6-9288-4FB69C6E7F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869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3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802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194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780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3200401"/>
            <a:ext cx="21945600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61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154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972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825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169" y="8813801"/>
            <a:ext cx="20726400" cy="2724150"/>
          </a:xfrm>
          <a:prstGeom prst="rect">
            <a:avLst/>
          </a:prstGeom>
        </p:spPr>
        <p:txBody>
          <a:bodyPr anchor="t"/>
          <a:lstStyle>
            <a:lvl1pPr algn="l">
              <a:defRPr sz="94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169" y="5813427"/>
            <a:ext cx="20726400" cy="300037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530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060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59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12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65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18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71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824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1"/>
            <a:ext cx="10769600" cy="9051926"/>
          </a:xfrm>
          <a:prstGeom prst="rect">
            <a:avLst/>
          </a:prstGeom>
        </p:spPr>
        <p:txBody>
          <a:bodyPr/>
          <a:lstStyle>
            <a:lvl1pPr>
              <a:defRPr sz="6699"/>
            </a:lvl1pPr>
            <a:lvl2pPr>
              <a:defRPr sz="5699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5200" y="3200401"/>
            <a:ext cx="10769600" cy="9051926"/>
          </a:xfrm>
          <a:prstGeom prst="rect">
            <a:avLst/>
          </a:prstGeom>
        </p:spPr>
        <p:txBody>
          <a:bodyPr/>
          <a:lstStyle>
            <a:lvl1pPr>
              <a:defRPr sz="6699"/>
            </a:lvl1pPr>
            <a:lvl2pPr>
              <a:defRPr sz="5699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99" b="1"/>
            </a:lvl1pPr>
            <a:lvl2pPr marL="1088530" indent="0">
              <a:buNone/>
              <a:defRPr sz="4800" b="1"/>
            </a:lvl2pPr>
            <a:lvl3pPr marL="2177060" indent="0">
              <a:buNone/>
              <a:defRPr sz="4300" b="1"/>
            </a:lvl3pPr>
            <a:lvl4pPr marL="3265590" indent="0">
              <a:buNone/>
              <a:defRPr sz="3800" b="1"/>
            </a:lvl4pPr>
            <a:lvl5pPr marL="4354121" indent="0">
              <a:buNone/>
              <a:defRPr sz="3800" b="1"/>
            </a:lvl5pPr>
            <a:lvl6pPr marL="5442651" indent="0">
              <a:buNone/>
              <a:defRPr sz="3800" b="1"/>
            </a:lvl6pPr>
            <a:lvl7pPr marL="6531181" indent="0">
              <a:buNone/>
              <a:defRPr sz="3800" b="1"/>
            </a:lvl7pPr>
            <a:lvl8pPr marL="7619710" indent="0">
              <a:buNone/>
              <a:defRPr sz="3800" b="1"/>
            </a:lvl8pPr>
            <a:lvl9pPr marL="8708240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  <a:prstGeom prst="rect">
            <a:avLst/>
          </a:prstGeom>
        </p:spPr>
        <p:txBody>
          <a:bodyPr/>
          <a:lstStyle>
            <a:lvl1pPr>
              <a:defRPr sz="5699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6735" y="3070226"/>
            <a:ext cx="10778067" cy="12795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699" b="1"/>
            </a:lvl1pPr>
            <a:lvl2pPr marL="1088530" indent="0">
              <a:buNone/>
              <a:defRPr sz="4800" b="1"/>
            </a:lvl2pPr>
            <a:lvl3pPr marL="2177060" indent="0">
              <a:buNone/>
              <a:defRPr sz="4300" b="1"/>
            </a:lvl3pPr>
            <a:lvl4pPr marL="3265590" indent="0">
              <a:buNone/>
              <a:defRPr sz="3800" b="1"/>
            </a:lvl4pPr>
            <a:lvl5pPr marL="4354121" indent="0">
              <a:buNone/>
              <a:defRPr sz="3800" b="1"/>
            </a:lvl5pPr>
            <a:lvl6pPr marL="5442651" indent="0">
              <a:buNone/>
              <a:defRPr sz="3800" b="1"/>
            </a:lvl6pPr>
            <a:lvl7pPr marL="6531181" indent="0">
              <a:buNone/>
              <a:defRPr sz="3800" b="1"/>
            </a:lvl7pPr>
            <a:lvl8pPr marL="7619710" indent="0">
              <a:buNone/>
              <a:defRPr sz="3800" b="1"/>
            </a:lvl8pPr>
            <a:lvl9pPr marL="8708240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6735" y="4349750"/>
            <a:ext cx="10778067" cy="7902576"/>
          </a:xfrm>
          <a:prstGeom prst="rect">
            <a:avLst/>
          </a:prstGeom>
        </p:spPr>
        <p:txBody>
          <a:bodyPr/>
          <a:lstStyle>
            <a:lvl1pPr>
              <a:defRPr sz="5699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2" y="2870201"/>
            <a:ext cx="8022168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530" indent="0">
              <a:buNone/>
              <a:defRPr sz="2900"/>
            </a:lvl2pPr>
            <a:lvl3pPr marL="2177060" indent="0">
              <a:buNone/>
              <a:defRPr sz="2400"/>
            </a:lvl3pPr>
            <a:lvl4pPr marL="3265590" indent="0">
              <a:buNone/>
              <a:defRPr sz="2100"/>
            </a:lvl4pPr>
            <a:lvl5pPr marL="4354121" indent="0">
              <a:buNone/>
              <a:defRPr sz="2100"/>
            </a:lvl5pPr>
            <a:lvl6pPr marL="5442651" indent="0">
              <a:buNone/>
              <a:defRPr sz="2100"/>
            </a:lvl6pPr>
            <a:lvl7pPr marL="6531181" indent="0">
              <a:buNone/>
              <a:defRPr sz="2100"/>
            </a:lvl7pPr>
            <a:lvl8pPr marL="7619710" indent="0">
              <a:buNone/>
              <a:defRPr sz="2100"/>
            </a:lvl8pPr>
            <a:lvl9pPr marL="870824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599"/>
            </a:lvl1pPr>
            <a:lvl2pPr marL="1088530" indent="0">
              <a:buNone/>
              <a:defRPr sz="6699"/>
            </a:lvl2pPr>
            <a:lvl3pPr marL="2177060" indent="0">
              <a:buNone/>
              <a:defRPr sz="5699"/>
            </a:lvl3pPr>
            <a:lvl4pPr marL="3265590" indent="0">
              <a:buNone/>
              <a:defRPr sz="4800"/>
            </a:lvl4pPr>
            <a:lvl5pPr marL="4354121" indent="0">
              <a:buNone/>
              <a:defRPr sz="4800"/>
            </a:lvl5pPr>
            <a:lvl6pPr marL="5442651" indent="0">
              <a:buNone/>
              <a:defRPr sz="4800"/>
            </a:lvl6pPr>
            <a:lvl7pPr marL="6531181" indent="0">
              <a:buNone/>
              <a:defRPr sz="4800"/>
            </a:lvl7pPr>
            <a:lvl8pPr marL="7619710" indent="0">
              <a:buNone/>
              <a:defRPr sz="4800"/>
            </a:lvl8pPr>
            <a:lvl9pPr marL="8708240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530" indent="0">
              <a:buNone/>
              <a:defRPr sz="2900"/>
            </a:lvl2pPr>
            <a:lvl3pPr marL="2177060" indent="0">
              <a:buNone/>
              <a:defRPr sz="2400"/>
            </a:lvl3pPr>
            <a:lvl4pPr marL="3265590" indent="0">
              <a:buNone/>
              <a:defRPr sz="2100"/>
            </a:lvl4pPr>
            <a:lvl5pPr marL="4354121" indent="0">
              <a:buNone/>
              <a:defRPr sz="2100"/>
            </a:lvl5pPr>
            <a:lvl6pPr marL="5442651" indent="0">
              <a:buNone/>
              <a:defRPr sz="2100"/>
            </a:lvl6pPr>
            <a:lvl7pPr marL="6531181" indent="0">
              <a:buNone/>
              <a:defRPr sz="2100"/>
            </a:lvl7pPr>
            <a:lvl8pPr marL="7619710" indent="0">
              <a:buNone/>
              <a:defRPr sz="2100"/>
            </a:lvl8pPr>
            <a:lvl9pPr marL="870824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6" cstate="print">
            <a:duotone>
              <a:prstClr val="black"/>
              <a:srgbClr val="3333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" y="3523"/>
            <a:ext cx="24383873" cy="142891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 userDrawn="1"/>
        </p:nvSpPr>
        <p:spPr>
          <a:xfrm>
            <a:off x="3470903" y="455251"/>
            <a:ext cx="1561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TOÁN</a:t>
            </a:r>
            <a:endParaRPr lang="en-US" sz="3600" b="0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879977" y="185947"/>
            <a:ext cx="138371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0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GIÁO</a:t>
            </a:r>
            <a:r>
              <a:rPr lang="en-US" sz="320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 </a:t>
            </a:r>
          </a:p>
          <a:p>
            <a:pPr algn="ctr">
              <a:lnSpc>
                <a:spcPts val="4500"/>
              </a:lnSpc>
            </a:pPr>
            <a:r>
              <a:rPr lang="en-US" sz="320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DỤC</a:t>
            </a:r>
            <a:endParaRPr lang="en-US" sz="3200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510395" y="457201"/>
            <a:ext cx="1511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THPT</a:t>
            </a:r>
            <a:endParaRPr lang="en-US" sz="3600" b="1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4F4051B-2BBE-412A-BD7D-D20EFA046DC9}"/>
              </a:ext>
            </a:extLst>
          </p:cNvPr>
          <p:cNvSpPr txBox="1">
            <a:spLocks/>
          </p:cNvSpPr>
          <p:nvPr userDrawn="1"/>
        </p:nvSpPr>
        <p:spPr bwMode="black">
          <a:xfrm>
            <a:off x="7248705" y="320913"/>
            <a:ext cx="17135295" cy="976561"/>
          </a:xfrm>
          <a:prstGeom prst="rect">
            <a:avLst/>
          </a:prstGeom>
          <a:pattFill prst="pct80">
            <a:fgClr>
              <a:schemeClr val="bg1">
                <a:lumMod val="95000"/>
              </a:schemeClr>
            </a:fgClr>
            <a:bgClr>
              <a:schemeClr val="accent4">
                <a:lumMod val="40000"/>
                <a:lumOff val="60000"/>
              </a:schemeClr>
            </a:bgClr>
          </a:patt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kern="0" dirty="0">
                <a:solidFill>
                  <a:srgbClr val="FF0066"/>
                </a:solidFill>
                <a:latin typeface="Chu Van An" panose="02020603050405020304" pitchFamily="18" charset="0"/>
                <a:ea typeface="MS Mincho" panose="02020609040205080304" pitchFamily="49" charset="-128"/>
                <a:cs typeface="Chu Van An" panose="02020603050405020304" pitchFamily="18" charset="0"/>
              </a:rPr>
              <a:t>GIÁO</a:t>
            </a:r>
            <a:r>
              <a:rPr lang="en-US" sz="4800" kern="0" baseline="0" dirty="0">
                <a:solidFill>
                  <a:srgbClr val="FF0066"/>
                </a:solidFill>
                <a:latin typeface="Chu Van An" panose="02020603050405020304" pitchFamily="18" charset="0"/>
                <a:ea typeface="MS Mincho" panose="02020609040205080304" pitchFamily="49" charset="-128"/>
                <a:cs typeface="Chu Van An" panose="02020603050405020304" pitchFamily="18" charset="0"/>
              </a:rPr>
              <a:t> ÁN ĐIỆN TỬ - DIỄN ĐÀN GIÁO VIÊN TOÁN</a:t>
            </a:r>
            <a:endParaRPr lang="vi-VN" sz="4800" kern="0" dirty="0">
              <a:solidFill>
                <a:srgbClr val="FF0066"/>
              </a:solidFill>
              <a:latin typeface="Chu Van An" panose="02020603050405020304" pitchFamily="18" charset="0"/>
              <a:cs typeface="Chu Van 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ctr" defTabSz="2177060" rtl="0" eaLnBrk="1" latinLnBrk="0" hangingPunct="1">
        <a:spcBef>
          <a:spcPct val="0"/>
        </a:spcBef>
        <a:buNone/>
        <a:defRPr sz="10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397" indent="-816397" algn="l" defTabSz="2177060" rtl="0" eaLnBrk="1" latinLnBrk="0" hangingPunct="1">
        <a:spcBef>
          <a:spcPct val="20000"/>
        </a:spcBef>
        <a:buFont typeface="Arial" pitchFamily="34" charset="0"/>
        <a:buChar char="•"/>
        <a:defRPr sz="7599" kern="1200">
          <a:solidFill>
            <a:schemeClr val="tx1"/>
          </a:solidFill>
          <a:latin typeface="+mn-lt"/>
          <a:ea typeface="+mn-ea"/>
          <a:cs typeface="+mn-cs"/>
        </a:defRPr>
      </a:lvl1pPr>
      <a:lvl2pPr marL="1768861" indent="-680331" algn="l" defTabSz="2177060" rtl="0" eaLnBrk="1" latinLnBrk="0" hangingPunct="1">
        <a:spcBef>
          <a:spcPct val="20000"/>
        </a:spcBef>
        <a:buFont typeface="Arial" pitchFamily="34" charset="0"/>
        <a:buChar char="–"/>
        <a:defRPr sz="6699" kern="1200">
          <a:solidFill>
            <a:schemeClr val="tx1"/>
          </a:solidFill>
          <a:latin typeface="+mn-lt"/>
          <a:ea typeface="+mn-ea"/>
          <a:cs typeface="+mn-cs"/>
        </a:defRPr>
      </a:lvl2pPr>
      <a:lvl3pPr marL="272132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5699" kern="1200">
          <a:solidFill>
            <a:schemeClr val="tx1"/>
          </a:solidFill>
          <a:latin typeface="+mn-lt"/>
          <a:ea typeface="+mn-ea"/>
          <a:cs typeface="+mn-cs"/>
        </a:defRPr>
      </a:lvl3pPr>
      <a:lvl4pPr marL="3809855" indent="-544265" algn="l" defTabSz="2177060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385" indent="-544265" algn="l" defTabSz="2177060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91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5445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3976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2506" indent="-544265" algn="l" defTabSz="217706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3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6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59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12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65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181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71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8240" algn="l" defTabSz="217706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8/26/2021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8822615" y="10877176"/>
            <a:ext cx="4172606" cy="331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0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13" Type="http://schemas.openxmlformats.org/officeDocument/2006/relationships/image" Target="../media/image36.wmf"/><Relationship Id="rId18" Type="http://schemas.openxmlformats.org/officeDocument/2006/relationships/oleObject" Target="../embeddings/oleObject45.bin"/><Relationship Id="rId3" Type="http://schemas.openxmlformats.org/officeDocument/2006/relationships/image" Target="../media/image48.wmf"/><Relationship Id="rId21" Type="http://schemas.openxmlformats.org/officeDocument/2006/relationships/image" Target="../media/image47.wmf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45.emf"/><Relationship Id="rId25" Type="http://schemas.openxmlformats.org/officeDocument/2006/relationships/image" Target="../media/image53.emf"/><Relationship Id="rId2" Type="http://schemas.openxmlformats.org/officeDocument/2006/relationships/oleObject" Target="../embeddings/oleObject40.bin"/><Relationship Id="rId16" Type="http://schemas.openxmlformats.org/officeDocument/2006/relationships/oleObject" Target="../embeddings/oleObject44.bin"/><Relationship Id="rId20" Type="http://schemas.openxmlformats.org/officeDocument/2006/relationships/oleObject" Target="../embeddings/oleObject46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42.bin"/><Relationship Id="rId11" Type="http://schemas.openxmlformats.org/officeDocument/2006/relationships/image" Target="../media/image43.wmf"/><Relationship Id="rId24" Type="http://schemas.openxmlformats.org/officeDocument/2006/relationships/oleObject" Target="../embeddings/oleObject48.bin"/><Relationship Id="rId5" Type="http://schemas.openxmlformats.org/officeDocument/2006/relationships/image" Target="../media/image49.wmf"/><Relationship Id="rId15" Type="http://schemas.openxmlformats.org/officeDocument/2006/relationships/image" Target="../media/image44.wmf"/><Relationship Id="rId23" Type="http://schemas.openxmlformats.org/officeDocument/2006/relationships/image" Target="../media/image52.wmf"/><Relationship Id="rId10" Type="http://schemas.openxmlformats.org/officeDocument/2006/relationships/oleObject" Target="../embeddings/oleObject34.bin"/><Relationship Id="rId19" Type="http://schemas.openxmlformats.org/officeDocument/2006/relationships/image" Target="../media/image46.emf"/><Relationship Id="rId4" Type="http://schemas.openxmlformats.org/officeDocument/2006/relationships/oleObject" Target="../embeddings/oleObject41.bin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36.bin"/><Relationship Id="rId22" Type="http://schemas.openxmlformats.org/officeDocument/2006/relationships/oleObject" Target="../embeddings/oleObject4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image" Target="../media/image45.emf"/><Relationship Id="rId18" Type="http://schemas.openxmlformats.org/officeDocument/2006/relationships/oleObject" Target="../embeddings/oleObject54.bin"/><Relationship Id="rId3" Type="http://schemas.openxmlformats.org/officeDocument/2006/relationships/image" Target="../media/image54.wmf"/><Relationship Id="rId21" Type="http://schemas.openxmlformats.org/officeDocument/2006/relationships/image" Target="../media/image52.wmf"/><Relationship Id="rId7" Type="http://schemas.openxmlformats.org/officeDocument/2006/relationships/image" Target="../media/image43.wmf"/><Relationship Id="rId12" Type="http://schemas.openxmlformats.org/officeDocument/2006/relationships/oleObject" Target="../embeddings/oleObject51.bin"/><Relationship Id="rId17" Type="http://schemas.openxmlformats.org/officeDocument/2006/relationships/image" Target="../media/image47.wmf"/><Relationship Id="rId2" Type="http://schemas.openxmlformats.org/officeDocument/2006/relationships/oleObject" Target="../embeddings/oleObject49.bin"/><Relationship Id="rId16" Type="http://schemas.openxmlformats.org/officeDocument/2006/relationships/oleObject" Target="../embeddings/oleObject53.bin"/><Relationship Id="rId20" Type="http://schemas.openxmlformats.org/officeDocument/2006/relationships/oleObject" Target="../embeddings/oleObject55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44.wmf"/><Relationship Id="rId5" Type="http://schemas.openxmlformats.org/officeDocument/2006/relationships/image" Target="../media/image55.wmf"/><Relationship Id="rId15" Type="http://schemas.openxmlformats.org/officeDocument/2006/relationships/image" Target="../media/image46.emf"/><Relationship Id="rId10" Type="http://schemas.openxmlformats.org/officeDocument/2006/relationships/oleObject" Target="../embeddings/oleObject36.bin"/><Relationship Id="rId19" Type="http://schemas.openxmlformats.org/officeDocument/2006/relationships/image" Target="../media/image53.emf"/><Relationship Id="rId4" Type="http://schemas.openxmlformats.org/officeDocument/2006/relationships/oleObject" Target="../embeddings/oleObject50.bin"/><Relationship Id="rId9" Type="http://schemas.openxmlformats.org/officeDocument/2006/relationships/image" Target="../media/image36.wmf"/><Relationship Id="rId14" Type="http://schemas.openxmlformats.org/officeDocument/2006/relationships/oleObject" Target="../embeddings/oleObject5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13" Type="http://schemas.openxmlformats.org/officeDocument/2006/relationships/image" Target="../media/image36.wmf"/><Relationship Id="rId18" Type="http://schemas.openxmlformats.org/officeDocument/2006/relationships/oleObject" Target="../embeddings/oleObject61.bin"/><Relationship Id="rId3" Type="http://schemas.openxmlformats.org/officeDocument/2006/relationships/image" Target="../media/image56.wmf"/><Relationship Id="rId21" Type="http://schemas.openxmlformats.org/officeDocument/2006/relationships/image" Target="../media/image62.emf"/><Relationship Id="rId7" Type="http://schemas.openxmlformats.org/officeDocument/2006/relationships/image" Target="../media/image58.wmf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60.emf"/><Relationship Id="rId2" Type="http://schemas.openxmlformats.org/officeDocument/2006/relationships/oleObject" Target="../embeddings/oleObject56.bin"/><Relationship Id="rId16" Type="http://schemas.openxmlformats.org/officeDocument/2006/relationships/oleObject" Target="../embeddings/oleObject60.bin"/><Relationship Id="rId20" Type="http://schemas.openxmlformats.org/officeDocument/2006/relationships/oleObject" Target="../embeddings/oleObject62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43.wmf"/><Relationship Id="rId24" Type="http://schemas.openxmlformats.org/officeDocument/2006/relationships/oleObject" Target="../embeddings/oleObject64.bin"/><Relationship Id="rId5" Type="http://schemas.openxmlformats.org/officeDocument/2006/relationships/image" Target="../media/image57.wmf"/><Relationship Id="rId15" Type="http://schemas.openxmlformats.org/officeDocument/2006/relationships/image" Target="../media/image44.wmf"/><Relationship Id="rId23" Type="http://schemas.openxmlformats.org/officeDocument/2006/relationships/image" Target="../media/image45.emf"/><Relationship Id="rId10" Type="http://schemas.openxmlformats.org/officeDocument/2006/relationships/oleObject" Target="../embeddings/oleObject34.bin"/><Relationship Id="rId19" Type="http://schemas.openxmlformats.org/officeDocument/2006/relationships/image" Target="../media/image61.wmf"/><Relationship Id="rId4" Type="http://schemas.openxmlformats.org/officeDocument/2006/relationships/oleObject" Target="../embeddings/oleObject57.bin"/><Relationship Id="rId9" Type="http://schemas.openxmlformats.org/officeDocument/2006/relationships/image" Target="../media/image59.wmf"/><Relationship Id="rId14" Type="http://schemas.openxmlformats.org/officeDocument/2006/relationships/oleObject" Target="../embeddings/oleObject36.bin"/><Relationship Id="rId22" Type="http://schemas.openxmlformats.org/officeDocument/2006/relationships/oleObject" Target="../embeddings/oleObject6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6.emf"/><Relationship Id="rId12" Type="http://schemas.openxmlformats.org/officeDocument/2006/relationships/image" Target="../media/image7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5.emf"/><Relationship Id="rId11" Type="http://schemas.openxmlformats.org/officeDocument/2006/relationships/image" Target="../media/image69.png"/><Relationship Id="rId5" Type="http://schemas.openxmlformats.org/officeDocument/2006/relationships/image" Target="../media/image64.emf"/><Relationship Id="rId10" Type="http://schemas.openxmlformats.org/officeDocument/2006/relationships/slide" Target="slide14.xml"/><Relationship Id="rId4" Type="http://schemas.openxmlformats.org/officeDocument/2006/relationships/image" Target="../media/image63.png"/><Relationship Id="rId9" Type="http://schemas.openxmlformats.org/officeDocument/2006/relationships/image" Target="../media/image6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png"/><Relationship Id="rId18" Type="http://schemas.openxmlformats.org/officeDocument/2006/relationships/oleObject" Target="../embeddings/oleObject65.bin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4.wav"/><Relationship Id="rId12" Type="http://schemas.openxmlformats.org/officeDocument/2006/relationships/slide" Target="slide13.xml"/><Relationship Id="rId17" Type="http://schemas.openxmlformats.org/officeDocument/2006/relationships/image" Target="../media/image70.png"/><Relationship Id="rId2" Type="http://schemas.microsoft.com/office/2007/relationships/media" Target="../media/media1.mp3"/><Relationship Id="rId16" Type="http://schemas.openxmlformats.org/officeDocument/2006/relationships/image" Target="../media/image76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73.png"/><Relationship Id="rId5" Type="http://schemas.openxmlformats.org/officeDocument/2006/relationships/audio" Target="../media/audio2.wav"/><Relationship Id="rId15" Type="http://schemas.openxmlformats.org/officeDocument/2006/relationships/image" Target="../media/image75.png"/><Relationship Id="rId10" Type="http://schemas.openxmlformats.org/officeDocument/2006/relationships/image" Target="../media/image72.png"/><Relationship Id="rId19" Type="http://schemas.openxmlformats.org/officeDocument/2006/relationships/image" Target="../media/image77.wmf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18" Type="http://schemas.openxmlformats.org/officeDocument/2006/relationships/image" Target="../media/image79.wmf"/><Relationship Id="rId3" Type="http://schemas.openxmlformats.org/officeDocument/2006/relationships/audio" Target="../media/audio2.wav"/><Relationship Id="rId21" Type="http://schemas.openxmlformats.org/officeDocument/2006/relationships/oleObject" Target="../embeddings/oleObject69.bin"/><Relationship Id="rId7" Type="http://schemas.microsoft.com/office/2007/relationships/hdphoto" Target="../media/hdphoto1.wdp"/><Relationship Id="rId12" Type="http://schemas.openxmlformats.org/officeDocument/2006/relationships/slide" Target="slide16.xml"/><Relationship Id="rId17" Type="http://schemas.openxmlformats.org/officeDocument/2006/relationships/oleObject" Target="../embeddings/oleObject67.bin"/><Relationship Id="rId2" Type="http://schemas.openxmlformats.org/officeDocument/2006/relationships/audio" Target="../media/audio1.wav"/><Relationship Id="rId16" Type="http://schemas.openxmlformats.org/officeDocument/2006/relationships/image" Target="../media/image78.wmf"/><Relationship Id="rId20" Type="http://schemas.openxmlformats.org/officeDocument/2006/relationships/image" Target="../media/image80.w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audio" Target="../media/audio4.wav"/><Relationship Id="rId15" Type="http://schemas.openxmlformats.org/officeDocument/2006/relationships/oleObject" Target="../embeddings/oleObject66.bin"/><Relationship Id="rId10" Type="http://schemas.openxmlformats.org/officeDocument/2006/relationships/slide" Target="slide14.xml"/><Relationship Id="rId19" Type="http://schemas.openxmlformats.org/officeDocument/2006/relationships/oleObject" Target="../embeddings/oleObject68.bin"/><Relationship Id="rId4" Type="http://schemas.openxmlformats.org/officeDocument/2006/relationships/audio" Target="../media/audio3.wav"/><Relationship Id="rId9" Type="http://schemas.openxmlformats.org/officeDocument/2006/relationships/image" Target="../media/image73.png"/><Relationship Id="rId14" Type="http://schemas.openxmlformats.org/officeDocument/2006/relationships/image" Target="../media/image76.png"/><Relationship Id="rId22" Type="http://schemas.openxmlformats.org/officeDocument/2006/relationships/image" Target="../media/image81.wm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17.xml"/><Relationship Id="rId18" Type="http://schemas.openxmlformats.org/officeDocument/2006/relationships/oleObject" Target="../embeddings/oleObject71.bin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17" Type="http://schemas.openxmlformats.org/officeDocument/2006/relationships/image" Target="../media/image82.wmf"/><Relationship Id="rId2" Type="http://schemas.openxmlformats.org/officeDocument/2006/relationships/notesSlide" Target="../notesSlides/notesSlide3.xml"/><Relationship Id="rId16" Type="http://schemas.openxmlformats.org/officeDocument/2006/relationships/oleObject" Target="../embeddings/oleObject70.bin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4.wav"/><Relationship Id="rId11" Type="http://schemas.openxmlformats.org/officeDocument/2006/relationships/slide" Target="slide15.xml"/><Relationship Id="rId5" Type="http://schemas.openxmlformats.org/officeDocument/2006/relationships/audio" Target="../media/audio3.wav"/><Relationship Id="rId15" Type="http://schemas.openxmlformats.org/officeDocument/2006/relationships/image" Target="../media/image76.png"/><Relationship Id="rId10" Type="http://schemas.openxmlformats.org/officeDocument/2006/relationships/image" Target="../media/image73.png"/><Relationship Id="rId19" Type="http://schemas.openxmlformats.org/officeDocument/2006/relationships/image" Target="../media/image83.wmf"/><Relationship Id="rId4" Type="http://schemas.openxmlformats.org/officeDocument/2006/relationships/audio" Target="../media/audio2.wav"/><Relationship Id="rId9" Type="http://schemas.openxmlformats.org/officeDocument/2006/relationships/image" Target="../media/image72.png"/><Relationship Id="rId1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audio" Target="../media/audio4.wav"/><Relationship Id="rId10" Type="http://schemas.openxmlformats.org/officeDocument/2006/relationships/slide" Target="slide16.xml"/><Relationship Id="rId4" Type="http://schemas.openxmlformats.org/officeDocument/2006/relationships/audio" Target="../media/audio3.wav"/><Relationship Id="rId9" Type="http://schemas.openxmlformats.org/officeDocument/2006/relationships/image" Target="../media/image73.png"/><Relationship Id="rId1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14.xml"/><Relationship Id="rId18" Type="http://schemas.openxmlformats.org/officeDocument/2006/relationships/oleObject" Target="../embeddings/oleObject73.bin"/><Relationship Id="rId3" Type="http://schemas.openxmlformats.org/officeDocument/2006/relationships/audio" Target="../media/audio1.wav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17" Type="http://schemas.openxmlformats.org/officeDocument/2006/relationships/image" Target="../media/image84.wmf"/><Relationship Id="rId2" Type="http://schemas.openxmlformats.org/officeDocument/2006/relationships/notesSlide" Target="../notesSlides/notesSlide4.xml"/><Relationship Id="rId16" Type="http://schemas.openxmlformats.org/officeDocument/2006/relationships/oleObject" Target="../embeddings/oleObject72.bin"/><Relationship Id="rId1" Type="http://schemas.openxmlformats.org/officeDocument/2006/relationships/slideLayout" Target="../slideLayouts/slideLayout21.xml"/><Relationship Id="rId6" Type="http://schemas.openxmlformats.org/officeDocument/2006/relationships/audio" Target="../media/audio4.wav"/><Relationship Id="rId11" Type="http://schemas.openxmlformats.org/officeDocument/2006/relationships/slide" Target="slide17.xml"/><Relationship Id="rId5" Type="http://schemas.openxmlformats.org/officeDocument/2006/relationships/audio" Target="../media/audio3.wav"/><Relationship Id="rId15" Type="http://schemas.openxmlformats.org/officeDocument/2006/relationships/image" Target="../media/image76.png"/><Relationship Id="rId10" Type="http://schemas.openxmlformats.org/officeDocument/2006/relationships/image" Target="../media/image73.png"/><Relationship Id="rId19" Type="http://schemas.openxmlformats.org/officeDocument/2006/relationships/image" Target="../media/image85.wmf"/><Relationship Id="rId4" Type="http://schemas.openxmlformats.org/officeDocument/2006/relationships/audio" Target="../media/audio2.wav"/><Relationship Id="rId9" Type="http://schemas.openxmlformats.org/officeDocument/2006/relationships/image" Target="../media/image72.png"/><Relationship Id="rId1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2.wmf"/><Relationship Id="rId18" Type="http://schemas.openxmlformats.org/officeDocument/2006/relationships/oleObject" Target="../embeddings/oleObject8.bin"/><Relationship Id="rId3" Type="http://schemas.openxmlformats.org/officeDocument/2006/relationships/image" Target="../media/image7.png"/><Relationship Id="rId21" Type="http://schemas.openxmlformats.org/officeDocument/2006/relationships/image" Target="../media/image16.wmf"/><Relationship Id="rId7" Type="http://schemas.openxmlformats.org/officeDocument/2006/relationships/image" Target="../media/image9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4.wmf"/><Relationship Id="rId2" Type="http://schemas.openxmlformats.org/officeDocument/2006/relationships/notesSlide" Target="../notesSlides/notesSlide2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.wmf"/><Relationship Id="rId24" Type="http://schemas.openxmlformats.org/officeDocument/2006/relationships/image" Target="../media/image18.png"/><Relationship Id="rId5" Type="http://schemas.openxmlformats.org/officeDocument/2006/relationships/image" Target="../media/image8.wmf"/><Relationship Id="rId15" Type="http://schemas.openxmlformats.org/officeDocument/2006/relationships/image" Target="../media/image13.wmf"/><Relationship Id="rId23" Type="http://schemas.openxmlformats.org/officeDocument/2006/relationships/image" Target="../media/image17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1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2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21.wmf"/><Relationship Id="rId7" Type="http://schemas.openxmlformats.org/officeDocument/2006/relationships/image" Target="../media/image23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7.wmf"/><Relationship Id="rId12" Type="http://schemas.openxmlformats.org/officeDocument/2006/relationships/oleObject" Target="../embeddings/oleObject22.bin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9.wmf"/><Relationship Id="rId5" Type="http://schemas.openxmlformats.org/officeDocument/2006/relationships/image" Target="../media/image26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2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29.bin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37.wmf"/><Relationship Id="rId5" Type="http://schemas.openxmlformats.org/officeDocument/2006/relationships/image" Target="../media/image34.wmf"/><Relationship Id="rId15" Type="http://schemas.openxmlformats.org/officeDocument/2006/relationships/image" Target="../media/image39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36.wmf"/><Relationship Id="rId14" Type="http://schemas.openxmlformats.org/officeDocument/2006/relationships/oleObject" Target="../embeddings/oleObject30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image" Target="../media/image44.wmf"/><Relationship Id="rId18" Type="http://schemas.openxmlformats.org/officeDocument/2006/relationships/oleObject" Target="../embeddings/oleObject39.bin"/><Relationship Id="rId3" Type="http://schemas.openxmlformats.org/officeDocument/2006/relationships/image" Target="../media/image40.wmf"/><Relationship Id="rId7" Type="http://schemas.openxmlformats.org/officeDocument/2006/relationships/image" Target="../media/image42.wmf"/><Relationship Id="rId12" Type="http://schemas.openxmlformats.org/officeDocument/2006/relationships/oleObject" Target="../embeddings/oleObject36.bin"/><Relationship Id="rId17" Type="http://schemas.openxmlformats.org/officeDocument/2006/relationships/image" Target="../media/image46.emf"/><Relationship Id="rId2" Type="http://schemas.openxmlformats.org/officeDocument/2006/relationships/oleObject" Target="../embeddings/oleObject31.bin"/><Relationship Id="rId16" Type="http://schemas.openxmlformats.org/officeDocument/2006/relationships/oleObject" Target="../embeddings/oleObject38.bin"/><Relationship Id="rId1" Type="http://schemas.openxmlformats.org/officeDocument/2006/relationships/slideLayout" Target="../slideLayouts/slideLayout14.xml"/><Relationship Id="rId6" Type="http://schemas.openxmlformats.org/officeDocument/2006/relationships/oleObject" Target="../embeddings/oleObject33.bin"/><Relationship Id="rId11" Type="http://schemas.openxmlformats.org/officeDocument/2006/relationships/image" Target="../media/image36.wmf"/><Relationship Id="rId5" Type="http://schemas.openxmlformats.org/officeDocument/2006/relationships/image" Target="../media/image41.wmf"/><Relationship Id="rId15" Type="http://schemas.openxmlformats.org/officeDocument/2006/relationships/image" Target="../media/image45.emf"/><Relationship Id="rId10" Type="http://schemas.openxmlformats.org/officeDocument/2006/relationships/oleObject" Target="../embeddings/oleObject35.bin"/><Relationship Id="rId19" Type="http://schemas.openxmlformats.org/officeDocument/2006/relationships/image" Target="../media/image47.wmf"/><Relationship Id="rId4" Type="http://schemas.openxmlformats.org/officeDocument/2006/relationships/oleObject" Target="../embeddings/oleObject32.bin"/><Relationship Id="rId9" Type="http://schemas.openxmlformats.org/officeDocument/2006/relationships/image" Target="../media/image43.wmf"/><Relationship Id="rId14" Type="http://schemas.openxmlformats.org/officeDocument/2006/relationships/oleObject" Target="../embeddings/oleObject3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972800" y="2133600"/>
            <a:ext cx="2952968" cy="83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en-US" sz="4800" b="1" dirty="0">
                <a:solidFill>
                  <a:srgbClr val="135F82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GIẢI TÍCH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05284" y="3848453"/>
            <a:ext cx="18288000" cy="286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776249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Chương</a:t>
            </a:r>
            <a:r>
              <a:rPr lang="en-US" sz="6000" b="1" dirty="0">
                <a:solidFill>
                  <a:srgbClr val="776249"/>
                </a:solidFill>
                <a:latin typeface="Chu Van An" panose="02020603050405020304" pitchFamily="18" charset="0"/>
                <a:ea typeface="Tahoma" pitchFamily="34" charset="0"/>
                <a:cs typeface="Chu Van An" panose="02020603050405020304" pitchFamily="18" charset="0"/>
              </a:rPr>
              <a:t> 2: HÀM SỐ LŨY THỪA, HÀM SỐ MŨ, HÀM SỐ LÔGARIT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391400" y="1828800"/>
            <a:ext cx="1813892" cy="1828546"/>
            <a:chOff x="12784885" y="1066801"/>
            <a:chExt cx="1814128" cy="1828784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54022"/>
            </a:xfrm>
            <a:prstGeom prst="rect">
              <a:avLst/>
            </a:prstGeom>
            <a:noFill/>
          </p:spPr>
          <p:txBody>
            <a:bodyPr wrap="square" lIns="91398" tIns="45699" rIns="91398" bIns="45699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3" y="1556787"/>
              <a:ext cx="1223351" cy="1338798"/>
            </a:xfrm>
            <a:prstGeom prst="rect">
              <a:avLst/>
            </a:prstGeom>
            <a:noFill/>
          </p:spPr>
          <p:txBody>
            <a:bodyPr wrap="none" lIns="91398" tIns="45699" rIns="91398" bIns="45699" rtlCol="0">
              <a:spAutoFit/>
            </a:bodyPr>
            <a:lstStyle/>
            <a:p>
              <a:r>
                <a:rPr lang="en-US" sz="8099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1</a:t>
              </a:r>
              <a:r>
                <a:rPr lang="vi-VN" sz="8099" dirty="0">
                  <a:solidFill>
                    <a:srgbClr val="135F82"/>
                  </a:solidFill>
                  <a:latin typeface="Chu Van An" panose="02020603050405020304" pitchFamily="18" charset="0"/>
                  <a:ea typeface="AvantGarde" pitchFamily="2" charset="0"/>
                  <a:cs typeface="Chu Van An" panose="02020603050405020304" pitchFamily="18" charset="0"/>
                </a:rPr>
                <a:t>2</a:t>
              </a:r>
              <a:endParaRPr lang="en-US" sz="8099" dirty="0">
                <a:solidFill>
                  <a:srgbClr val="135F82"/>
                </a:solidFill>
                <a:latin typeface="Chu Van An" panose="02020603050405020304" pitchFamily="18" charset="0"/>
                <a:ea typeface="AvantGarde" pitchFamily="2" charset="0"/>
                <a:cs typeface="Chu Van 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10200" y="2057400"/>
            <a:ext cx="2238084" cy="1706805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26"/>
          <p:cNvGrpSpPr/>
          <p:nvPr/>
        </p:nvGrpSpPr>
        <p:grpSpPr>
          <a:xfrm>
            <a:off x="7793669" y="8650839"/>
            <a:ext cx="17109722" cy="910264"/>
            <a:chOff x="7483861" y="7543801"/>
            <a:chExt cx="17012919" cy="875068"/>
          </a:xfrm>
        </p:grpSpPr>
        <p:sp>
          <p:nvSpPr>
            <p:cNvPr id="44" name="TextBox 43"/>
            <p:cNvSpPr txBox="1"/>
            <p:nvPr/>
          </p:nvSpPr>
          <p:spPr>
            <a:xfrm>
              <a:off x="8993187" y="7620003"/>
              <a:ext cx="15503593" cy="798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QUY TẮC TÍNH LÔGARIT</a:t>
              </a: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7483861" y="7543801"/>
              <a:ext cx="1251657" cy="872847"/>
              <a:chOff x="7483860" y="7543801"/>
              <a:chExt cx="1251657" cy="872847"/>
            </a:xfrm>
          </p:grpSpPr>
          <p:sp>
            <p:nvSpPr>
              <p:cNvPr id="46" name="Isosceles Triangle 44"/>
              <p:cNvSpPr/>
              <p:nvPr/>
            </p:nvSpPr>
            <p:spPr>
              <a:xfrm rot="16200000">
                <a:off x="7494127" y="7533534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29"/>
              <p:cNvGrpSpPr/>
              <p:nvPr/>
            </p:nvGrpSpPr>
            <p:grpSpPr>
              <a:xfrm>
                <a:off x="7493378" y="7646473"/>
                <a:ext cx="1242139" cy="770175"/>
                <a:chOff x="7493378" y="7646473"/>
                <a:chExt cx="1242139" cy="770175"/>
              </a:xfrm>
            </p:grpSpPr>
            <p:sp>
              <p:nvSpPr>
                <p:cNvPr id="48" name="Round Same Side Corner Rectangle 47"/>
                <p:cNvSpPr/>
                <p:nvPr/>
              </p:nvSpPr>
              <p:spPr>
                <a:xfrm rot="5400000">
                  <a:off x="7748688" y="7429818"/>
                  <a:ext cx="731520" cy="1242139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909228" y="7646473"/>
                  <a:ext cx="640858" cy="754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6" name="Group 26"/>
          <p:cNvGrpSpPr/>
          <p:nvPr/>
        </p:nvGrpSpPr>
        <p:grpSpPr>
          <a:xfrm>
            <a:off x="7812721" y="7734566"/>
            <a:ext cx="14870406" cy="907192"/>
            <a:chOff x="7459670" y="7543799"/>
            <a:chExt cx="14851072" cy="907311"/>
          </a:xfrm>
        </p:grpSpPr>
        <p:sp>
          <p:nvSpPr>
            <p:cNvPr id="28" name="TextBox 27"/>
            <p:cNvSpPr txBox="1"/>
            <p:nvPr/>
          </p:nvSpPr>
          <p:spPr>
            <a:xfrm>
              <a:off x="8993187" y="7620004"/>
              <a:ext cx="13317555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KHÁI NIỆM LÔGARIT</a:t>
              </a:r>
            </a:p>
          </p:txBody>
        </p:sp>
        <p:grpSp>
          <p:nvGrpSpPr>
            <p:cNvPr id="7" name="Group 27"/>
            <p:cNvGrpSpPr/>
            <p:nvPr/>
          </p:nvGrpSpPr>
          <p:grpSpPr>
            <a:xfrm>
              <a:off x="7459670" y="7543799"/>
              <a:ext cx="1381118" cy="872846"/>
              <a:chOff x="7459669" y="7543800"/>
              <a:chExt cx="1381118" cy="872846"/>
            </a:xfrm>
          </p:grpSpPr>
          <p:sp>
            <p:nvSpPr>
              <p:cNvPr id="30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29"/>
              <p:cNvGrpSpPr/>
              <p:nvPr/>
            </p:nvGrpSpPr>
            <p:grpSpPr>
              <a:xfrm>
                <a:off x="7469187" y="7640053"/>
                <a:ext cx="1371600" cy="776593"/>
                <a:chOff x="7469187" y="7640053"/>
                <a:chExt cx="1371600" cy="776593"/>
              </a:xfrm>
            </p:grpSpPr>
            <p:sp>
              <p:nvSpPr>
                <p:cNvPr id="32" name="Round Same Side Corner Rectangle 3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937828" y="7640053"/>
                  <a:ext cx="450764" cy="7540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</a:t>
                  </a:r>
                </a:p>
              </p:txBody>
            </p:sp>
          </p:grpSp>
        </p:grpSp>
      </p:grpSp>
      <p:sp>
        <p:nvSpPr>
          <p:cNvPr id="23" name="TextBox 22"/>
          <p:cNvSpPr txBox="1"/>
          <p:nvPr/>
        </p:nvSpPr>
        <p:spPr>
          <a:xfrm>
            <a:off x="9402594" y="6493995"/>
            <a:ext cx="6093379" cy="1107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vi-VN" sz="6599" b="1" dirty="0">
                <a:solidFill>
                  <a:srgbClr val="135F82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 </a:t>
            </a:r>
            <a:r>
              <a:rPr lang="en-US" sz="6599" b="1" dirty="0">
                <a:solidFill>
                  <a:srgbClr val="135F82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3</a:t>
            </a:r>
            <a:r>
              <a:rPr lang="vi-VN" sz="6599" b="1" dirty="0">
                <a:solidFill>
                  <a:srgbClr val="135F82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: </a:t>
            </a:r>
            <a:r>
              <a:rPr lang="en-US" sz="6599" b="1" dirty="0">
                <a:solidFill>
                  <a:srgbClr val="135F82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LÔGARIT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7306996" y="7731170"/>
            <a:ext cx="15384933" cy="5825201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9174607" y="12357127"/>
            <a:ext cx="9472086" cy="968318"/>
            <a:chOff x="739068" y="1515168"/>
            <a:chExt cx="9473319" cy="968444"/>
          </a:xfrm>
        </p:grpSpPr>
        <p:sp>
          <p:nvSpPr>
            <p:cNvPr id="56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739068" y="1515168"/>
              <a:ext cx="8177919" cy="960327"/>
              <a:chOff x="739068" y="1515168"/>
              <a:chExt cx="8177919" cy="960327"/>
            </a:xfrm>
          </p:grpSpPr>
          <p:sp>
            <p:nvSpPr>
              <p:cNvPr id="59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2132731" y="1706054"/>
                <a:ext cx="6784256" cy="76944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p:pic>
        <p:nvPicPr>
          <p:cNvPr id="52" name="Picture 3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0" y="1656553"/>
            <a:ext cx="3000046" cy="2936358"/>
          </a:xfrm>
          <a:prstGeom prst="rect">
            <a:avLst/>
          </a:prstGeom>
          <a:noFill/>
        </p:spPr>
      </p:pic>
      <p:pic>
        <p:nvPicPr>
          <p:cNvPr id="53" name="Picture 27">
            <a:extLst>
              <a:ext uri="{FF2B5EF4-FFF2-40B4-BE49-F238E27FC236}">
                <a16:creationId xmlns:a16="http://schemas.microsoft.com/office/drawing/2014/main" id="{70E0D186-02F4-4066-B916-5BC17329F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9800" y="1432441"/>
            <a:ext cx="3124200" cy="3124607"/>
          </a:xfrm>
          <a:prstGeom prst="rect">
            <a:avLst/>
          </a:prstGeom>
        </p:spPr>
      </p:pic>
      <p:grpSp>
        <p:nvGrpSpPr>
          <p:cNvPr id="45" name="Group 26"/>
          <p:cNvGrpSpPr/>
          <p:nvPr/>
        </p:nvGrpSpPr>
        <p:grpSpPr>
          <a:xfrm>
            <a:off x="7772402" y="9546510"/>
            <a:ext cx="17088453" cy="907189"/>
            <a:chOff x="7483861" y="7543801"/>
            <a:chExt cx="17012919" cy="907308"/>
          </a:xfrm>
        </p:grpSpPr>
        <p:sp>
          <p:nvSpPr>
            <p:cNvPr id="47" name="TextBox 46"/>
            <p:cNvSpPr txBox="1"/>
            <p:nvPr/>
          </p:nvSpPr>
          <p:spPr>
            <a:xfrm>
              <a:off x="8993187" y="7620003"/>
              <a:ext cx="15503593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ĐỔI CƠ SỐ</a:t>
              </a:r>
            </a:p>
          </p:txBody>
        </p:sp>
        <p:grpSp>
          <p:nvGrpSpPr>
            <p:cNvPr id="50" name="Group 27"/>
            <p:cNvGrpSpPr/>
            <p:nvPr/>
          </p:nvGrpSpPr>
          <p:grpSpPr>
            <a:xfrm>
              <a:off x="7483861" y="7543801"/>
              <a:ext cx="1403984" cy="872847"/>
              <a:chOff x="7483860" y="7543801"/>
              <a:chExt cx="1403984" cy="872847"/>
            </a:xfrm>
          </p:grpSpPr>
          <p:sp>
            <p:nvSpPr>
              <p:cNvPr id="51" name="Isosceles Triangle 44"/>
              <p:cNvSpPr/>
              <p:nvPr/>
            </p:nvSpPr>
            <p:spPr>
              <a:xfrm rot="16200000">
                <a:off x="7494127" y="7533534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29"/>
              <p:cNvGrpSpPr/>
              <p:nvPr/>
            </p:nvGrpSpPr>
            <p:grpSpPr>
              <a:xfrm>
                <a:off x="7493378" y="7646473"/>
                <a:ext cx="1394466" cy="770175"/>
                <a:chOff x="7493378" y="7646473"/>
                <a:chExt cx="1394466" cy="770175"/>
              </a:xfrm>
            </p:grpSpPr>
            <p:sp>
              <p:nvSpPr>
                <p:cNvPr id="64" name="Round Same Side Corner Rectangle 63"/>
                <p:cNvSpPr/>
                <p:nvPr/>
              </p:nvSpPr>
              <p:spPr>
                <a:xfrm rot="5400000">
                  <a:off x="7748688" y="7429818"/>
                  <a:ext cx="731520" cy="1242139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7909228" y="7646473"/>
                  <a:ext cx="978616" cy="7541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III</a:t>
                  </a:r>
                </a:p>
              </p:txBody>
            </p:sp>
          </p:grpSp>
        </p:grpSp>
      </p:grpSp>
      <p:grpSp>
        <p:nvGrpSpPr>
          <p:cNvPr id="67" name="Group 26"/>
          <p:cNvGrpSpPr/>
          <p:nvPr/>
        </p:nvGrpSpPr>
        <p:grpSpPr>
          <a:xfrm>
            <a:off x="7793669" y="10422161"/>
            <a:ext cx="17298003" cy="983389"/>
            <a:chOff x="7483861" y="7543801"/>
            <a:chExt cx="17012919" cy="907308"/>
          </a:xfrm>
        </p:grpSpPr>
        <p:sp>
          <p:nvSpPr>
            <p:cNvPr id="68" name="TextBox 67"/>
            <p:cNvSpPr txBox="1"/>
            <p:nvPr/>
          </p:nvSpPr>
          <p:spPr>
            <a:xfrm>
              <a:off x="8993187" y="7620003"/>
              <a:ext cx="15503593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VÍ DỤ ÁP DỤNG</a:t>
              </a:r>
            </a:p>
          </p:txBody>
        </p:sp>
        <p:grpSp>
          <p:nvGrpSpPr>
            <p:cNvPr id="69" name="Group 27"/>
            <p:cNvGrpSpPr/>
            <p:nvPr/>
          </p:nvGrpSpPr>
          <p:grpSpPr>
            <a:xfrm>
              <a:off x="7483861" y="7543801"/>
              <a:ext cx="1251657" cy="872847"/>
              <a:chOff x="7483860" y="7543801"/>
              <a:chExt cx="1251657" cy="872847"/>
            </a:xfrm>
          </p:grpSpPr>
          <p:sp>
            <p:nvSpPr>
              <p:cNvPr id="70" name="Isosceles Triangle 44"/>
              <p:cNvSpPr/>
              <p:nvPr/>
            </p:nvSpPr>
            <p:spPr>
              <a:xfrm rot="16200000">
                <a:off x="7494127" y="7533534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29"/>
              <p:cNvGrpSpPr/>
              <p:nvPr/>
            </p:nvGrpSpPr>
            <p:grpSpPr>
              <a:xfrm>
                <a:off x="7493378" y="7646473"/>
                <a:ext cx="1242139" cy="770175"/>
                <a:chOff x="7493378" y="7646473"/>
                <a:chExt cx="1242139" cy="770175"/>
              </a:xfrm>
            </p:grpSpPr>
            <p:sp>
              <p:nvSpPr>
                <p:cNvPr id="72" name="Round Same Side Corner Rectangle 71"/>
                <p:cNvSpPr/>
                <p:nvPr/>
              </p:nvSpPr>
              <p:spPr>
                <a:xfrm rot="5400000">
                  <a:off x="7748688" y="7429818"/>
                  <a:ext cx="731520" cy="1242139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7909228" y="7646473"/>
                  <a:ext cx="819026" cy="7541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IV</a:t>
                  </a:r>
                </a:p>
              </p:txBody>
            </p:sp>
          </p:grpSp>
        </p:grpSp>
      </p:grpSp>
      <p:grpSp>
        <p:nvGrpSpPr>
          <p:cNvPr id="74" name="Group 26"/>
          <p:cNvGrpSpPr/>
          <p:nvPr/>
        </p:nvGrpSpPr>
        <p:grpSpPr>
          <a:xfrm>
            <a:off x="7793669" y="11428200"/>
            <a:ext cx="17088453" cy="907189"/>
            <a:chOff x="7483861" y="7543801"/>
            <a:chExt cx="17012919" cy="907308"/>
          </a:xfrm>
        </p:grpSpPr>
        <p:sp>
          <p:nvSpPr>
            <p:cNvPr id="78" name="TextBox 77"/>
            <p:cNvSpPr txBox="1"/>
            <p:nvPr/>
          </p:nvSpPr>
          <p:spPr>
            <a:xfrm>
              <a:off x="8993187" y="7620003"/>
              <a:ext cx="15503593" cy="8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LÔGARIT THẬP PHÂN, LÔGARIT TỰ NHIÊN</a:t>
              </a:r>
            </a:p>
          </p:txBody>
        </p:sp>
        <p:grpSp>
          <p:nvGrpSpPr>
            <p:cNvPr id="84" name="Group 27"/>
            <p:cNvGrpSpPr/>
            <p:nvPr/>
          </p:nvGrpSpPr>
          <p:grpSpPr>
            <a:xfrm>
              <a:off x="7483861" y="7543801"/>
              <a:ext cx="1251657" cy="872847"/>
              <a:chOff x="7483860" y="7543801"/>
              <a:chExt cx="1251657" cy="872847"/>
            </a:xfrm>
          </p:grpSpPr>
          <p:sp>
            <p:nvSpPr>
              <p:cNvPr id="85" name="Isosceles Triangle 44"/>
              <p:cNvSpPr/>
              <p:nvPr/>
            </p:nvSpPr>
            <p:spPr>
              <a:xfrm rot="16200000">
                <a:off x="7494127" y="7533534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6" name="Group 29"/>
              <p:cNvGrpSpPr/>
              <p:nvPr/>
            </p:nvGrpSpPr>
            <p:grpSpPr>
              <a:xfrm>
                <a:off x="7493378" y="7646473"/>
                <a:ext cx="1242139" cy="770175"/>
                <a:chOff x="7493378" y="7646473"/>
                <a:chExt cx="1242139" cy="770175"/>
              </a:xfrm>
            </p:grpSpPr>
            <p:sp>
              <p:nvSpPr>
                <p:cNvPr id="87" name="Round Same Side Corner Rectangle 86"/>
                <p:cNvSpPr/>
                <p:nvPr/>
              </p:nvSpPr>
              <p:spPr>
                <a:xfrm rot="5400000">
                  <a:off x="7748688" y="7429818"/>
                  <a:ext cx="731520" cy="1242139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7909228" y="7646473"/>
                  <a:ext cx="554104" cy="7541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chemeClr val="bg1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V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830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5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" name="Rectangle 4"/>
          <p:cNvSpPr>
            <a:spLocks noChangeArrowheads="1"/>
          </p:cNvSpPr>
          <p:nvPr/>
        </p:nvSpPr>
        <p:spPr bwMode="auto">
          <a:xfrm>
            <a:off x="11000986" y="1760044"/>
            <a:ext cx="2736774" cy="8815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217709" tIns="108855" rIns="217709" bIns="108855">
            <a:spAutoFit/>
          </a:bodyPr>
          <a:lstStyle/>
          <a:p>
            <a:r>
              <a:rPr lang="en-US" b="1" u="sng" dirty="0" err="1">
                <a:solidFill>
                  <a:srgbClr val="0000FF"/>
                </a:solidFill>
                <a:latin typeface="VNI-Souvir" pitchFamily="2" charset="0"/>
                <a:cs typeface="Times New Roman" pitchFamily="18" charset="0"/>
              </a:rPr>
              <a:t>Ví</a:t>
            </a:r>
            <a:r>
              <a:rPr lang="en-US" b="1" u="sng" dirty="0">
                <a:solidFill>
                  <a:srgbClr val="0000FF"/>
                </a:solidFill>
                <a:latin typeface="VNI-Souvir" pitchFamily="2" charset="0"/>
                <a:cs typeface="Times New Roman" pitchFamily="18" charset="0"/>
              </a:rPr>
              <a:t> du 4ï</a:t>
            </a:r>
            <a:r>
              <a:rPr lang="en-US" b="1" dirty="0">
                <a:solidFill>
                  <a:srgbClr val="0000FF"/>
                </a:solidFill>
                <a:latin typeface="VNI-Souvir" pitchFamily="2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363526" name="Object 6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419424138"/>
              </p:ext>
            </p:extLst>
          </p:nvPr>
        </p:nvGraphicFramePr>
        <p:xfrm>
          <a:off x="13478933" y="2641600"/>
          <a:ext cx="7857067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06500" imgH="228600" progId="Equation.DSMT4">
                  <p:embed/>
                </p:oleObj>
              </mc:Choice>
              <mc:Fallback>
                <p:oleObj name="Equation" r:id="rId2" imgW="1206500" imgH="228600" progId="Equation.DSMT4">
                  <p:embed/>
                  <p:pic>
                    <p:nvPicPr>
                      <p:cNvPr id="0" name="Picture 14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78933" y="2641600"/>
                        <a:ext cx="7857067" cy="1117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3528" name="Rectangle 8"/>
          <p:cNvSpPr>
            <a:spLocks noChangeArrowheads="1"/>
          </p:cNvSpPr>
          <p:nvPr/>
        </p:nvSpPr>
        <p:spPr bwMode="auto">
          <a:xfrm>
            <a:off x="13479591" y="1529048"/>
            <a:ext cx="1928860" cy="109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217709" tIns="108855" rIns="217709" bIns="108855">
            <a:spAutoFit/>
          </a:bodyPr>
          <a:lstStyle/>
          <a:p>
            <a:r>
              <a:rPr lang="en-US" sz="5700" dirty="0" err="1">
                <a:solidFill>
                  <a:srgbClr val="0000FF"/>
                </a:solidFill>
                <a:cs typeface="Times New Roman" pitchFamily="18" charset="0"/>
              </a:rPr>
              <a:t>Tính</a:t>
            </a:r>
            <a:r>
              <a:rPr lang="en-US" sz="5700" dirty="0">
                <a:solidFill>
                  <a:srgbClr val="0000FF"/>
                </a:solidFill>
                <a:cs typeface="Times New Roman" pitchFamily="18" charset="0"/>
              </a:rPr>
              <a:t>:</a:t>
            </a:r>
          </a:p>
        </p:txBody>
      </p:sp>
      <p:graphicFrame>
        <p:nvGraphicFramePr>
          <p:cNvPr id="36352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019540"/>
              </p:ext>
            </p:extLst>
          </p:nvPr>
        </p:nvGraphicFramePr>
        <p:xfrm>
          <a:off x="13580533" y="3733800"/>
          <a:ext cx="7755467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82700" imgH="228600" progId="Equation.DSMT4">
                  <p:embed/>
                </p:oleObj>
              </mc:Choice>
              <mc:Fallback>
                <p:oleObj name="Equation" r:id="rId4" imgW="1282700" imgH="228600" progId="Equation.DSMT4">
                  <p:embed/>
                  <p:pic>
                    <p:nvPicPr>
                      <p:cNvPr id="0" name="Picture 1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80533" y="3733800"/>
                        <a:ext cx="7755467" cy="103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3549" name="Rectangle 29"/>
          <p:cNvSpPr>
            <a:spLocks noChangeArrowheads="1"/>
          </p:cNvSpPr>
          <p:nvPr/>
        </p:nvSpPr>
        <p:spPr bwMode="auto">
          <a:xfrm>
            <a:off x="11300506" y="4618001"/>
            <a:ext cx="1782987" cy="109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217709" tIns="108855" rIns="217709" bIns="108855">
            <a:spAutoFit/>
          </a:bodyPr>
          <a:lstStyle/>
          <a:p>
            <a:r>
              <a:rPr lang="en-US" sz="5700" u="sng" dirty="0" err="1">
                <a:solidFill>
                  <a:srgbClr val="0000FF"/>
                </a:solidFill>
                <a:cs typeface="Times New Roman" pitchFamily="18" charset="0"/>
              </a:rPr>
              <a:t>Giải</a:t>
            </a:r>
            <a:r>
              <a:rPr lang="en-US" sz="5700" dirty="0">
                <a:solidFill>
                  <a:srgbClr val="0000FF"/>
                </a:solidFill>
                <a:cs typeface="Times New Roman" pitchFamily="18" charset="0"/>
              </a:rPr>
              <a:t>:</a:t>
            </a:r>
          </a:p>
        </p:txBody>
      </p:sp>
      <p:graphicFrame>
        <p:nvGraphicFramePr>
          <p:cNvPr id="363550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151165"/>
              </p:ext>
            </p:extLst>
          </p:nvPr>
        </p:nvGraphicFramePr>
        <p:xfrm>
          <a:off x="11658600" y="5810344"/>
          <a:ext cx="9572823" cy="338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11300" imgH="711200" progId="Equation.DSMT4">
                  <p:embed/>
                </p:oleObj>
              </mc:Choice>
              <mc:Fallback>
                <p:oleObj name="Equation" r:id="rId6" imgW="1511300" imgH="711200" progId="Equation.DSMT4">
                  <p:embed/>
                  <p:pic>
                    <p:nvPicPr>
                      <p:cNvPr id="0" name="Picture 1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8600" y="5810344"/>
                        <a:ext cx="9572823" cy="33844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3551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0312521"/>
              </p:ext>
            </p:extLst>
          </p:nvPr>
        </p:nvGraphicFramePr>
        <p:xfrm>
          <a:off x="11582400" y="9829800"/>
          <a:ext cx="8445499" cy="287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96394" imgH="634725" progId="Equation.DSMT4">
                  <p:embed/>
                </p:oleObj>
              </mc:Choice>
              <mc:Fallback>
                <p:oleObj name="Equation" r:id="rId8" imgW="1396394" imgH="634725" progId="Equation.DSMT4">
                  <p:embed/>
                  <p:pic>
                    <p:nvPicPr>
                      <p:cNvPr id="0" name="Picture 1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2400" y="9829800"/>
                        <a:ext cx="8445499" cy="2876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229F460A-C0EF-4F92-8F68-B51277BC664C}"/>
              </a:ext>
            </a:extLst>
          </p:cNvPr>
          <p:cNvGrpSpPr/>
          <p:nvPr/>
        </p:nvGrpSpPr>
        <p:grpSpPr>
          <a:xfrm>
            <a:off x="97481" y="1502154"/>
            <a:ext cx="9858207" cy="12369832"/>
            <a:chOff x="97481" y="1502154"/>
            <a:chExt cx="9858207" cy="1236983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77B3DFA-6AF7-4F49-9CEB-401F87012484}"/>
                </a:ext>
              </a:extLst>
            </p:cNvPr>
            <p:cNvGrpSpPr/>
            <p:nvPr/>
          </p:nvGrpSpPr>
          <p:grpSpPr>
            <a:xfrm>
              <a:off x="97481" y="1502154"/>
              <a:ext cx="9842499" cy="12369832"/>
              <a:chOff x="26020" y="1600200"/>
              <a:chExt cx="6840715" cy="14666556"/>
            </a:xfrm>
          </p:grpSpPr>
          <p:sp>
            <p:nvSpPr>
              <p:cNvPr id="17" name="Text Box 7">
                <a:extLst>
                  <a:ext uri="{FF2B5EF4-FFF2-40B4-BE49-F238E27FC236}">
                    <a16:creationId xmlns:a16="http://schemas.microsoft.com/office/drawing/2014/main" id="{FC19A8F8-D045-45F1-919F-2D336A4A0C8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20" y="1600200"/>
                <a:ext cx="6840715" cy="14666556"/>
              </a:xfrm>
              <a:prstGeom prst="rect">
                <a:avLst/>
              </a:prstGeom>
              <a:noFill/>
              <a:ln w="95250" cmpd="thinThick" algn="ctr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 lIns="217709" tIns="108855" rIns="217709" bIns="108855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§3. LÔGARIT </a:t>
                </a:r>
              </a:p>
              <a:p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Khái</a:t>
                </a: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lôgarit</a:t>
                </a:r>
                <a:r>
                  <a:rPr lang="en-US" b="1" dirty="0"/>
                  <a:t>:</a:t>
                </a:r>
                <a:endParaRPr lang="en-US" dirty="0"/>
              </a:p>
              <a:p>
                <a:pPr algn="l">
                  <a:spcBef>
                    <a:spcPct val="50000"/>
                  </a:spcBef>
                </a:pPr>
                <a:r>
                  <a:rPr lang="en-US" b="1" dirty="0"/>
                  <a:t>1. </a:t>
                </a:r>
                <a:r>
                  <a:rPr lang="en-US" b="1" u="sng" dirty="0" err="1"/>
                  <a:t>Định</a:t>
                </a:r>
                <a:r>
                  <a:rPr lang="en-US" b="1" u="sng" dirty="0"/>
                  <a:t> </a:t>
                </a:r>
                <a:r>
                  <a:rPr lang="en-US" b="1" u="sng" dirty="0" err="1"/>
                  <a:t>nghĩa</a:t>
                </a:r>
                <a:r>
                  <a:rPr lang="en-US" b="1" dirty="0"/>
                  <a:t>:</a:t>
                </a:r>
              </a:p>
              <a:p>
                <a:pPr algn="l">
                  <a:spcBef>
                    <a:spcPct val="50000"/>
                  </a:spcBef>
                </a:pPr>
                <a:endParaRPr lang="en-US" b="1" dirty="0">
                  <a:solidFill>
                    <a:srgbClr val="3333FF"/>
                  </a:solidFill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en-US" b="1" dirty="0"/>
                  <a:t>2. </a:t>
                </a:r>
                <a:r>
                  <a:rPr lang="en-US" b="1" u="sng" dirty="0" err="1"/>
                  <a:t>Tính</a:t>
                </a:r>
                <a:r>
                  <a:rPr lang="en-US" b="1" u="sng" dirty="0"/>
                  <a:t> </a:t>
                </a:r>
                <a:r>
                  <a:rPr lang="en-US" b="1" u="sng" dirty="0" err="1"/>
                  <a:t>chất</a:t>
                </a:r>
                <a:r>
                  <a:rPr lang="en-US" b="1" dirty="0"/>
                  <a:t>:</a:t>
                </a:r>
              </a:p>
              <a:p>
                <a:pPr algn="l">
                  <a:spcBef>
                    <a:spcPct val="50000"/>
                  </a:spcBef>
                </a:pPr>
                <a:endParaRPr lang="en-US" b="1" dirty="0">
                  <a:solidFill>
                    <a:srgbClr val="3333FF"/>
                  </a:solidFill>
                </a:endParaRPr>
              </a:p>
              <a:p>
                <a:pPr algn="l">
                  <a:spcBef>
                    <a:spcPct val="50000"/>
                  </a:spcBef>
                </a:pPr>
                <a:endParaRPr lang="en-US" b="1" dirty="0">
                  <a:solidFill>
                    <a:srgbClr val="3333FF"/>
                  </a:solidFill>
                </a:endParaRPr>
              </a:p>
              <a:p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II.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lôgarit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>
                  <a:spcBef>
                    <a:spcPct val="50000"/>
                  </a:spcBef>
                </a:pP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Lôgarit</a:t>
                </a: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Bef>
                    <a:spcPct val="50000"/>
                  </a:spcBef>
                </a:pP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Lôgarit</a:t>
                </a: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thương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spcBef>
                    <a:spcPct val="50000"/>
                  </a:spcBef>
                </a:pP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>
                  <a:spcBef>
                    <a:spcPct val="50000"/>
                  </a:spcBef>
                </a:pPr>
                <a:endParaRPr lang="en-US" b="1" dirty="0">
                  <a:solidFill>
                    <a:srgbClr val="3333FF"/>
                  </a:solidFill>
                </a:endParaRPr>
              </a:p>
              <a:p>
                <a:pPr algn="l">
                  <a:spcBef>
                    <a:spcPct val="50000"/>
                  </a:spcBef>
                </a:pPr>
                <a:endParaRPr lang="en-US" b="1" dirty="0">
                  <a:solidFill>
                    <a:srgbClr val="3333FF"/>
                  </a:solidFill>
                </a:endParaRPr>
              </a:p>
              <a:p>
                <a:pPr algn="l">
                  <a:spcBef>
                    <a:spcPct val="50000"/>
                  </a:spcBef>
                </a:pPr>
                <a:endParaRPr lang="en-US" b="1" dirty="0">
                  <a:solidFill>
                    <a:srgbClr val="3333FF"/>
                  </a:solidFill>
                </a:endParaRPr>
              </a:p>
            </p:txBody>
          </p:sp>
          <p:graphicFrame>
            <p:nvGraphicFramePr>
              <p:cNvPr id="18" name="Object 29">
                <a:extLst>
                  <a:ext uri="{FF2B5EF4-FFF2-40B4-BE49-F238E27FC236}">
                    <a16:creationId xmlns:a16="http://schemas.microsoft.com/office/drawing/2014/main" id="{BAB8C1E7-749E-41B9-9843-7994C85A26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22882998"/>
                  </p:ext>
                </p:extLst>
              </p:nvPr>
            </p:nvGraphicFramePr>
            <p:xfrm>
              <a:off x="374091" y="11808017"/>
              <a:ext cx="5250938" cy="11825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1828800" imgH="228600" progId="Equation.DSMT4">
                      <p:embed/>
                    </p:oleObj>
                  </mc:Choice>
                  <mc:Fallback>
                    <p:oleObj name="Equation" r:id="rId10" imgW="1828800" imgH="228600" progId="Equation.DSMT4">
                      <p:embed/>
                      <p:pic>
                        <p:nvPicPr>
                          <p:cNvPr id="11268" name="Object 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4091" y="11808017"/>
                            <a:ext cx="5250938" cy="1182569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9" name="Object 18">
                <a:extLst>
                  <a:ext uri="{FF2B5EF4-FFF2-40B4-BE49-F238E27FC236}">
                    <a16:creationId xmlns:a16="http://schemas.microsoft.com/office/drawing/2014/main" id="{9A6183C5-AE92-4206-8C5C-73852D9983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66645436"/>
                  </p:ext>
                </p:extLst>
              </p:nvPr>
            </p:nvGraphicFramePr>
            <p:xfrm>
              <a:off x="374091" y="7405402"/>
              <a:ext cx="5409819" cy="23392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1574640" imgH="507960" progId="Equation.DSMT4">
                      <p:embed/>
                    </p:oleObj>
                  </mc:Choice>
                  <mc:Fallback>
                    <p:oleObj name="Equation" r:id="rId12" imgW="1574640" imgH="507960" progId="Equation.DSMT4">
                      <p:embed/>
                      <p:pic>
                        <p:nvPicPr>
                          <p:cNvPr id="19" name="Object 18">
                            <a:extLst>
                              <a:ext uri="{FF2B5EF4-FFF2-40B4-BE49-F238E27FC236}">
                                <a16:creationId xmlns:a16="http://schemas.microsoft.com/office/drawing/2014/main" id="{E7DDDA0B-7D70-4ECD-830F-AE05EB3F829D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374091" y="7405402"/>
                            <a:ext cx="5409819" cy="233924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8">
                <a:extLst>
                  <a:ext uri="{FF2B5EF4-FFF2-40B4-BE49-F238E27FC236}">
                    <a16:creationId xmlns:a16="http://schemas.microsoft.com/office/drawing/2014/main" id="{7134A217-4236-4B90-9BEC-C6A4E71ECD3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0046822"/>
                  </p:ext>
                </p:extLst>
              </p:nvPr>
            </p:nvGraphicFramePr>
            <p:xfrm>
              <a:off x="473201" y="4929994"/>
              <a:ext cx="4600546" cy="12994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1269720" imgH="241200" progId="Equation.DSMT4">
                      <p:embed/>
                    </p:oleObj>
                  </mc:Choice>
                  <mc:Fallback>
                    <p:oleObj name="Equation" r:id="rId14" imgW="1269720" imgH="241200" progId="Equation.DSMT4">
                      <p:embed/>
                      <p:pic>
                        <p:nvPicPr>
                          <p:cNvPr id="20" name="Object 8">
                            <a:extLst>
                              <a:ext uri="{FF2B5EF4-FFF2-40B4-BE49-F238E27FC236}">
                                <a16:creationId xmlns:a16="http://schemas.microsoft.com/office/drawing/2014/main" id="{83D53566-25E5-4BD5-A229-AA02898AD716}"/>
                              </a:ext>
                            </a:extLst>
                          </p:cNvPr>
                          <p:cNvPicPr>
                            <a:picLocks noGrp="1" noChangeAspect="1" noChangeArrowheads="1"/>
                          </p:cNvPicPr>
                          <p:nvPr/>
                        </p:nvPicPr>
                        <p:blipFill>
                          <a:blip r:embed="rId1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3201" y="4929994"/>
                            <a:ext cx="4600546" cy="129944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9CCE0343-CA94-4E80-A003-0CDBA5F61A2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284974"/>
                </p:ext>
              </p:extLst>
            </p:nvPr>
          </p:nvGraphicFramePr>
          <p:xfrm>
            <a:off x="3478856" y="3796979"/>
            <a:ext cx="3079750" cy="682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3080030" imgH="682945" progId="Equation.DSMT4">
                    <p:embed/>
                  </p:oleObj>
                </mc:Choice>
                <mc:Fallback>
                  <p:oleObj name="Equation" r:id="rId16" imgW="3080030" imgH="682945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843A8334-5F66-4C5F-845E-948CDE09893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478856" y="3796979"/>
                          <a:ext cx="3079750" cy="682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DE2635D4-2B92-460C-AEE5-366EDF6AE59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72761505"/>
                </p:ext>
              </p:extLst>
            </p:nvPr>
          </p:nvGraphicFramePr>
          <p:xfrm>
            <a:off x="3152577" y="5650633"/>
            <a:ext cx="3079750" cy="682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3080030" imgH="682945" progId="Equation.DSMT4">
                    <p:embed/>
                  </p:oleObj>
                </mc:Choice>
                <mc:Fallback>
                  <p:oleObj name="Equation" r:id="rId18" imgW="3080030" imgH="682945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2D50974C-0A29-4D96-A279-0588E3223C2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3152577" y="5650633"/>
                          <a:ext cx="3079750" cy="682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C5E11DF2-E3B8-42E5-B584-BCFDA323365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1139545"/>
                </p:ext>
              </p:extLst>
            </p:nvPr>
          </p:nvGraphicFramePr>
          <p:xfrm>
            <a:off x="5945776" y="9194226"/>
            <a:ext cx="3306230" cy="8258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1180800" imgH="228600" progId="Equation.DSMT4">
                    <p:embed/>
                  </p:oleObj>
                </mc:Choice>
                <mc:Fallback>
                  <p:oleObj name="Equation" r:id="rId20" imgW="1180800" imgH="228600" progId="Equation.DSMT4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493A1C3B-B174-4C8C-A422-42D7F0F9E73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5945776" y="9194226"/>
                          <a:ext cx="3306230" cy="82585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20CC77B5-6185-4EDD-87F0-EFD4F9A9B4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7970528"/>
                </p:ext>
              </p:extLst>
            </p:nvPr>
          </p:nvGraphicFramePr>
          <p:xfrm>
            <a:off x="740891" y="11949221"/>
            <a:ext cx="6858000" cy="18884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752480" imgH="482400" progId="Equation.DSMT4">
                    <p:embed/>
                  </p:oleObj>
                </mc:Choice>
                <mc:Fallback>
                  <p:oleObj name="Equation" r:id="rId22" imgW="175248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740891" y="11949221"/>
                          <a:ext cx="6858000" cy="188843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0005C3E3-17DE-4381-8269-05D75216D7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3437067"/>
                </p:ext>
              </p:extLst>
            </p:nvPr>
          </p:nvGraphicFramePr>
          <p:xfrm>
            <a:off x="6650513" y="11200240"/>
            <a:ext cx="3305175" cy="825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3305767" imgH="826230" progId="Equation.DSMT4">
                    <p:embed/>
                  </p:oleObj>
                </mc:Choice>
                <mc:Fallback>
                  <p:oleObj name="Equation" r:id="rId24" imgW="3305767" imgH="82623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6650513" y="11200240"/>
                          <a:ext cx="3305175" cy="825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635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635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635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4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3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3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363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4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63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3635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3635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3635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363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363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/>
      <p:bldP spid="363528" grpId="0"/>
      <p:bldP spid="3635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5" name="Text Box 3"/>
          <p:cNvSpPr txBox="1">
            <a:spLocks noChangeArrowheads="1"/>
          </p:cNvSpPr>
          <p:nvPr/>
        </p:nvSpPr>
        <p:spPr bwMode="auto">
          <a:xfrm>
            <a:off x="11277600" y="1447800"/>
            <a:ext cx="12090400" cy="8815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3333FF"/>
                </a:solidFill>
              </a:rPr>
              <a:t>3. </a:t>
            </a:r>
            <a:r>
              <a:rPr lang="en-US" b="1" u="sng" dirty="0" err="1">
                <a:solidFill>
                  <a:srgbClr val="3333FF"/>
                </a:solidFill>
              </a:rPr>
              <a:t>Lôgarit</a:t>
            </a:r>
            <a:r>
              <a:rPr lang="en-US" b="1" u="sng" dirty="0">
                <a:solidFill>
                  <a:srgbClr val="3333FF"/>
                </a:solidFill>
              </a:rPr>
              <a:t> </a:t>
            </a:r>
            <a:r>
              <a:rPr lang="en-US" b="1" u="sng" dirty="0" err="1">
                <a:solidFill>
                  <a:srgbClr val="3333FF"/>
                </a:solidFill>
              </a:rPr>
              <a:t>của</a:t>
            </a:r>
            <a:r>
              <a:rPr lang="en-US" b="1" u="sng" dirty="0">
                <a:solidFill>
                  <a:srgbClr val="3333FF"/>
                </a:solidFill>
              </a:rPr>
              <a:t> </a:t>
            </a:r>
            <a:r>
              <a:rPr lang="en-US" b="1" u="sng" dirty="0" err="1">
                <a:solidFill>
                  <a:srgbClr val="3333FF"/>
                </a:solidFill>
              </a:rPr>
              <a:t>một</a:t>
            </a:r>
            <a:r>
              <a:rPr lang="en-US" b="1" u="sng" dirty="0">
                <a:solidFill>
                  <a:srgbClr val="3333FF"/>
                </a:solidFill>
              </a:rPr>
              <a:t> </a:t>
            </a:r>
            <a:r>
              <a:rPr lang="en-US" b="1" u="sng" dirty="0" err="1">
                <a:solidFill>
                  <a:srgbClr val="3333FF"/>
                </a:solidFill>
              </a:rPr>
              <a:t>lũy</a:t>
            </a:r>
            <a:r>
              <a:rPr lang="en-US" b="1" u="sng" dirty="0">
                <a:solidFill>
                  <a:srgbClr val="3333FF"/>
                </a:solidFill>
              </a:rPr>
              <a:t> </a:t>
            </a:r>
            <a:r>
              <a:rPr lang="en-US" b="1" u="sng" dirty="0" err="1">
                <a:solidFill>
                  <a:srgbClr val="3333FF"/>
                </a:solidFill>
              </a:rPr>
              <a:t>thừa</a:t>
            </a:r>
            <a:r>
              <a:rPr lang="en-US" b="1" dirty="0">
                <a:solidFill>
                  <a:srgbClr val="3333FF"/>
                </a:solidFill>
              </a:rPr>
              <a:t>:</a:t>
            </a:r>
          </a:p>
        </p:txBody>
      </p:sp>
      <p:sp>
        <p:nvSpPr>
          <p:cNvPr id="366596" name="Text Box 4"/>
          <p:cNvSpPr txBox="1">
            <a:spLocks noChangeArrowheads="1"/>
          </p:cNvSpPr>
          <p:nvPr/>
        </p:nvSpPr>
        <p:spPr bwMode="auto">
          <a:xfrm>
            <a:off x="12276667" y="2416937"/>
            <a:ext cx="5046133" cy="95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</p:txBody>
      </p:sp>
      <p:sp>
        <p:nvSpPr>
          <p:cNvPr id="366599" name="Text Box 7"/>
          <p:cNvSpPr txBox="1">
            <a:spLocks noChangeArrowheads="1"/>
          </p:cNvSpPr>
          <p:nvPr/>
        </p:nvSpPr>
        <p:spPr bwMode="auto">
          <a:xfrm>
            <a:off x="11004548" y="8115557"/>
            <a:ext cx="13208001" cy="16971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17709" tIns="108855" rIns="217709" bIns="108855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i="1" dirty="0">
                <a:solidFill>
                  <a:srgbClr val="3333FF"/>
                </a:solidFill>
              </a:rPr>
              <a:t>  </a:t>
            </a:r>
            <a:r>
              <a:rPr lang="en-US" sz="4800" i="1" dirty="0" err="1">
                <a:solidFill>
                  <a:srgbClr val="3333FF"/>
                </a:solidFill>
              </a:rPr>
              <a:t>Lôgarit</a:t>
            </a:r>
            <a:r>
              <a:rPr lang="en-US" sz="4800" i="1" dirty="0">
                <a:solidFill>
                  <a:srgbClr val="3333FF"/>
                </a:solidFill>
              </a:rPr>
              <a:t> </a:t>
            </a:r>
            <a:r>
              <a:rPr lang="en-US" sz="4800" i="1" dirty="0" err="1">
                <a:solidFill>
                  <a:srgbClr val="3333FF"/>
                </a:solidFill>
              </a:rPr>
              <a:t>của</a:t>
            </a:r>
            <a:r>
              <a:rPr lang="en-US" sz="4800" i="1" dirty="0">
                <a:solidFill>
                  <a:srgbClr val="3333FF"/>
                </a:solidFill>
              </a:rPr>
              <a:t> </a:t>
            </a:r>
            <a:r>
              <a:rPr lang="en-US" sz="4800" i="1" dirty="0" err="1">
                <a:solidFill>
                  <a:srgbClr val="3333FF"/>
                </a:solidFill>
              </a:rPr>
              <a:t>một</a:t>
            </a:r>
            <a:r>
              <a:rPr lang="en-US" sz="4800" i="1" dirty="0">
                <a:solidFill>
                  <a:srgbClr val="3333FF"/>
                </a:solidFill>
              </a:rPr>
              <a:t> </a:t>
            </a:r>
            <a:r>
              <a:rPr lang="en-US" sz="4800" i="1" dirty="0" err="1">
                <a:solidFill>
                  <a:srgbClr val="3333FF"/>
                </a:solidFill>
              </a:rPr>
              <a:t>lũy</a:t>
            </a:r>
            <a:r>
              <a:rPr lang="en-US" sz="4800" i="1" dirty="0">
                <a:solidFill>
                  <a:srgbClr val="3333FF"/>
                </a:solidFill>
              </a:rPr>
              <a:t> </a:t>
            </a:r>
            <a:r>
              <a:rPr lang="en-US" sz="4800" i="1" dirty="0" err="1">
                <a:solidFill>
                  <a:srgbClr val="3333FF"/>
                </a:solidFill>
              </a:rPr>
              <a:t>thừa</a:t>
            </a:r>
            <a:r>
              <a:rPr lang="en-US" sz="4800" i="1" dirty="0">
                <a:solidFill>
                  <a:srgbClr val="3333FF"/>
                </a:solidFill>
              </a:rPr>
              <a:t> </a:t>
            </a:r>
            <a:r>
              <a:rPr lang="en-US" sz="4800" i="1" dirty="0" err="1">
                <a:solidFill>
                  <a:srgbClr val="3333FF"/>
                </a:solidFill>
              </a:rPr>
              <a:t>bằng</a:t>
            </a:r>
            <a:r>
              <a:rPr lang="en-US" sz="4800" i="1" dirty="0">
                <a:solidFill>
                  <a:srgbClr val="3333FF"/>
                </a:solidFill>
              </a:rPr>
              <a:t> </a:t>
            </a:r>
            <a:r>
              <a:rPr lang="en-US" sz="4800" i="1" dirty="0" err="1">
                <a:solidFill>
                  <a:srgbClr val="3333FF"/>
                </a:solidFill>
              </a:rPr>
              <a:t>tích</a:t>
            </a:r>
            <a:r>
              <a:rPr lang="en-US" sz="4800" i="1" dirty="0">
                <a:solidFill>
                  <a:srgbClr val="3333FF"/>
                </a:solidFill>
              </a:rPr>
              <a:t> </a:t>
            </a:r>
            <a:r>
              <a:rPr lang="en-US" sz="4800" i="1" dirty="0" err="1">
                <a:solidFill>
                  <a:srgbClr val="3333FF"/>
                </a:solidFill>
              </a:rPr>
              <a:t>của</a:t>
            </a:r>
            <a:r>
              <a:rPr lang="en-US" sz="4800" i="1" dirty="0">
                <a:solidFill>
                  <a:srgbClr val="3333FF"/>
                </a:solidFill>
              </a:rPr>
              <a:t> </a:t>
            </a:r>
            <a:r>
              <a:rPr lang="en-US" sz="4800" i="1" dirty="0" err="1">
                <a:solidFill>
                  <a:srgbClr val="3333FF"/>
                </a:solidFill>
              </a:rPr>
              <a:t>số</a:t>
            </a:r>
            <a:r>
              <a:rPr lang="en-US" sz="4800" i="1" dirty="0">
                <a:solidFill>
                  <a:srgbClr val="3333FF"/>
                </a:solidFill>
              </a:rPr>
              <a:t> </a:t>
            </a:r>
            <a:r>
              <a:rPr lang="en-US" sz="4800" i="1" dirty="0" err="1">
                <a:solidFill>
                  <a:srgbClr val="3333FF"/>
                </a:solidFill>
              </a:rPr>
              <a:t>mũ</a:t>
            </a:r>
            <a:r>
              <a:rPr lang="en-US" sz="4800" i="1" dirty="0">
                <a:solidFill>
                  <a:srgbClr val="3333FF"/>
                </a:solidFill>
              </a:rPr>
              <a:t> </a:t>
            </a:r>
            <a:r>
              <a:rPr lang="en-US" sz="4800" i="1" dirty="0" err="1">
                <a:solidFill>
                  <a:srgbClr val="3333FF"/>
                </a:solidFill>
              </a:rPr>
              <a:t>với</a:t>
            </a:r>
            <a:r>
              <a:rPr lang="en-US" sz="4800" i="1" dirty="0">
                <a:solidFill>
                  <a:srgbClr val="3333FF"/>
                </a:solidFill>
              </a:rPr>
              <a:t> </a:t>
            </a:r>
            <a:r>
              <a:rPr lang="en-US" sz="4800" i="1" dirty="0" err="1">
                <a:solidFill>
                  <a:srgbClr val="3333FF"/>
                </a:solidFill>
              </a:rPr>
              <a:t>lôgarit</a:t>
            </a:r>
            <a:r>
              <a:rPr lang="en-US" sz="4800" i="1" dirty="0">
                <a:solidFill>
                  <a:srgbClr val="3333FF"/>
                </a:solidFill>
              </a:rPr>
              <a:t> </a:t>
            </a:r>
            <a:r>
              <a:rPr lang="en-US" sz="4800" i="1" dirty="0" err="1">
                <a:solidFill>
                  <a:srgbClr val="3333FF"/>
                </a:solidFill>
              </a:rPr>
              <a:t>của</a:t>
            </a:r>
            <a:r>
              <a:rPr lang="en-US" sz="4800" i="1" dirty="0">
                <a:solidFill>
                  <a:srgbClr val="3333FF"/>
                </a:solidFill>
              </a:rPr>
              <a:t> </a:t>
            </a:r>
            <a:r>
              <a:rPr lang="en-US" sz="4800" i="1" dirty="0" err="1">
                <a:solidFill>
                  <a:srgbClr val="3333FF"/>
                </a:solidFill>
              </a:rPr>
              <a:t>cơ</a:t>
            </a:r>
            <a:r>
              <a:rPr lang="en-US" sz="4800" i="1" dirty="0">
                <a:solidFill>
                  <a:srgbClr val="3333FF"/>
                </a:solidFill>
              </a:rPr>
              <a:t> </a:t>
            </a:r>
            <a:r>
              <a:rPr lang="en-US" sz="4800" i="1" dirty="0" err="1">
                <a:solidFill>
                  <a:srgbClr val="3333FF"/>
                </a:solidFill>
              </a:rPr>
              <a:t>số</a:t>
            </a:r>
            <a:r>
              <a:rPr lang="en-US" sz="4800" i="1" dirty="0">
                <a:solidFill>
                  <a:srgbClr val="3333FF"/>
                </a:solidFill>
              </a:rPr>
              <a:t>.</a:t>
            </a:r>
          </a:p>
        </p:txBody>
      </p:sp>
      <p:sp>
        <p:nvSpPr>
          <p:cNvPr id="366600" name="Text Box 8"/>
          <p:cNvSpPr txBox="1">
            <a:spLocks noChangeArrowheads="1"/>
          </p:cNvSpPr>
          <p:nvPr/>
        </p:nvSpPr>
        <p:spPr bwMode="auto">
          <a:xfrm>
            <a:off x="12496800" y="10439400"/>
            <a:ext cx="4030133" cy="95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6660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884363"/>
              </p:ext>
            </p:extLst>
          </p:nvPr>
        </p:nvGraphicFramePr>
        <p:xfrm>
          <a:off x="16545983" y="10012548"/>
          <a:ext cx="6009217" cy="1692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67893" imgH="393529" progId="Equation.DSMT4">
                  <p:embed/>
                </p:oleObj>
              </mc:Choice>
              <mc:Fallback>
                <p:oleObj name="Equation" r:id="rId2" imgW="1167893" imgH="393529" progId="Equation.DSMT4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5983" y="10012548"/>
                        <a:ext cx="6009217" cy="1692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1844866" y="3632200"/>
            <a:ext cx="11853333" cy="2920327"/>
            <a:chOff x="2792" y="894"/>
            <a:chExt cx="2800" cy="956"/>
          </a:xfrm>
        </p:grpSpPr>
        <p:sp>
          <p:nvSpPr>
            <p:cNvPr id="13329" name="Text Box 5"/>
            <p:cNvSpPr txBox="1">
              <a:spLocks noChangeArrowheads="1"/>
            </p:cNvSpPr>
            <p:nvPr/>
          </p:nvSpPr>
          <p:spPr bwMode="auto">
            <a:xfrm>
              <a:off x="2792" y="992"/>
              <a:ext cx="2800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dirty="0"/>
                <a:t>    </a:t>
              </a:r>
              <a:r>
                <a:rPr lang="en-US" sz="4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44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4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a, b; a </a:t>
              </a:r>
              <a:r>
                <a:rPr lang="en-US" sz="440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≠ </a:t>
              </a:r>
              <a:r>
                <a:rPr lang="en-US" sz="4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40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4400" i="1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40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sz="440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sz="4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n-US" sz="4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440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</a:t>
              </a:r>
              <a:r>
                <a:rPr lang="en-US" sz="440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3319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1389492"/>
                </p:ext>
              </p:extLst>
            </p:nvPr>
          </p:nvGraphicFramePr>
          <p:xfrm>
            <a:off x="3324" y="1382"/>
            <a:ext cx="1566" cy="3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143000" imgH="241200" progId="Equation.DSMT4">
                    <p:embed/>
                  </p:oleObj>
                </mc:Choice>
                <mc:Fallback>
                  <p:oleObj name="Equation" r:id="rId4" imgW="1143000" imgH="241200" progId="Equation.DSMT4">
                    <p:embed/>
                    <p:pic>
                      <p:nvPicPr>
                        <p:cNvPr id="0" name="Picture 1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24" y="1382"/>
                          <a:ext cx="1566" cy="3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30" name="Rectangle 10"/>
            <p:cNvSpPr>
              <a:spLocks noChangeArrowheads="1"/>
            </p:cNvSpPr>
            <p:nvPr/>
          </p:nvSpPr>
          <p:spPr bwMode="auto">
            <a:xfrm>
              <a:off x="2890" y="894"/>
              <a:ext cx="2688" cy="956"/>
            </a:xfrm>
            <a:prstGeom prst="rect">
              <a:avLst/>
            </a:prstGeom>
            <a:noFill/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6604" name="Text Box 12"/>
          <p:cNvSpPr txBox="1">
            <a:spLocks noChangeArrowheads="1"/>
          </p:cNvSpPr>
          <p:nvPr/>
        </p:nvSpPr>
        <p:spPr bwMode="auto">
          <a:xfrm>
            <a:off x="11582400" y="6914252"/>
            <a:ext cx="8128000" cy="8815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 err="1">
                <a:solidFill>
                  <a:srgbClr val="FF3300"/>
                </a:solidFill>
              </a:rPr>
              <a:t>Chứng</a:t>
            </a:r>
            <a:r>
              <a:rPr lang="en-US" b="1" dirty="0">
                <a:solidFill>
                  <a:srgbClr val="FF3300"/>
                </a:solidFill>
              </a:rPr>
              <a:t> minh:(SGK)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86AD7C-C46A-41F2-ACAA-7A79C835F0D9}"/>
              </a:ext>
            </a:extLst>
          </p:cNvPr>
          <p:cNvGrpSpPr/>
          <p:nvPr/>
        </p:nvGrpSpPr>
        <p:grpSpPr>
          <a:xfrm>
            <a:off x="97481" y="1529048"/>
            <a:ext cx="9842499" cy="12369832"/>
            <a:chOff x="26020" y="1600200"/>
            <a:chExt cx="6840715" cy="14666556"/>
          </a:xfrm>
        </p:grpSpPr>
        <p:sp>
          <p:nvSpPr>
            <p:cNvPr id="20" name="Text Box 7">
              <a:extLst>
                <a:ext uri="{FF2B5EF4-FFF2-40B4-BE49-F238E27FC236}">
                  <a16:creationId xmlns:a16="http://schemas.microsoft.com/office/drawing/2014/main" id="{7FA3046B-A5E9-4146-96DA-8998B30086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20" y="1600200"/>
              <a:ext cx="6840715" cy="14666556"/>
            </a:xfrm>
            <a:prstGeom prst="rect">
              <a:avLst/>
            </a:prstGeom>
            <a:noFill/>
            <a:ln w="95250" cmpd="thinThick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 lIns="217709" tIns="108855" rIns="217709" bIns="108855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§3. LÔGARIT </a:t>
              </a:r>
            </a:p>
            <a:p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lôgarit</a:t>
              </a:r>
              <a:r>
                <a:rPr lang="en-US" b="1" dirty="0"/>
                <a:t>:</a:t>
              </a:r>
              <a:endParaRPr lang="en-US" dirty="0"/>
            </a:p>
            <a:p>
              <a:pPr algn="l">
                <a:spcBef>
                  <a:spcPct val="50000"/>
                </a:spcBef>
              </a:pPr>
              <a:r>
                <a:rPr lang="en-US" b="1" dirty="0"/>
                <a:t>1. </a:t>
              </a:r>
              <a:r>
                <a:rPr lang="en-US" b="1" u="sng" dirty="0" err="1"/>
                <a:t>Định</a:t>
              </a:r>
              <a:r>
                <a:rPr lang="en-US" b="1" u="sng" dirty="0"/>
                <a:t> </a:t>
              </a:r>
              <a:r>
                <a:rPr lang="en-US" b="1" u="sng" dirty="0" err="1"/>
                <a:t>nghĩa</a:t>
              </a:r>
              <a:r>
                <a:rPr lang="en-US" b="1" dirty="0"/>
                <a:t>:</a:t>
              </a: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en-US" b="1" dirty="0"/>
                <a:t>2. </a:t>
              </a:r>
              <a:r>
                <a:rPr lang="en-US" b="1" u="sng" dirty="0" err="1"/>
                <a:t>Tính</a:t>
              </a:r>
              <a:r>
                <a:rPr lang="en-US" b="1" u="sng" dirty="0"/>
                <a:t> </a:t>
              </a:r>
              <a:r>
                <a:rPr lang="en-US" b="1" u="sng" dirty="0" err="1"/>
                <a:t>chất</a:t>
              </a:r>
              <a:r>
                <a:rPr lang="en-US" b="1" dirty="0"/>
                <a:t>:</a:t>
              </a: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  <a:p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lôgarit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spcBef>
                  <a:spcPct val="50000"/>
                </a:spcBef>
              </a:pP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Lôgarit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spcBef>
                  <a:spcPct val="50000"/>
                </a:spcBef>
              </a:pP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Lôgarit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>
                <a:spcBef>
                  <a:spcPct val="50000"/>
                </a:spcBef>
              </a:pP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50000"/>
                </a:spcBef>
              </a:pP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</p:txBody>
        </p:sp>
        <p:graphicFrame>
          <p:nvGraphicFramePr>
            <p:cNvPr id="21" name="Object 29">
              <a:extLst>
                <a:ext uri="{FF2B5EF4-FFF2-40B4-BE49-F238E27FC236}">
                  <a16:creationId xmlns:a16="http://schemas.microsoft.com/office/drawing/2014/main" id="{F9A029DE-EB80-4827-9C65-362DEE653EE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0794848"/>
                </p:ext>
              </p:extLst>
            </p:nvPr>
          </p:nvGraphicFramePr>
          <p:xfrm>
            <a:off x="374091" y="11808017"/>
            <a:ext cx="5250938" cy="11825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828800" imgH="228600" progId="Equation.DSMT4">
                    <p:embed/>
                  </p:oleObj>
                </mc:Choice>
                <mc:Fallback>
                  <p:oleObj name="Equation" r:id="rId6" imgW="1828800" imgH="228600" progId="Equation.DSMT4">
                    <p:embed/>
                    <p:pic>
                      <p:nvPicPr>
                        <p:cNvPr id="18" name="Object 29">
                          <a:extLst>
                            <a:ext uri="{FF2B5EF4-FFF2-40B4-BE49-F238E27FC236}">
                              <a16:creationId xmlns:a16="http://schemas.microsoft.com/office/drawing/2014/main" id="{BAB8C1E7-749E-41B9-9843-7994C85A26D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091" y="11808017"/>
                          <a:ext cx="5250938" cy="1182569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F95F7DFF-CD4B-42E7-B74D-3630B76CC5B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379575"/>
                </p:ext>
              </p:extLst>
            </p:nvPr>
          </p:nvGraphicFramePr>
          <p:xfrm>
            <a:off x="374091" y="7405402"/>
            <a:ext cx="5409819" cy="2339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574640" imgH="507960" progId="Equation.DSMT4">
                    <p:embed/>
                  </p:oleObj>
                </mc:Choice>
                <mc:Fallback>
                  <p:oleObj name="Equation" r:id="rId8" imgW="1574640" imgH="50796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9A6183C5-AE92-4206-8C5C-73852D99835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74091" y="7405402"/>
                          <a:ext cx="5409819" cy="233924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8">
              <a:extLst>
                <a:ext uri="{FF2B5EF4-FFF2-40B4-BE49-F238E27FC236}">
                  <a16:creationId xmlns:a16="http://schemas.microsoft.com/office/drawing/2014/main" id="{5C678423-0283-4C66-9D1E-D56619DA5A0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05082093"/>
                </p:ext>
              </p:extLst>
            </p:nvPr>
          </p:nvGraphicFramePr>
          <p:xfrm>
            <a:off x="473201" y="4929994"/>
            <a:ext cx="4600546" cy="12994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269720" imgH="241200" progId="Equation.DSMT4">
                    <p:embed/>
                  </p:oleObj>
                </mc:Choice>
                <mc:Fallback>
                  <p:oleObj name="Equation" r:id="rId10" imgW="1269720" imgH="241200" progId="Equation.DSMT4">
                    <p:embed/>
                    <p:pic>
                      <p:nvPicPr>
                        <p:cNvPr id="20" name="Object 8">
                          <a:extLst>
                            <a:ext uri="{FF2B5EF4-FFF2-40B4-BE49-F238E27FC236}">
                              <a16:creationId xmlns:a16="http://schemas.microsoft.com/office/drawing/2014/main" id="{7134A217-4236-4B90-9BEC-C6A4E71ECD33}"/>
                            </a:ext>
                          </a:extLst>
                        </p:cNvPr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201" y="4929994"/>
                          <a:ext cx="4600546" cy="129944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C258539A-6F66-4251-B423-B6A497655E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6685935"/>
              </p:ext>
            </p:extLst>
          </p:nvPr>
        </p:nvGraphicFramePr>
        <p:xfrm>
          <a:off x="3478856" y="3823873"/>
          <a:ext cx="307975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080030" imgH="682945" progId="Equation.DSMT4">
                  <p:embed/>
                </p:oleObj>
              </mc:Choice>
              <mc:Fallback>
                <p:oleObj name="Equation" r:id="rId12" imgW="3080030" imgH="682945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9CCE0343-CA94-4E80-A003-0CDBA5F61A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78856" y="3823873"/>
                        <a:ext cx="3079750" cy="68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8C49DEFC-BEAA-4728-B126-ADF002B4D5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57186"/>
              </p:ext>
            </p:extLst>
          </p:nvPr>
        </p:nvGraphicFramePr>
        <p:xfrm>
          <a:off x="3152577" y="5677527"/>
          <a:ext cx="307975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080030" imgH="682945" progId="Equation.DSMT4">
                  <p:embed/>
                </p:oleObj>
              </mc:Choice>
              <mc:Fallback>
                <p:oleObj name="Equation" r:id="rId14" imgW="3080030" imgH="682945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DE2635D4-2B92-460C-AEE5-366EDF6AE5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152577" y="5677527"/>
                        <a:ext cx="3079750" cy="68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89C135BD-F862-455B-848B-B4D9FFB2C0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870530"/>
              </p:ext>
            </p:extLst>
          </p:nvPr>
        </p:nvGraphicFramePr>
        <p:xfrm>
          <a:off x="5945776" y="9221120"/>
          <a:ext cx="3306230" cy="825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180800" imgH="228600" progId="Equation.DSMT4">
                  <p:embed/>
                </p:oleObj>
              </mc:Choice>
              <mc:Fallback>
                <p:oleObj name="Equation" r:id="rId16" imgW="1180800" imgH="2286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C5E11DF2-E3B8-42E5-B584-BCFDA32336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945776" y="9221120"/>
                        <a:ext cx="3306230" cy="825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C483815D-6BF6-41CC-A88C-4DD9702D16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375118"/>
              </p:ext>
            </p:extLst>
          </p:nvPr>
        </p:nvGraphicFramePr>
        <p:xfrm>
          <a:off x="6650513" y="11227134"/>
          <a:ext cx="33051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305767" imgH="826230" progId="Equation.DSMT4">
                  <p:embed/>
                </p:oleObj>
              </mc:Choice>
              <mc:Fallback>
                <p:oleObj name="Equation" r:id="rId18" imgW="3305767" imgH="82623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005C3E3-17DE-4381-8269-05D75216D7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650513" y="11227134"/>
                        <a:ext cx="3305175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A0AF4AEB-6FD4-4FCC-A98F-0F569D6660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752446"/>
              </p:ext>
            </p:extLst>
          </p:nvPr>
        </p:nvGraphicFramePr>
        <p:xfrm>
          <a:off x="740891" y="11949221"/>
          <a:ext cx="6858000" cy="1888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752480" imgH="482400" progId="Equation.DSMT4">
                  <p:embed/>
                </p:oleObj>
              </mc:Choice>
              <mc:Fallback>
                <p:oleObj name="Equation" r:id="rId20" imgW="1752480" imgH="4824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0CC77B5-6185-4EDD-87F0-EFD4F9A9B4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40891" y="11949221"/>
                        <a:ext cx="6858000" cy="18884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666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666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666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665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665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665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666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666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666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6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6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66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5" grpId="0"/>
      <p:bldP spid="366596" grpId="0"/>
      <p:bldP spid="366599" grpId="0"/>
      <p:bldP spid="366600" grpId="0"/>
      <p:bldP spid="36660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ChangeArrowheads="1"/>
          </p:cNvSpPr>
          <p:nvPr/>
        </p:nvSpPr>
        <p:spPr bwMode="auto">
          <a:xfrm>
            <a:off x="9896861" y="1538016"/>
            <a:ext cx="2714332" cy="8815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217709" tIns="108855" rIns="217709" bIns="108855">
            <a:spAutoFit/>
          </a:bodyPr>
          <a:lstStyle/>
          <a:p>
            <a:r>
              <a:rPr lang="en-US" b="1" i="1" u="sng" dirty="0" err="1">
                <a:solidFill>
                  <a:srgbClr val="0000FF"/>
                </a:solidFill>
                <a:latin typeface="VNI-Souvir" pitchFamily="2" charset="0"/>
                <a:cs typeface="Times New Roman" pitchFamily="18" charset="0"/>
              </a:rPr>
              <a:t>Ví</a:t>
            </a:r>
            <a:r>
              <a:rPr lang="en-US" b="1" i="1" u="sng" dirty="0">
                <a:solidFill>
                  <a:srgbClr val="0000FF"/>
                </a:solidFill>
                <a:latin typeface="VNI-Souvir" pitchFamily="2" charset="0"/>
                <a:cs typeface="Times New Roman" pitchFamily="18" charset="0"/>
              </a:rPr>
              <a:t> du 5</a:t>
            </a:r>
            <a:r>
              <a:rPr lang="en-US" b="1" i="1" dirty="0">
                <a:solidFill>
                  <a:srgbClr val="0000FF"/>
                </a:solidFill>
                <a:latin typeface="VNI-Souvir" pitchFamily="2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368643" name="Object 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466655488"/>
              </p:ext>
            </p:extLst>
          </p:nvPr>
        </p:nvGraphicFramePr>
        <p:xfrm>
          <a:off x="16078200" y="2378782"/>
          <a:ext cx="7013425" cy="1551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33500" imgH="393700" progId="Equation.DSMT4">
                  <p:embed/>
                </p:oleObj>
              </mc:Choice>
              <mc:Fallback>
                <p:oleObj name="Equation" r:id="rId2" imgW="1333500" imgH="393700" progId="Equation.DSMT4">
                  <p:embed/>
                  <p:pic>
                    <p:nvPicPr>
                      <p:cNvPr id="0" name="Picture 16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78200" y="2378782"/>
                        <a:ext cx="7013425" cy="15516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44" name="Rectangle 4"/>
          <p:cNvSpPr>
            <a:spLocks noChangeArrowheads="1"/>
          </p:cNvSpPr>
          <p:nvPr/>
        </p:nvSpPr>
        <p:spPr bwMode="auto">
          <a:xfrm>
            <a:off x="12576557" y="1361859"/>
            <a:ext cx="1774972" cy="95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217709" tIns="108855" rIns="217709" bIns="108855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6864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745985"/>
              </p:ext>
            </p:extLst>
          </p:nvPr>
        </p:nvGraphicFramePr>
        <p:xfrm>
          <a:off x="11768667" y="2237870"/>
          <a:ext cx="3754964" cy="1519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34725" imgH="342751" progId="Equation.DSMT4">
                  <p:embed/>
                </p:oleObj>
              </mc:Choice>
              <mc:Fallback>
                <p:oleObj name="Equation" r:id="rId4" imgW="634725" imgH="342751" progId="Equation.DSMT4">
                  <p:embed/>
                  <p:pic>
                    <p:nvPicPr>
                      <p:cNvPr id="0" name="Picture 1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8667" y="2237870"/>
                        <a:ext cx="3754964" cy="15191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59" name="Rectangle 19"/>
          <p:cNvSpPr>
            <a:spLocks noChangeArrowheads="1"/>
          </p:cNvSpPr>
          <p:nvPr/>
        </p:nvSpPr>
        <p:spPr bwMode="auto">
          <a:xfrm>
            <a:off x="10032550" y="4283660"/>
            <a:ext cx="1774972" cy="95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217709" tIns="108855" rIns="217709" bIns="108855">
            <a:spAutoFit/>
          </a:bodyPr>
          <a:lstStyle/>
          <a:p>
            <a:r>
              <a:rPr lang="en-US" sz="4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6866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2630397"/>
              </p:ext>
            </p:extLst>
          </p:nvPr>
        </p:nvGraphicFramePr>
        <p:xfrm>
          <a:off x="12576480" y="4132264"/>
          <a:ext cx="7466236" cy="157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85900" imgH="419100" progId="Equation.DSMT4">
                  <p:embed/>
                </p:oleObj>
              </mc:Choice>
              <mc:Fallback>
                <p:oleObj name="Equation" r:id="rId6" imgW="1485900" imgH="419100" progId="Equation.DSMT4">
                  <p:embed/>
                  <p:pic>
                    <p:nvPicPr>
                      <p:cNvPr id="0" name="Picture 1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76480" y="4132264"/>
                        <a:ext cx="7466236" cy="15789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6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488359"/>
              </p:ext>
            </p:extLst>
          </p:nvPr>
        </p:nvGraphicFramePr>
        <p:xfrm>
          <a:off x="12473602" y="5474629"/>
          <a:ext cx="8368646" cy="80801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87500" imgH="2044700" progId="Equation.DSMT4">
                  <p:embed/>
                </p:oleObj>
              </mc:Choice>
              <mc:Fallback>
                <p:oleObj name="Equation" r:id="rId8" imgW="1587500" imgH="2044700" progId="Equation.DSMT4">
                  <p:embed/>
                  <p:pic>
                    <p:nvPicPr>
                      <p:cNvPr id="0" name="Picture 1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3602" y="5474629"/>
                        <a:ext cx="8368646" cy="80801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8EBFFC47-0A36-4E6A-97AB-AD8E623CAC8A}"/>
              </a:ext>
            </a:extLst>
          </p:cNvPr>
          <p:cNvGrpSpPr/>
          <p:nvPr/>
        </p:nvGrpSpPr>
        <p:grpSpPr>
          <a:xfrm>
            <a:off x="-80923" y="1408000"/>
            <a:ext cx="9842499" cy="12308000"/>
            <a:chOff x="26653" y="1408000"/>
            <a:chExt cx="9842499" cy="1546247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318DF30-2D03-4440-875A-1F76B7CADFFC}"/>
                </a:ext>
              </a:extLst>
            </p:cNvPr>
            <p:cNvGrpSpPr/>
            <p:nvPr/>
          </p:nvGrpSpPr>
          <p:grpSpPr>
            <a:xfrm>
              <a:off x="26653" y="1408000"/>
              <a:ext cx="9842499" cy="15462470"/>
              <a:chOff x="26020" y="1600200"/>
              <a:chExt cx="6840715" cy="18333409"/>
            </a:xfrm>
          </p:grpSpPr>
          <p:sp>
            <p:nvSpPr>
              <p:cNvPr id="18" name="Text Box 7">
                <a:extLst>
                  <a:ext uri="{FF2B5EF4-FFF2-40B4-BE49-F238E27FC236}">
                    <a16:creationId xmlns:a16="http://schemas.microsoft.com/office/drawing/2014/main" id="{D94E5268-B6E1-4BEF-9BBC-19D54447D7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20" y="1600200"/>
                <a:ext cx="6840715" cy="18333409"/>
              </a:xfrm>
              <a:prstGeom prst="rect">
                <a:avLst/>
              </a:prstGeom>
              <a:noFill/>
              <a:ln w="95250" cmpd="thinThick" algn="ctr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 lIns="217709" tIns="108855" rIns="217709" bIns="108855">
                <a:spAutoFit/>
              </a:bodyPr>
              <a:lstStyle/>
              <a:p>
                <a:pPr algn="ctr"/>
                <a:r>
                  <a:rPr lang="en-US" sz="6600" b="1" dirty="0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§3. LÔGARIT </a:t>
                </a:r>
              </a:p>
              <a:p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I.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Khái</a:t>
                </a: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lôgarit</a:t>
                </a:r>
                <a:r>
                  <a:rPr lang="en-US" b="1" dirty="0"/>
                  <a:t>:</a:t>
                </a:r>
                <a:endParaRPr lang="en-US" dirty="0"/>
              </a:p>
              <a:p>
                <a:pPr algn="l">
                  <a:spcBef>
                    <a:spcPct val="50000"/>
                  </a:spcBef>
                </a:pPr>
                <a:r>
                  <a:rPr lang="en-US" b="1" dirty="0"/>
                  <a:t>1. </a:t>
                </a:r>
                <a:r>
                  <a:rPr lang="en-US" b="1" u="sng" dirty="0" err="1"/>
                  <a:t>Định</a:t>
                </a:r>
                <a:r>
                  <a:rPr lang="en-US" b="1" u="sng" dirty="0"/>
                  <a:t> </a:t>
                </a:r>
                <a:r>
                  <a:rPr lang="en-US" b="1" u="sng" dirty="0" err="1"/>
                  <a:t>nghĩa</a:t>
                </a:r>
                <a:r>
                  <a:rPr lang="en-US" b="1" dirty="0"/>
                  <a:t>:</a:t>
                </a:r>
              </a:p>
              <a:p>
                <a:pPr>
                  <a:spcBef>
                    <a:spcPct val="50000"/>
                  </a:spcBef>
                </a:pPr>
                <a:endParaRPr lang="en-US" b="1" dirty="0">
                  <a:solidFill>
                    <a:srgbClr val="3333FF"/>
                  </a:solidFill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en-US" b="1" dirty="0"/>
                  <a:t>2. </a:t>
                </a:r>
                <a:r>
                  <a:rPr lang="en-US" b="1" u="sng" dirty="0" err="1"/>
                  <a:t>Tính</a:t>
                </a:r>
                <a:r>
                  <a:rPr lang="en-US" b="1" u="sng" dirty="0"/>
                  <a:t> </a:t>
                </a:r>
                <a:r>
                  <a:rPr lang="en-US" b="1" u="sng" dirty="0" err="1"/>
                  <a:t>chất</a:t>
                </a:r>
                <a:r>
                  <a:rPr lang="en-US" b="1" dirty="0"/>
                  <a:t>:</a:t>
                </a:r>
              </a:p>
              <a:p>
                <a:pPr algn="l">
                  <a:spcBef>
                    <a:spcPct val="50000"/>
                  </a:spcBef>
                </a:pPr>
                <a:endParaRPr lang="en-US" b="1" dirty="0">
                  <a:solidFill>
                    <a:srgbClr val="3333FF"/>
                  </a:solidFill>
                </a:endParaRPr>
              </a:p>
              <a:p>
                <a:pPr algn="l">
                  <a:spcBef>
                    <a:spcPct val="50000"/>
                  </a:spcBef>
                </a:pPr>
                <a:endParaRPr lang="en-US" b="1" dirty="0">
                  <a:solidFill>
                    <a:srgbClr val="3333FF"/>
                  </a:solidFill>
                </a:endParaRPr>
              </a:p>
              <a:p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II.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tắc</a:t>
                </a: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lôgarit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>
                  <a:spcBef>
                    <a:spcPct val="50000"/>
                  </a:spcBef>
                </a:pP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l">
                  <a:spcBef>
                    <a:spcPct val="50000"/>
                  </a:spcBef>
                </a:pP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</a:p>
              <a:p>
                <a:pPr>
                  <a:spcBef>
                    <a:spcPct val="50000"/>
                  </a:spcBef>
                </a:pP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</a:p>
              <a:p>
                <a:pPr algn="l">
                  <a:spcBef>
                    <a:spcPct val="50000"/>
                  </a:spcBef>
                </a:pPr>
                <a:endParaRPr lang="en-US" b="1" dirty="0">
                  <a:solidFill>
                    <a:srgbClr val="3333FF"/>
                  </a:solidFill>
                </a:endParaRPr>
              </a:p>
              <a:p>
                <a:pPr algn="l">
                  <a:spcBef>
                    <a:spcPct val="50000"/>
                  </a:spcBef>
                </a:pPr>
                <a:endParaRPr lang="en-US" b="1" dirty="0">
                  <a:solidFill>
                    <a:srgbClr val="3333FF"/>
                  </a:solidFill>
                </a:endParaRPr>
              </a:p>
              <a:p>
                <a:pPr algn="l">
                  <a:spcBef>
                    <a:spcPct val="50000"/>
                  </a:spcBef>
                </a:pPr>
                <a:endParaRPr lang="en-US" b="1" dirty="0">
                  <a:solidFill>
                    <a:srgbClr val="3333FF"/>
                  </a:solidFill>
                </a:endParaRPr>
              </a:p>
            </p:txBody>
          </p:sp>
          <p:graphicFrame>
            <p:nvGraphicFramePr>
              <p:cNvPr id="19" name="Object 29">
                <a:extLst>
                  <a:ext uri="{FF2B5EF4-FFF2-40B4-BE49-F238E27FC236}">
                    <a16:creationId xmlns:a16="http://schemas.microsoft.com/office/drawing/2014/main" id="{E882D66F-9A7B-4391-BB14-EF002831E8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8207338"/>
                  </p:ext>
                </p:extLst>
              </p:nvPr>
            </p:nvGraphicFramePr>
            <p:xfrm>
              <a:off x="620648" y="14361035"/>
              <a:ext cx="4766434" cy="11825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1828800" imgH="228600" progId="Equation.DSMT4">
                      <p:embed/>
                    </p:oleObj>
                  </mc:Choice>
                  <mc:Fallback>
                    <p:oleObj name="Equation" r:id="rId10" imgW="1828800" imgH="228600" progId="Equation.DSMT4">
                      <p:embed/>
                      <p:pic>
                        <p:nvPicPr>
                          <p:cNvPr id="21" name="Object 29">
                            <a:extLst>
                              <a:ext uri="{FF2B5EF4-FFF2-40B4-BE49-F238E27FC236}">
                                <a16:creationId xmlns:a16="http://schemas.microsoft.com/office/drawing/2014/main" id="{F9A029DE-EB80-4827-9C65-362DEE653EE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20648" y="14361035"/>
                            <a:ext cx="4766434" cy="1182569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" name="Object 19">
                <a:extLst>
                  <a:ext uri="{FF2B5EF4-FFF2-40B4-BE49-F238E27FC236}">
                    <a16:creationId xmlns:a16="http://schemas.microsoft.com/office/drawing/2014/main" id="{BA0384A5-DBD6-44B4-B634-09DE9CFE81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76750295"/>
                  </p:ext>
                </p:extLst>
              </p:nvPr>
            </p:nvGraphicFramePr>
            <p:xfrm>
              <a:off x="451771" y="8945681"/>
              <a:ext cx="5250939" cy="251047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1574640" imgH="507960" progId="Equation.DSMT4">
                      <p:embed/>
                    </p:oleObj>
                  </mc:Choice>
                  <mc:Fallback>
                    <p:oleObj name="Equation" r:id="rId12" imgW="1574640" imgH="507960" progId="Equation.DSMT4">
                      <p:embed/>
                      <p:pic>
                        <p:nvPicPr>
                          <p:cNvPr id="22" name="Object 21">
                            <a:extLst>
                              <a:ext uri="{FF2B5EF4-FFF2-40B4-BE49-F238E27FC236}">
                                <a16:creationId xmlns:a16="http://schemas.microsoft.com/office/drawing/2014/main" id="{F95F7DFF-CD4B-42E7-B74D-3630B76CC5B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451771" y="8945681"/>
                            <a:ext cx="5250939" cy="2510479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1" name="Object 8">
                <a:extLst>
                  <a:ext uri="{FF2B5EF4-FFF2-40B4-BE49-F238E27FC236}">
                    <a16:creationId xmlns:a16="http://schemas.microsoft.com/office/drawing/2014/main" id="{07AAB801-577A-4433-B46C-07667EA622A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19925792"/>
                  </p:ext>
                </p:extLst>
              </p:nvPr>
            </p:nvGraphicFramePr>
            <p:xfrm>
              <a:off x="711224" y="5985312"/>
              <a:ext cx="4156805" cy="12994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1269720" imgH="241200" progId="Equation.DSMT4">
                      <p:embed/>
                    </p:oleObj>
                  </mc:Choice>
                  <mc:Fallback>
                    <p:oleObj name="Equation" r:id="rId14" imgW="1269720" imgH="241200" progId="Equation.DSMT4">
                      <p:embed/>
                      <p:pic>
                        <p:nvPicPr>
                          <p:cNvPr id="23" name="Object 8">
                            <a:extLst>
                              <a:ext uri="{FF2B5EF4-FFF2-40B4-BE49-F238E27FC236}">
                                <a16:creationId xmlns:a16="http://schemas.microsoft.com/office/drawing/2014/main" id="{5C678423-0283-4C66-9D1E-D56619DA5A0C}"/>
                              </a:ext>
                            </a:extLst>
                          </p:cNvPr>
                          <p:cNvPicPr>
                            <a:picLocks noGrp="1" noChangeAspect="1" noChangeArrowheads="1"/>
                          </p:cNvPicPr>
                          <p:nvPr/>
                        </p:nvPicPr>
                        <p:blipFill>
                          <a:blip r:embed="rId15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11224" y="5985312"/>
                            <a:ext cx="4156805" cy="129944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A9DE1D2D-E8BB-45CA-B1CA-C1FD816362E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7260250"/>
                </p:ext>
              </p:extLst>
            </p:nvPr>
          </p:nvGraphicFramePr>
          <p:xfrm>
            <a:off x="973978" y="13180927"/>
            <a:ext cx="6657872" cy="1887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6858152" imgH="1888268" progId="Equation.DSMT4">
                    <p:embed/>
                  </p:oleObj>
                </mc:Choice>
                <mc:Fallback>
                  <p:oleObj name="Equation" r:id="rId16" imgW="6858152" imgH="1888268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973978" y="13180927"/>
                          <a:ext cx="6657872" cy="18875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B0753C4D-64EF-4432-9DCD-50DEE3B238D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2130726"/>
                </p:ext>
              </p:extLst>
            </p:nvPr>
          </p:nvGraphicFramePr>
          <p:xfrm>
            <a:off x="545324" y="10939611"/>
            <a:ext cx="4538662" cy="827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1320480" imgH="228600" progId="Equation.DSMT4">
                    <p:embed/>
                  </p:oleObj>
                </mc:Choice>
                <mc:Fallback>
                  <p:oleObj name="Equation" r:id="rId18" imgW="1320480" imgH="228600" progId="Equation.DSMT4">
                    <p:embed/>
                    <p:pic>
                      <p:nvPicPr>
                        <p:cNvPr id="26" name="Object 25">
                          <a:extLst>
                            <a:ext uri="{FF2B5EF4-FFF2-40B4-BE49-F238E27FC236}">
                              <a16:creationId xmlns:a16="http://schemas.microsoft.com/office/drawing/2014/main" id="{89C135BD-F862-455B-848B-B4D9FFB2C0C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545324" y="10939611"/>
                          <a:ext cx="4538662" cy="8270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F02E796C-0A5C-4427-9BD3-BACEAE5E597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55495818"/>
                </p:ext>
              </p:extLst>
            </p:nvPr>
          </p:nvGraphicFramePr>
          <p:xfrm>
            <a:off x="1189891" y="15628328"/>
            <a:ext cx="5803499" cy="9422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6629535" imgH="1076079" progId="Equation.DSMT4">
                    <p:embed/>
                  </p:oleObj>
                </mc:Choice>
                <mc:Fallback>
                  <p:oleObj name="Equation" r:id="rId20" imgW="6629535" imgH="1076079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1189891" y="15628328"/>
                          <a:ext cx="5803499" cy="9422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57C6E16C-1011-4DC6-8F1D-8EBEE8F2168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804724"/>
                </p:ext>
              </p:extLst>
            </p:nvPr>
          </p:nvGraphicFramePr>
          <p:xfrm>
            <a:off x="3820420" y="4075981"/>
            <a:ext cx="3079750" cy="682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3080030" imgH="682945" progId="Equation.DSMT4">
                    <p:embed/>
                  </p:oleObj>
                </mc:Choice>
                <mc:Fallback>
                  <p:oleObj name="Equation" r:id="rId22" imgW="3080030" imgH="682945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C258539A-6F66-4251-B423-B6A497655E7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3820420" y="4075981"/>
                          <a:ext cx="3079750" cy="682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80C3908F-78AA-4039-921F-720C429622B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799171"/>
                </p:ext>
              </p:extLst>
            </p:nvPr>
          </p:nvGraphicFramePr>
          <p:xfrm>
            <a:off x="3649328" y="6640056"/>
            <a:ext cx="3079750" cy="682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3080030" imgH="682945" progId="Equation.DSMT4">
                    <p:embed/>
                  </p:oleObj>
                </mc:Choice>
                <mc:Fallback>
                  <p:oleObj name="Equation" r:id="rId24" imgW="3080030" imgH="682945" progId="Equation.DSMT4">
                    <p:embed/>
                    <p:pic>
                      <p:nvPicPr>
                        <p:cNvPr id="24" name="Object 23">
                          <a:extLst>
                            <a:ext uri="{FF2B5EF4-FFF2-40B4-BE49-F238E27FC236}">
                              <a16:creationId xmlns:a16="http://schemas.microsoft.com/office/drawing/2014/main" id="{C258539A-6F66-4251-B423-B6A497655E7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3649328" y="6640056"/>
                          <a:ext cx="3079750" cy="682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86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686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686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686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368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4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68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3686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3686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3686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8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8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68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8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8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368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42" grpId="0"/>
      <p:bldP spid="368644" grpId="0"/>
      <p:bldP spid="3686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79819F3-E2BD-47E5-9A39-362AF33646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3" b="7393"/>
          <a:stretch/>
        </p:blipFill>
        <p:spPr>
          <a:xfrm>
            <a:off x="6970914" y="3819075"/>
            <a:ext cx="17421324" cy="9896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DA1E80-8A99-4868-82DE-924263B1D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767010" y="3860748"/>
            <a:ext cx="8916836" cy="8590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CB5ED5-85EC-4E81-B3E4-2ABE3431BB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14532" y="3642258"/>
            <a:ext cx="4064000" cy="4109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6B345C-B1AF-476E-9C7E-97B464A163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7900" y="8020052"/>
            <a:ext cx="2754488" cy="27996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43D52F-BB25-4EB8-A986-31F018B07D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26001" y="8156171"/>
            <a:ext cx="2777066" cy="2822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2E21D0-ADA4-4F6D-9CA0-9339E920F7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08254" y="5984094"/>
            <a:ext cx="1738488" cy="1738488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AF800BEC-BBC4-4E0D-92AF-BF5B11280D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1981199" y="10931489"/>
            <a:ext cx="4886434" cy="2346594"/>
          </a:xfrm>
          <a:prstGeom prst="rect">
            <a:avLst/>
          </a:prstGeom>
        </p:spPr>
      </p:pic>
      <p:pic>
        <p:nvPicPr>
          <p:cNvPr id="17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D446C24E-D1FA-43C1-AEAF-ABA212A403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21" end="17093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54502" y="398332"/>
            <a:ext cx="1219200" cy="1219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639F96A-03CE-4446-A9F2-A5618151366E}"/>
              </a:ext>
            </a:extLst>
          </p:cNvPr>
          <p:cNvSpPr txBox="1"/>
          <p:nvPr/>
        </p:nvSpPr>
        <p:spPr>
          <a:xfrm>
            <a:off x="3200400" y="609600"/>
            <a:ext cx="57912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828800"/>
            <a:r>
              <a:rPr lang="en-US" sz="6400">
                <a:solidFill>
                  <a:srgbClr val="ED7D31">
                    <a:lumMod val="50000"/>
                  </a:srgbClr>
                </a:solidFill>
                <a:latin typeface="#9Slide07 Koni" pitchFamily="2" charset="-93"/>
              </a:rPr>
              <a:t>TRÒ CHƠI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2E4A50-CECD-4300-BA05-47AF3D2C7019}"/>
              </a:ext>
            </a:extLst>
          </p:cNvPr>
          <p:cNvSpPr txBox="1"/>
          <p:nvPr/>
        </p:nvSpPr>
        <p:spPr>
          <a:xfrm>
            <a:off x="6893173" y="1814990"/>
            <a:ext cx="18003166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828800"/>
            <a:r>
              <a:rPr lang="en-US" sz="10000">
                <a:solidFill>
                  <a:srgbClr val="FFA003"/>
                </a:solidFill>
                <a:latin typeface="#9Slide07 Koni" pitchFamily="2" charset="-93"/>
              </a:rPr>
              <a:t>ĐÁNH BAY COVID -19</a:t>
            </a:r>
          </a:p>
        </p:txBody>
      </p:sp>
    </p:spTree>
    <p:extLst>
      <p:ext uri="{BB962C8B-B14F-4D97-AF65-F5344CB8AC3E}">
        <p14:creationId xmlns:p14="http://schemas.microsoft.com/office/powerpoint/2010/main" val="26408952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fill="hold" nodeType="withEffect" p14:presetBounceEnd="76000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-0.22201 -0.02454 L 0.46796 -0.09468 " pathEditMode="relative" rAng="0" ptsTypes="AA" p14:bounceEnd="76000">
                                          <p:cBhvr>
                                            <p:cTn id="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505" y="-35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2397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4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3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3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4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3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3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18" grpId="0"/>
          <p:bldP spid="18" grpId="1"/>
          <p:bldP spid="19" grpId="0"/>
          <p:bldP spid="1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-0.22201 -0.02454 L 0.46796 -0.09468 " pathEditMode="relative" rAng="0" ptsTypes="AA">
                                          <p:cBhvr>
                                            <p:cTn id="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505" y="-35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2397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34" presetClass="emph" presetSubtype="0" fill="hold" grpId="2" nodeType="withEffect">
                                      <p:stCondLst>
                                        <p:cond delay="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3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3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34" presetClass="emph" presetSubtype="0" fill="hold" grpId="2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3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3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4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18" grpId="1"/>
          <p:bldP spid="18" grpId="2"/>
          <p:bldP spid="19" grpId="1"/>
          <p:bldP spid="19" grpId="2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0AC7D3D-EB6C-482D-A60A-EE8E196E23E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96F189-1D5F-48C3-9ED0-42B4EE1308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2800" y="9179743"/>
            <a:ext cx="3464336" cy="27840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831137-BCAC-4C10-A0B7-9DCCBC2870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333996" y="8909868"/>
            <a:ext cx="2959176" cy="2784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8206AB-CEFA-4144-9B05-11E22728AE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97416" y="924859"/>
            <a:ext cx="3464336" cy="2784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07BBFF-E575-4435-80C0-93298A49537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7526000" y="0"/>
            <a:ext cx="2959176" cy="2784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527E2A-77C9-43E6-9954-1B64109CF9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82316" y="5522989"/>
            <a:ext cx="3464336" cy="2784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8B6EED-79C9-47D3-A2C3-9D8CD0AF383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566824" y="4684374"/>
            <a:ext cx="2959176" cy="2784044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5D003E4D-9BE9-40D9-AB0F-60BE8771154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6006569"/>
            <a:ext cx="1978702" cy="1819830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B48C9ED0-2079-45E9-B6EA-F3CCAAE5BAE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22715625" y="6400641"/>
            <a:ext cx="1978702" cy="1819830"/>
          </a:xfrm>
          <a:prstGeom prst="rect">
            <a:avLst/>
          </a:prstGeom>
        </p:spPr>
      </p:pic>
      <p:pic>
        <p:nvPicPr>
          <p:cNvPr id="11" name="Content Placeholder 24">
            <a:extLst>
              <a:ext uri="{FF2B5EF4-FFF2-40B4-BE49-F238E27FC236}">
                <a16:creationId xmlns:a16="http://schemas.microsoft.com/office/drawing/2014/main" id="{36862FC4-10D5-45AA-8D36-5BA013837F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0028551" y="11781031"/>
            <a:ext cx="4326902" cy="1535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E9CDDF-FD6A-4CD7-A4A5-A00D898E339B}"/>
              </a:ext>
            </a:extLst>
          </p:cNvPr>
          <p:cNvSpPr txBox="1"/>
          <p:nvPr/>
        </p:nvSpPr>
        <p:spPr>
          <a:xfrm>
            <a:off x="12128755" y="11987306"/>
            <a:ext cx="1605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4800" b="1" dirty="0">
                <a:solidFill>
                  <a:prstClr val="white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500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CCE8654-92E1-4737-B0D1-981F38118335}"/>
              </a:ext>
            </a:extLst>
          </p:cNvPr>
          <p:cNvSpPr/>
          <p:nvPr/>
        </p:nvSpPr>
        <p:spPr>
          <a:xfrm>
            <a:off x="978198" y="1078484"/>
            <a:ext cx="13971180" cy="3962400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endParaRPr lang="vi-VN" sz="6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5BF9EA-CD57-4031-9253-1716B1E4587F}"/>
              </a:ext>
            </a:extLst>
          </p:cNvPr>
          <p:cNvSpPr/>
          <p:nvPr/>
        </p:nvSpPr>
        <p:spPr>
          <a:xfrm>
            <a:off x="2314004" y="5460871"/>
            <a:ext cx="10464548" cy="1788318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en-US" sz="4800" b="1" dirty="0">
                <a:solidFill>
                  <a:prstClr val="white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     </a:t>
            </a:r>
            <a:r>
              <a:rPr lang="en-US" sz="4800" dirty="0">
                <a:solidFill>
                  <a:prstClr val="white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A.	</a:t>
            </a:r>
            <a:r>
              <a:rPr lang="en-US" sz="6000" dirty="0">
                <a:solidFill>
                  <a:prstClr val="white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2; </a:t>
            </a:r>
            <a:endParaRPr lang="en-US" sz="4800" dirty="0">
              <a:solidFill>
                <a:prstClr val="white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47B5CF8A-0491-442A-B939-26C4F9B09397}"/>
              </a:ext>
            </a:extLst>
          </p:cNvPr>
          <p:cNvSpPr/>
          <p:nvPr/>
        </p:nvSpPr>
        <p:spPr>
          <a:xfrm>
            <a:off x="2286292" y="7669175"/>
            <a:ext cx="10464548" cy="1611970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en-US" sz="4800" dirty="0">
                <a:solidFill>
                  <a:prstClr val="white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     B</a:t>
            </a:r>
            <a:r>
              <a:rPr lang="en-US" sz="6000" dirty="0">
                <a:solidFill>
                  <a:prstClr val="white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.    3;</a:t>
            </a:r>
            <a:endParaRPr lang="en-US" sz="4800" dirty="0">
              <a:solidFill>
                <a:prstClr val="white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C4A31E-A7FA-447B-A869-117E3B841826}"/>
              </a:ext>
            </a:extLst>
          </p:cNvPr>
          <p:cNvSpPr/>
          <p:nvPr/>
        </p:nvSpPr>
        <p:spPr>
          <a:xfrm>
            <a:off x="2265026" y="9608171"/>
            <a:ext cx="10464548" cy="1704930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en-US" sz="4800" dirty="0">
                <a:solidFill>
                  <a:prstClr val="white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     C. 	</a:t>
            </a:r>
            <a:r>
              <a:rPr lang="en-US" sz="6000" dirty="0">
                <a:solidFill>
                  <a:prstClr val="white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4;</a:t>
            </a:r>
            <a:endParaRPr lang="en-US" sz="4800" dirty="0">
              <a:solidFill>
                <a:prstClr val="white"/>
              </a:solidFill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EA3AA2-E6CB-4750-9C47-666F61BCC94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265216" y="8493327"/>
            <a:ext cx="4033964" cy="4851730"/>
          </a:xfrm>
          <a:prstGeom prst="rect">
            <a:avLst/>
          </a:prstGeom>
        </p:spPr>
      </p:pic>
      <p:pic>
        <p:nvPicPr>
          <p:cNvPr id="20" name="Ghen-Co-Vy-MIN-ERIK">
            <a:hlinkClick r:id="" action="ppaction://media"/>
            <a:extLst>
              <a:ext uri="{FF2B5EF4-FFF2-40B4-BE49-F238E27FC236}">
                <a16:creationId xmlns:a16="http://schemas.microsoft.com/office/drawing/2014/main" id="{2DD294AD-1DB4-4D17-BE44-E23AA5846E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21" end="751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554502" y="398332"/>
            <a:ext cx="1219200" cy="1219200"/>
          </a:xfrm>
          <a:prstGeom prst="rect">
            <a:avLst/>
          </a:prstGeom>
        </p:spPr>
      </p:pic>
      <p:grpSp>
        <p:nvGrpSpPr>
          <p:cNvPr id="22" name="Group 50">
            <a:extLst>
              <a:ext uri="{FF2B5EF4-FFF2-40B4-BE49-F238E27FC236}">
                <a16:creationId xmlns:a16="http://schemas.microsoft.com/office/drawing/2014/main" id="{E32FE5FF-BFD5-4CDD-BACB-8A188AFB25B5}"/>
              </a:ext>
            </a:extLst>
          </p:cNvPr>
          <p:cNvGrpSpPr>
            <a:grpSpLocks/>
          </p:cNvGrpSpPr>
          <p:nvPr/>
        </p:nvGrpSpPr>
        <p:grpSpPr bwMode="auto">
          <a:xfrm>
            <a:off x="1456267" y="2565400"/>
            <a:ext cx="8978901" cy="1066800"/>
            <a:chOff x="344" y="808"/>
            <a:chExt cx="2121" cy="336"/>
          </a:xfrm>
        </p:grpSpPr>
        <p:sp>
          <p:nvSpPr>
            <p:cNvPr id="23" name="Text Box 3">
              <a:extLst>
                <a:ext uri="{FF2B5EF4-FFF2-40B4-BE49-F238E27FC236}">
                  <a16:creationId xmlns:a16="http://schemas.microsoft.com/office/drawing/2014/main" id="{9B36DACD-0626-4C04-8ADD-5FB6410B42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" y="808"/>
              <a:ext cx="604" cy="2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/>
                <a:t>1) </a:t>
              </a:r>
            </a:p>
          </p:txBody>
        </p:sp>
        <p:graphicFrame>
          <p:nvGraphicFramePr>
            <p:cNvPr id="24" name="Object 29">
              <a:extLst>
                <a:ext uri="{FF2B5EF4-FFF2-40B4-BE49-F238E27FC236}">
                  <a16:creationId xmlns:a16="http://schemas.microsoft.com/office/drawing/2014/main" id="{04109625-4451-4AF1-AF0F-918FF82899F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35726706"/>
                </p:ext>
              </p:extLst>
            </p:nvPr>
          </p:nvGraphicFramePr>
          <p:xfrm>
            <a:off x="616" y="824"/>
            <a:ext cx="1849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1320480" imgH="228600" progId="Equation.DSMT4">
                    <p:embed/>
                  </p:oleObj>
                </mc:Choice>
                <mc:Fallback>
                  <p:oleObj name="Equation" r:id="rId18" imgW="1320480" imgH="228600" progId="Equation.DSMT4">
                    <p:embed/>
                    <p:pic>
                      <p:nvPicPr>
                        <p:cNvPr id="15367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6" y="824"/>
                          <a:ext cx="1849" cy="32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415391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003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003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7143" numSld="999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6E59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56576 -0.23078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-1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3425 -0.55902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6" y="-2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326 0.02616 " pathEditMode="relative" rAng="0" ptsTypes="AA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25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0AC7D3D-EB6C-482D-A60A-EE8E196E23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96F189-1D5F-48C3-9ED0-42B4EE1308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2800" y="9179743"/>
            <a:ext cx="3464336" cy="27840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831137-BCAC-4C10-A0B7-9DCCBC2870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333996" y="8909868"/>
            <a:ext cx="2959176" cy="2784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8206AB-CEFA-4144-9B05-11E22728AE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97416" y="924859"/>
            <a:ext cx="3464336" cy="2784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07BBFF-E575-4435-80C0-93298A4953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7526000" y="0"/>
            <a:ext cx="2959176" cy="2784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527E2A-77C9-43E6-9954-1B64109CF9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82316" y="5522989"/>
            <a:ext cx="3464336" cy="2784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8B6EED-79C9-47D3-A2C3-9D8CD0AF38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566824" y="4684374"/>
            <a:ext cx="2959176" cy="2784044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5D003E4D-9BE9-40D9-AB0F-60BE877115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6006569"/>
            <a:ext cx="1978702" cy="181983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B48C9ED0-2079-45E9-B6EA-F3CCAAE5BA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22715625" y="6400641"/>
            <a:ext cx="1978702" cy="1819830"/>
          </a:xfrm>
          <a:prstGeom prst="rect">
            <a:avLst/>
          </a:prstGeom>
        </p:spPr>
      </p:pic>
      <p:pic>
        <p:nvPicPr>
          <p:cNvPr id="11" name="Content Placeholder 24">
            <a:extLst>
              <a:ext uri="{FF2B5EF4-FFF2-40B4-BE49-F238E27FC236}">
                <a16:creationId xmlns:a16="http://schemas.microsoft.com/office/drawing/2014/main" id="{36862FC4-10D5-45AA-8D36-5BA013837F9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0028551" y="11781031"/>
            <a:ext cx="4326902" cy="1535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E9CDDF-FD6A-4CD7-A4A5-A00D898E339B}"/>
              </a:ext>
            </a:extLst>
          </p:cNvPr>
          <p:cNvSpPr txBox="1"/>
          <p:nvPr/>
        </p:nvSpPr>
        <p:spPr>
          <a:xfrm>
            <a:off x="12128755" y="11987306"/>
            <a:ext cx="1605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4800" b="1" dirty="0">
                <a:solidFill>
                  <a:prstClr val="white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500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CCE8654-92E1-4737-B0D1-981F38118335}"/>
              </a:ext>
            </a:extLst>
          </p:cNvPr>
          <p:cNvSpPr/>
          <p:nvPr/>
        </p:nvSpPr>
        <p:spPr>
          <a:xfrm>
            <a:off x="1664206" y="1078484"/>
            <a:ext cx="11577856" cy="3962400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endParaRPr lang="vi-VN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5BF9EA-CD57-4031-9253-1716B1E4587F}"/>
              </a:ext>
            </a:extLst>
          </p:cNvPr>
          <p:cNvSpPr/>
          <p:nvPr/>
        </p:nvSpPr>
        <p:spPr>
          <a:xfrm>
            <a:off x="2286292" y="7605368"/>
            <a:ext cx="10464548" cy="1647346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en-US" sz="4800" dirty="0">
                <a:solidFill>
                  <a:prstClr val="white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    B. </a:t>
            </a: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47B5CF8A-0491-442A-B939-26C4F9B09397}"/>
              </a:ext>
            </a:extLst>
          </p:cNvPr>
          <p:cNvSpPr/>
          <p:nvPr/>
        </p:nvSpPr>
        <p:spPr>
          <a:xfrm>
            <a:off x="2286292" y="5773830"/>
            <a:ext cx="10464548" cy="1507418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en-US" sz="4800" dirty="0">
                <a:solidFill>
                  <a:prstClr val="white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    A. 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C4A31E-A7FA-447B-A869-117E3B841826}"/>
              </a:ext>
            </a:extLst>
          </p:cNvPr>
          <p:cNvSpPr/>
          <p:nvPr/>
        </p:nvSpPr>
        <p:spPr>
          <a:xfrm>
            <a:off x="2286292" y="10008268"/>
            <a:ext cx="10464548" cy="1304832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en-US" sz="4800" dirty="0">
                <a:solidFill>
                  <a:prstClr val="white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     C.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EA3AA2-E6CB-4750-9C47-666F61BCC94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265216" y="8493327"/>
            <a:ext cx="4033964" cy="485173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363037"/>
              </p:ext>
            </p:extLst>
          </p:nvPr>
        </p:nvGraphicFramePr>
        <p:xfrm>
          <a:off x="4366864" y="7468418"/>
          <a:ext cx="975257" cy="1776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52280" imgH="444240" progId="Equation.DSMT4">
                  <p:embed/>
                </p:oleObj>
              </mc:Choice>
              <mc:Fallback>
                <p:oleObj name="Equation" r:id="rId15" imgW="152280" imgH="44424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366864" y="7468418"/>
                        <a:ext cx="975257" cy="1776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050463"/>
              </p:ext>
            </p:extLst>
          </p:nvPr>
        </p:nvGraphicFramePr>
        <p:xfrm>
          <a:off x="4521227" y="10196322"/>
          <a:ext cx="461962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101520" imgH="164880" progId="Equation.DSMT4">
                  <p:embed/>
                </p:oleObj>
              </mc:Choice>
              <mc:Fallback>
                <p:oleObj name="Equation" r:id="rId17" imgW="101520" imgH="1648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521227" y="10196322"/>
                        <a:ext cx="461962" cy="750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37">
            <a:extLst>
              <a:ext uri="{FF2B5EF4-FFF2-40B4-BE49-F238E27FC236}">
                <a16:creationId xmlns:a16="http://schemas.microsoft.com/office/drawing/2014/main" id="{1CA8EDD9-4534-4D60-B1C2-DF24E03C90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0158345"/>
              </p:ext>
            </p:extLst>
          </p:nvPr>
        </p:nvGraphicFramePr>
        <p:xfrm>
          <a:off x="4203700" y="2133600"/>
          <a:ext cx="7471833" cy="177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358640" imgH="431640" progId="Equation.DSMT4">
                  <p:embed/>
                </p:oleObj>
              </mc:Choice>
              <mc:Fallback>
                <p:oleObj name="Equation" r:id="rId19" imgW="1358640" imgH="431640" progId="Equation.DSMT4">
                  <p:embed/>
                  <p:pic>
                    <p:nvPicPr>
                      <p:cNvPr id="15366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3700" y="2133600"/>
                        <a:ext cx="7471833" cy="177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EF17CE8D-24AF-434C-B9D2-4F655ECD7F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258683"/>
              </p:ext>
            </p:extLst>
          </p:nvPr>
        </p:nvGraphicFramePr>
        <p:xfrm>
          <a:off x="4316413" y="5795963"/>
          <a:ext cx="1025708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152280" imgH="393480" progId="Equation.DSMT4">
                  <p:embed/>
                </p:oleObj>
              </mc:Choice>
              <mc:Fallback>
                <p:oleObj name="Equation" r:id="rId21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316413" y="5795963"/>
                        <a:ext cx="1025708" cy="150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688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003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003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6E59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56576 -0.23078 " pathEditMode="relative" rAng="0" ptsTypes="AA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-1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"/>
                            </p:stCondLst>
                            <p:childTnLst>
                              <p:par>
                                <p:cTn id="8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3425 -0.55902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6" y="-2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25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326 0.0261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25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0AC7D3D-EB6C-482D-A60A-EE8E196E23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96F189-1D5F-48C3-9ED0-42B4EE1308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2800" y="9179743"/>
            <a:ext cx="3464336" cy="27840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831137-BCAC-4C10-A0B7-9DCCBC28706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333996" y="8909868"/>
            <a:ext cx="2959176" cy="2784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8206AB-CEFA-4144-9B05-11E22728AE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97416" y="924859"/>
            <a:ext cx="3464336" cy="2784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07BBFF-E575-4435-80C0-93298A4953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7526000" y="0"/>
            <a:ext cx="2959176" cy="2784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527E2A-77C9-43E6-9954-1B64109CF9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82316" y="5522989"/>
            <a:ext cx="3464336" cy="2784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8B6EED-79C9-47D3-A2C3-9D8CD0AF38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566824" y="4684374"/>
            <a:ext cx="2959176" cy="2784044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5D003E4D-9BE9-40D9-AB0F-60BE8771154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6006569"/>
            <a:ext cx="1978702" cy="1819830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B48C9ED0-2079-45E9-B6EA-F3CCAAE5BAE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22715625" y="6400641"/>
            <a:ext cx="1978702" cy="1819830"/>
          </a:xfrm>
          <a:prstGeom prst="rect">
            <a:avLst/>
          </a:prstGeom>
        </p:spPr>
      </p:pic>
      <p:pic>
        <p:nvPicPr>
          <p:cNvPr id="11" name="Content Placeholder 24">
            <a:extLst>
              <a:ext uri="{FF2B5EF4-FFF2-40B4-BE49-F238E27FC236}">
                <a16:creationId xmlns:a16="http://schemas.microsoft.com/office/drawing/2014/main" id="{36862FC4-10D5-45AA-8D36-5BA013837F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0028551" y="11781031"/>
            <a:ext cx="4326902" cy="1535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E9CDDF-FD6A-4CD7-A4A5-A00D898E339B}"/>
              </a:ext>
            </a:extLst>
          </p:cNvPr>
          <p:cNvSpPr txBox="1"/>
          <p:nvPr/>
        </p:nvSpPr>
        <p:spPr>
          <a:xfrm>
            <a:off x="12128755" y="11987306"/>
            <a:ext cx="1605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4800" b="1" dirty="0">
                <a:solidFill>
                  <a:prstClr val="white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500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CCE8654-92E1-4737-B0D1-981F38118335}"/>
              </a:ext>
            </a:extLst>
          </p:cNvPr>
          <p:cNvSpPr/>
          <p:nvPr/>
        </p:nvSpPr>
        <p:spPr>
          <a:xfrm>
            <a:off x="1751766" y="1034334"/>
            <a:ext cx="11577856" cy="3232866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endParaRPr lang="vi-VN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5BF9EA-CD57-4031-9253-1716B1E4587F}"/>
              </a:ext>
            </a:extLst>
          </p:cNvPr>
          <p:cNvSpPr/>
          <p:nvPr/>
        </p:nvSpPr>
        <p:spPr>
          <a:xfrm>
            <a:off x="2286292" y="5522989"/>
            <a:ext cx="10464548" cy="1761842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    1+2a</a:t>
            </a: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47B5CF8A-0491-442A-B939-26C4F9B09397}"/>
              </a:ext>
            </a:extLst>
          </p:cNvPr>
          <p:cNvSpPr/>
          <p:nvPr/>
        </p:nvSpPr>
        <p:spPr>
          <a:xfrm>
            <a:off x="2286292" y="7752760"/>
            <a:ext cx="10464548" cy="1528384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	1+4a</a:t>
            </a:r>
            <a:r>
              <a:rPr lang="en-US" sz="6600" dirty="0"/>
              <a:t> </a:t>
            </a:r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C4A31E-A7FA-447B-A869-117E3B841826}"/>
              </a:ext>
            </a:extLst>
          </p:cNvPr>
          <p:cNvSpPr/>
          <p:nvPr/>
        </p:nvSpPr>
        <p:spPr>
          <a:xfrm>
            <a:off x="2286292" y="10008267"/>
            <a:ext cx="10464548" cy="1401818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	2+2a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EA3AA2-E6CB-4750-9C47-666F61BCC94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265216" y="8493327"/>
            <a:ext cx="4033964" cy="4851730"/>
          </a:xfrm>
          <a:prstGeom prst="rect">
            <a:avLst/>
          </a:prstGeom>
        </p:spPr>
      </p:pic>
      <p:grpSp>
        <p:nvGrpSpPr>
          <p:cNvPr id="20" name="Group 55">
            <a:extLst>
              <a:ext uri="{FF2B5EF4-FFF2-40B4-BE49-F238E27FC236}">
                <a16:creationId xmlns:a16="http://schemas.microsoft.com/office/drawing/2014/main" id="{01479F38-99E6-4D1B-A946-1DAB3507B263}"/>
              </a:ext>
            </a:extLst>
          </p:cNvPr>
          <p:cNvGrpSpPr>
            <a:grpSpLocks/>
          </p:cNvGrpSpPr>
          <p:nvPr/>
        </p:nvGrpSpPr>
        <p:grpSpPr bwMode="auto">
          <a:xfrm>
            <a:off x="2277573" y="1601492"/>
            <a:ext cx="10511366" cy="2320925"/>
            <a:chOff x="404" y="3112"/>
            <a:chExt cx="2483" cy="731"/>
          </a:xfrm>
        </p:grpSpPr>
        <p:sp>
          <p:nvSpPr>
            <p:cNvPr id="21" name="Text Box 5">
              <a:extLst>
                <a:ext uri="{FF2B5EF4-FFF2-40B4-BE49-F238E27FC236}">
                  <a16:creationId xmlns:a16="http://schemas.microsoft.com/office/drawing/2014/main" id="{AB6692B5-816F-419E-97D9-F33822AEB3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" y="3112"/>
              <a:ext cx="1068" cy="3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4800" dirty="0">
                  <a:solidFill>
                    <a:schemeClr val="bg1"/>
                  </a:solidFill>
                </a:rPr>
                <a:t> </a:t>
              </a:r>
              <a:r>
                <a:rPr lang="en-US" sz="6000" dirty="0">
                  <a:solidFill>
                    <a:schemeClr val="bg1"/>
                  </a:solidFill>
                </a:rPr>
                <a:t>Cho</a:t>
              </a:r>
              <a:endParaRPr lang="en-US" sz="48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22" name="Object 47">
              <a:extLst>
                <a:ext uri="{FF2B5EF4-FFF2-40B4-BE49-F238E27FC236}">
                  <a16:creationId xmlns:a16="http://schemas.microsoft.com/office/drawing/2014/main" id="{0E6DA3E6-F873-49C5-B19E-0A6B2A5F896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81882862"/>
                </p:ext>
              </p:extLst>
            </p:nvPr>
          </p:nvGraphicFramePr>
          <p:xfrm>
            <a:off x="932" y="3132"/>
            <a:ext cx="824" cy="3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685800" imgH="228600" progId="Equation.DSMT4">
                    <p:embed/>
                  </p:oleObj>
                </mc:Choice>
                <mc:Fallback>
                  <p:oleObj name="Equation" r:id="rId16" imgW="685800" imgH="228600" progId="Equation.DSMT4">
                    <p:embed/>
                    <p:pic>
                      <p:nvPicPr>
                        <p:cNvPr id="15362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2" y="3132"/>
                          <a:ext cx="824" cy="34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 Box 48">
              <a:extLst>
                <a:ext uri="{FF2B5EF4-FFF2-40B4-BE49-F238E27FC236}">
                  <a16:creationId xmlns:a16="http://schemas.microsoft.com/office/drawing/2014/main" id="{993BCAF2-6934-4617-B5B3-4F1FB9FFF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9" y="3113"/>
              <a:ext cx="1068" cy="3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6600" dirty="0" err="1">
                  <a:solidFill>
                    <a:schemeClr val="bg1"/>
                  </a:solidFill>
                </a:rPr>
                <a:t>thì</a:t>
              </a:r>
              <a:endParaRPr lang="en-US" sz="66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24" name="Object 49">
              <a:extLst>
                <a:ext uri="{FF2B5EF4-FFF2-40B4-BE49-F238E27FC236}">
                  <a16:creationId xmlns:a16="http://schemas.microsoft.com/office/drawing/2014/main" id="{A9BF9A76-4B51-41CE-BA1D-0D6FBD41B76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2011584"/>
                </p:ext>
              </p:extLst>
            </p:nvPr>
          </p:nvGraphicFramePr>
          <p:xfrm>
            <a:off x="900" y="3498"/>
            <a:ext cx="946" cy="3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799920" imgH="228600" progId="Equation.DSMT4">
                    <p:embed/>
                  </p:oleObj>
                </mc:Choice>
                <mc:Fallback>
                  <p:oleObj name="Equation" r:id="rId18" imgW="799920" imgH="228600" progId="Equation.DSMT4">
                    <p:embed/>
                    <p:pic>
                      <p:nvPicPr>
                        <p:cNvPr id="15363" name="Object 4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0" y="3498"/>
                          <a:ext cx="946" cy="34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0930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003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003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6E59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56576 -0.23078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-1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3425 -0.55902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6" y="-2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50"/>
                            </p:stCondLst>
                            <p:childTnLst>
                              <p:par>
                                <p:cTn id="9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326 0.02616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2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0AC7D3D-EB6C-482D-A60A-EE8E196E23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96F189-1D5F-48C3-9ED0-42B4EE1308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2800" y="9179743"/>
            <a:ext cx="3464336" cy="27840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831137-BCAC-4C10-A0B7-9DCCBC2870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333996" y="8909868"/>
            <a:ext cx="2959176" cy="2784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8206AB-CEFA-4144-9B05-11E22728AE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97416" y="924859"/>
            <a:ext cx="3464336" cy="2784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07BBFF-E575-4435-80C0-93298A4953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7526000" y="0"/>
            <a:ext cx="2959176" cy="2784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527E2A-77C9-43E6-9954-1B64109CF9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82316" y="5522989"/>
            <a:ext cx="3464336" cy="2784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8B6EED-79C9-47D3-A2C3-9D8CD0AF38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566824" y="4684374"/>
            <a:ext cx="2959176" cy="2784044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5D003E4D-9BE9-40D9-AB0F-60BE877115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6006569"/>
            <a:ext cx="1978702" cy="181983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B48C9ED0-2079-45E9-B6EA-F3CCAAE5BAE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22715625" y="6400641"/>
            <a:ext cx="1978702" cy="1819830"/>
          </a:xfrm>
          <a:prstGeom prst="rect">
            <a:avLst/>
          </a:prstGeom>
        </p:spPr>
      </p:pic>
      <p:pic>
        <p:nvPicPr>
          <p:cNvPr id="11" name="Content Placeholder 24">
            <a:extLst>
              <a:ext uri="{FF2B5EF4-FFF2-40B4-BE49-F238E27FC236}">
                <a16:creationId xmlns:a16="http://schemas.microsoft.com/office/drawing/2014/main" id="{36862FC4-10D5-45AA-8D36-5BA013837F9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0028551" y="11781031"/>
            <a:ext cx="4326902" cy="1535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E9CDDF-FD6A-4CD7-A4A5-A00D898E339B}"/>
              </a:ext>
            </a:extLst>
          </p:cNvPr>
          <p:cNvSpPr txBox="1"/>
          <p:nvPr/>
        </p:nvSpPr>
        <p:spPr>
          <a:xfrm>
            <a:off x="12128755" y="11987306"/>
            <a:ext cx="1605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4800" b="1" dirty="0">
                <a:solidFill>
                  <a:prstClr val="white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500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CCE8654-92E1-4737-B0D1-981F38118335}"/>
              </a:ext>
            </a:extLst>
          </p:cNvPr>
          <p:cNvSpPr/>
          <p:nvPr/>
        </p:nvSpPr>
        <p:spPr>
          <a:xfrm>
            <a:off x="1664206" y="748147"/>
            <a:ext cx="11577856" cy="4493950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828800"/>
            <a:endParaRPr lang="en-US" sz="6400" baseline="30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5BF9EA-CD57-4031-9253-1716B1E4587F}"/>
              </a:ext>
            </a:extLst>
          </p:cNvPr>
          <p:cNvSpPr/>
          <p:nvPr/>
        </p:nvSpPr>
        <p:spPr>
          <a:xfrm>
            <a:off x="2286292" y="7947882"/>
            <a:ext cx="10464548" cy="1304832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B. 	3</a:t>
            </a: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47B5CF8A-0491-442A-B939-26C4F9B09397}"/>
              </a:ext>
            </a:extLst>
          </p:cNvPr>
          <p:cNvSpPr/>
          <p:nvPr/>
        </p:nvSpPr>
        <p:spPr>
          <a:xfrm>
            <a:off x="2286292" y="9952818"/>
            <a:ext cx="10464548" cy="1304832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C.	 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C4A31E-A7FA-447B-A869-117E3B841826}"/>
              </a:ext>
            </a:extLst>
          </p:cNvPr>
          <p:cNvSpPr/>
          <p:nvPr/>
        </p:nvSpPr>
        <p:spPr>
          <a:xfrm>
            <a:off x="2286292" y="5765476"/>
            <a:ext cx="10464548" cy="1304832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A.	4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EA3AA2-E6CB-4750-9C47-666F61BCC94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265216" y="8493327"/>
            <a:ext cx="4033964" cy="4851730"/>
          </a:xfrm>
          <a:prstGeom prst="rect">
            <a:avLst/>
          </a:prstGeom>
        </p:spPr>
      </p:pic>
      <p:sp>
        <p:nvSpPr>
          <p:cNvPr id="20" name="Text Box 31">
            <a:extLst>
              <a:ext uri="{FF2B5EF4-FFF2-40B4-BE49-F238E27FC236}">
                <a16:creationId xmlns:a16="http://schemas.microsoft.com/office/drawing/2014/main" id="{C78F2994-4E47-46D4-A82D-C9C646977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874" y="1814125"/>
            <a:ext cx="13309600" cy="138938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7600" dirty="0">
                <a:latin typeface="Times New Roman" pitchFamily="18" charset="0"/>
              </a:rPr>
              <a:t> </a:t>
            </a:r>
            <a:r>
              <a:rPr lang="en-US" sz="7600" dirty="0">
                <a:solidFill>
                  <a:schemeClr val="bg1"/>
                </a:solidFill>
                <a:latin typeface="Times New Roman" pitchFamily="18" charset="0"/>
              </a:rPr>
              <a:t>log</a:t>
            </a:r>
            <a:r>
              <a:rPr lang="en-US" sz="7600" baseline="-25000" dirty="0">
                <a:solidFill>
                  <a:schemeClr val="bg1"/>
                </a:solidFill>
                <a:latin typeface="Times New Roman" pitchFamily="18" charset="0"/>
              </a:rPr>
              <a:t>30</a:t>
            </a:r>
            <a:r>
              <a:rPr lang="en-US" sz="7600" dirty="0">
                <a:solidFill>
                  <a:schemeClr val="bg1"/>
                </a:solidFill>
                <a:latin typeface="Times New Roman" pitchFamily="18" charset="0"/>
              </a:rPr>
              <a:t>2 + log</a:t>
            </a:r>
            <a:r>
              <a:rPr lang="en-US" sz="7600" baseline="-25000" dirty="0">
                <a:solidFill>
                  <a:schemeClr val="bg1"/>
                </a:solidFill>
                <a:latin typeface="Times New Roman" pitchFamily="18" charset="0"/>
              </a:rPr>
              <a:t>30</a:t>
            </a:r>
            <a:r>
              <a:rPr lang="en-US" sz="7600" dirty="0">
                <a:solidFill>
                  <a:schemeClr val="bg1"/>
                </a:solidFill>
                <a:latin typeface="Times New Roman" pitchFamily="18" charset="0"/>
              </a:rPr>
              <a:t>3 + log</a:t>
            </a:r>
            <a:r>
              <a:rPr lang="en-US" sz="7600" baseline="-25000" dirty="0">
                <a:solidFill>
                  <a:schemeClr val="bg1"/>
                </a:solidFill>
                <a:latin typeface="Times New Roman" pitchFamily="18" charset="0"/>
              </a:rPr>
              <a:t>30</a:t>
            </a:r>
            <a:r>
              <a:rPr lang="en-US" sz="7600" dirty="0">
                <a:solidFill>
                  <a:schemeClr val="bg1"/>
                </a:solidFill>
                <a:latin typeface="Times New Roman" pitchFamily="18" charset="0"/>
              </a:rPr>
              <a:t>5 là :</a:t>
            </a:r>
          </a:p>
        </p:txBody>
      </p:sp>
    </p:spTree>
    <p:extLst>
      <p:ext uri="{BB962C8B-B14F-4D97-AF65-F5344CB8AC3E}">
        <p14:creationId xmlns:p14="http://schemas.microsoft.com/office/powerpoint/2010/main" val="360312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003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003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6E59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56576 -0.23078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-1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3425 -0.55902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6" y="-2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50"/>
                            </p:stCondLst>
                            <p:childTnLst>
                              <p:par>
                                <p:cTn id="9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326 0.02616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2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0AC7D3D-EB6C-482D-A60A-EE8E196E23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96F189-1D5F-48C3-9ED0-42B4EE1308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2800" y="9179743"/>
            <a:ext cx="3464336" cy="27840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831137-BCAC-4C10-A0B7-9DCCBC28706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333996" y="8909868"/>
            <a:ext cx="2959176" cy="27840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8206AB-CEFA-4144-9B05-11E22728AE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97416" y="924859"/>
            <a:ext cx="3464336" cy="2784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07BBFF-E575-4435-80C0-93298A4953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7526000" y="0"/>
            <a:ext cx="2959176" cy="27840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527E2A-77C9-43E6-9954-1B64109CF9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82316" y="5522989"/>
            <a:ext cx="3464336" cy="2784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8B6EED-79C9-47D3-A2C3-9D8CD0AF38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4566824" y="4684374"/>
            <a:ext cx="2959176" cy="2784044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5D003E4D-9BE9-40D9-AB0F-60BE8771154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1" y="6006569"/>
            <a:ext cx="1978702" cy="1819830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B48C9ED0-2079-45E9-B6EA-F3CCAAE5BAE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22715625" y="6400641"/>
            <a:ext cx="1978702" cy="1819830"/>
          </a:xfrm>
          <a:prstGeom prst="rect">
            <a:avLst/>
          </a:prstGeom>
        </p:spPr>
      </p:pic>
      <p:pic>
        <p:nvPicPr>
          <p:cNvPr id="11" name="Content Placeholder 24">
            <a:extLst>
              <a:ext uri="{FF2B5EF4-FFF2-40B4-BE49-F238E27FC236}">
                <a16:creationId xmlns:a16="http://schemas.microsoft.com/office/drawing/2014/main" id="{36862FC4-10D5-45AA-8D36-5BA013837F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10028551" y="11781031"/>
            <a:ext cx="4326902" cy="1535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E9CDDF-FD6A-4CD7-A4A5-A00D898E339B}"/>
              </a:ext>
            </a:extLst>
          </p:cNvPr>
          <p:cNvSpPr txBox="1"/>
          <p:nvPr/>
        </p:nvSpPr>
        <p:spPr>
          <a:xfrm>
            <a:off x="12128755" y="11987306"/>
            <a:ext cx="1605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/>
            <a:r>
              <a:rPr lang="en-US" sz="4800" b="1" dirty="0">
                <a:solidFill>
                  <a:prstClr val="white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500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CCE8654-92E1-4737-B0D1-981F38118335}"/>
              </a:ext>
            </a:extLst>
          </p:cNvPr>
          <p:cNvSpPr/>
          <p:nvPr/>
        </p:nvSpPr>
        <p:spPr>
          <a:xfrm>
            <a:off x="1695791" y="1082213"/>
            <a:ext cx="11577856" cy="3962400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/>
            <a:r>
              <a:rPr lang="en-US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                                                                                                    </a:t>
            </a:r>
          </a:p>
          <a:p>
            <a:pPr defTabSz="1828800"/>
            <a:r>
              <a:rPr lang="en-US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6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GB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  <a:p>
            <a:pPr defTabSz="1828800"/>
            <a:endParaRPr lang="en-US" sz="6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5BF9EA-CD57-4031-9253-1716B1E4587F}"/>
              </a:ext>
            </a:extLst>
          </p:cNvPr>
          <p:cNvSpPr/>
          <p:nvPr/>
        </p:nvSpPr>
        <p:spPr>
          <a:xfrm>
            <a:off x="2286292" y="7947882"/>
            <a:ext cx="10464548" cy="1304832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3a+b</a:t>
            </a: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47B5CF8A-0491-442A-B939-26C4F9B09397}"/>
              </a:ext>
            </a:extLst>
          </p:cNvPr>
          <p:cNvSpPr/>
          <p:nvPr/>
        </p:nvSpPr>
        <p:spPr>
          <a:xfrm>
            <a:off x="2286292" y="5773830"/>
            <a:ext cx="10464548" cy="1304832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2a+b+1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C4A31E-A7FA-447B-A869-117E3B841826}"/>
              </a:ext>
            </a:extLst>
          </p:cNvPr>
          <p:cNvSpPr/>
          <p:nvPr/>
        </p:nvSpPr>
        <p:spPr>
          <a:xfrm>
            <a:off x="2286292" y="10008268"/>
            <a:ext cx="10464548" cy="1304832"/>
          </a:xfrm>
          <a:prstGeom prst="roundRect">
            <a:avLst/>
          </a:prstGeom>
          <a:solidFill>
            <a:srgbClr val="185177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/>
            <a:r>
              <a:rPr lang="en-US" sz="6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a+2b+1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EA3AA2-E6CB-4750-9C47-666F61BCC94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265216" y="8493327"/>
            <a:ext cx="4033964" cy="4851730"/>
          </a:xfrm>
          <a:prstGeom prst="rect">
            <a:avLst/>
          </a:prstGeom>
        </p:spPr>
      </p:pic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F3938EB1-3446-4F7E-8605-4397228213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124784"/>
              </p:ext>
            </p:extLst>
          </p:nvPr>
        </p:nvGraphicFramePr>
        <p:xfrm>
          <a:off x="3785560" y="1504837"/>
          <a:ext cx="7789453" cy="1287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84200" imgH="228600" progId="Equation.DSMT4">
                  <p:embed/>
                </p:oleObj>
              </mc:Choice>
              <mc:Fallback>
                <p:oleObj name="Equation" r:id="rId16" imgW="13842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785560" y="1504837"/>
                        <a:ext cx="7789453" cy="1287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2004CBE1-E96E-4013-B3F0-1B257435AB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261025"/>
              </p:ext>
            </p:extLst>
          </p:nvPr>
        </p:nvGraphicFramePr>
        <p:xfrm>
          <a:off x="3926533" y="2687686"/>
          <a:ext cx="4423898" cy="1154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76240" imgH="228600" progId="Equation.DSMT4">
                  <p:embed/>
                </p:oleObj>
              </mc:Choice>
              <mc:Fallback>
                <p:oleObj name="Equation" r:id="rId18" imgW="8762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926533" y="2687686"/>
                        <a:ext cx="4423898" cy="1154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274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003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repeatDur="0" restart="never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A003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6E59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56576 -0.23078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-1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"/>
                            </p:stCondLst>
                            <p:childTnLst>
                              <p:par>
                                <p:cTn id="7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3425 -0.55902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6" y="-2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50"/>
                            </p:stCondLst>
                            <p:childTnLst>
                              <p:par>
                                <p:cTn id="9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326 0.02616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56" y="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2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0C920C-CDE0-4D15-B3A3-94F132E6A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915" r="19351"/>
          <a:stretch/>
        </p:blipFill>
        <p:spPr>
          <a:xfrm>
            <a:off x="0" y="2"/>
            <a:ext cx="24384000" cy="13761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346465-99CE-4C48-9F07-F638852B3DD7}"/>
              </a:ext>
            </a:extLst>
          </p:cNvPr>
          <p:cNvSpPr txBox="1"/>
          <p:nvPr/>
        </p:nvSpPr>
        <p:spPr>
          <a:xfrm>
            <a:off x="2590800" y="1219200"/>
            <a:ext cx="20269200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0">
                <a:solidFill>
                  <a:srgbClr val="FFA003"/>
                </a:solidFill>
                <a:latin typeface="#9Slide03 IcielUni Sans Heavy" panose="00000500000000000000" pitchFamily="2" charset="-93"/>
              </a:rPr>
              <a:t>CÙNG VIỆT NAM CHIẾN THẮNG VIRUS CORONA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62E68B-7628-44A4-87C9-618BC6391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2300883"/>
            <a:ext cx="19130234" cy="120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4.07407E-6 L 5E-6 -0.07223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13" name="Text 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838507" y="3924300"/>
            <a:ext cx="8991600" cy="4616648"/>
          </a:xfrm>
          <a:prstGeom prst="rect">
            <a:avLst/>
          </a:prstGeom>
          <a:blipFill rotWithShape="1">
            <a:blip r:embed="rId3"/>
            <a:stretch>
              <a:fillRect l="-4505" t="-3150" b="-7349"/>
            </a:stretch>
          </a:blip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lIns="217709" tIns="108855" rIns="217709" bIns="108855"/>
          <a:lstStyle/>
          <a:p>
            <a:pPr>
              <a:defRPr/>
            </a:pPr>
            <a:r>
              <a:rPr lang="vi-VN" dirty="0">
                <a:noFill/>
              </a:rPr>
              <a:t> </a:t>
            </a:r>
          </a:p>
        </p:txBody>
      </p:sp>
      <p:sp>
        <p:nvSpPr>
          <p:cNvPr id="123926" name="Rectangle 22"/>
          <p:cNvSpPr>
            <a:spLocks noChangeArrowheads="1"/>
          </p:cNvSpPr>
          <p:nvPr/>
        </p:nvSpPr>
        <p:spPr bwMode="auto">
          <a:xfrm>
            <a:off x="11074400" y="4152900"/>
            <a:ext cx="12242800" cy="9410700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</p:spPr>
        <p:txBody>
          <a:bodyPr wrap="none" lIns="217709" tIns="108855" rIns="217709" bIns="108855" anchor="ctr"/>
          <a:lstStyle/>
          <a:p>
            <a:endParaRPr lang="vi-VN" altLang="en-US"/>
          </a:p>
        </p:txBody>
      </p:sp>
      <p:sp>
        <p:nvSpPr>
          <p:cNvPr id="1037" name="Text Box 2"/>
          <p:cNvSpPr txBox="1">
            <a:spLocks noChangeArrowheads="1"/>
          </p:cNvSpPr>
          <p:nvPr/>
        </p:nvSpPr>
        <p:spPr bwMode="auto">
          <a:xfrm>
            <a:off x="3962400" y="1447800"/>
            <a:ext cx="5715000" cy="114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17709" tIns="108855" rIns="217709" bIns="108855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b="1">
                <a:solidFill>
                  <a:srgbClr val="0000FF"/>
                </a:solidFill>
                <a:latin typeface="Arial" pitchFamily="34" charset="0"/>
              </a:rPr>
              <a:t>KHỞI ĐỘNG</a:t>
            </a:r>
            <a:endParaRPr lang="en-US" altLang="en-US" sz="6000" b="1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038" name="Rectangle 3"/>
          <p:cNvSpPr>
            <a:spLocks noChangeArrowheads="1"/>
          </p:cNvSpPr>
          <p:nvPr/>
        </p:nvSpPr>
        <p:spPr bwMode="auto">
          <a:xfrm>
            <a:off x="0" y="0"/>
            <a:ext cx="439735" cy="88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17709" tIns="108855" rIns="217709" bIns="108855" anchor="ctr">
            <a:spAutoFit/>
          </a:bodyPr>
          <a:lstStyle/>
          <a:p>
            <a:endParaRPr lang="vi-VN" altLang="en-US"/>
          </a:p>
        </p:txBody>
      </p:sp>
      <p:sp>
        <p:nvSpPr>
          <p:cNvPr id="1039" name="Rectangle 4"/>
          <p:cNvSpPr>
            <a:spLocks noChangeArrowheads="1"/>
          </p:cNvSpPr>
          <p:nvPr/>
        </p:nvSpPr>
        <p:spPr bwMode="auto">
          <a:xfrm>
            <a:off x="0" y="0"/>
            <a:ext cx="439735" cy="88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217709" tIns="108855" rIns="217709" bIns="108855" anchor="ctr">
            <a:spAutoFit/>
          </a:bodyPr>
          <a:lstStyle/>
          <a:p>
            <a:endParaRPr lang="vi-VN" altLang="en-US"/>
          </a:p>
        </p:txBody>
      </p:sp>
      <p:sp>
        <p:nvSpPr>
          <p:cNvPr id="1041" name="Text Box 10"/>
          <p:cNvSpPr txBox="1">
            <a:spLocks noChangeArrowheads="1"/>
          </p:cNvSpPr>
          <p:nvPr/>
        </p:nvSpPr>
        <p:spPr bwMode="auto">
          <a:xfrm>
            <a:off x="457200" y="2590800"/>
            <a:ext cx="11430000" cy="114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17709" tIns="108855" rIns="217709" bIns="108855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>
                <a:latin typeface="Arial" pitchFamily="34" charset="0"/>
              </a:rPr>
              <a:t> </a:t>
            </a:r>
            <a:r>
              <a:rPr lang="en-US" altLang="en-US" sz="6000" dirty="0" err="1">
                <a:latin typeface="Arial" pitchFamily="34" charset="0"/>
              </a:rPr>
              <a:t>Hoàn</a:t>
            </a:r>
            <a:r>
              <a:rPr lang="en-US" altLang="en-US" sz="6000" dirty="0">
                <a:latin typeface="Arial" pitchFamily="34" charset="0"/>
              </a:rPr>
              <a:t> </a:t>
            </a:r>
            <a:r>
              <a:rPr lang="en-US" altLang="en-US" sz="6000" dirty="0" err="1">
                <a:latin typeface="Arial" pitchFamily="34" charset="0"/>
              </a:rPr>
              <a:t>thành</a:t>
            </a:r>
            <a:r>
              <a:rPr lang="en-US" altLang="en-US" sz="6000" dirty="0">
                <a:latin typeface="Arial" pitchFamily="34" charset="0"/>
              </a:rPr>
              <a:t> </a:t>
            </a:r>
            <a:r>
              <a:rPr lang="en-US" altLang="en-US" sz="6000" dirty="0" err="1">
                <a:latin typeface="Arial" pitchFamily="34" charset="0"/>
              </a:rPr>
              <a:t>các</a:t>
            </a:r>
            <a:r>
              <a:rPr lang="en-US" altLang="en-US" sz="6000" dirty="0">
                <a:latin typeface="Arial" pitchFamily="34" charset="0"/>
              </a:rPr>
              <a:t> </a:t>
            </a:r>
            <a:r>
              <a:rPr lang="en-US" altLang="en-US" sz="6000" dirty="0" err="1">
                <a:latin typeface="Arial" pitchFamily="34" charset="0"/>
              </a:rPr>
              <a:t>công</a:t>
            </a:r>
            <a:r>
              <a:rPr lang="en-US" altLang="en-US" sz="6000" dirty="0">
                <a:latin typeface="Arial" pitchFamily="34" charset="0"/>
              </a:rPr>
              <a:t> </a:t>
            </a:r>
            <a:r>
              <a:rPr lang="en-US" altLang="en-US" sz="6000" dirty="0" err="1">
                <a:latin typeface="Arial" pitchFamily="34" charset="0"/>
              </a:rPr>
              <a:t>thức</a:t>
            </a:r>
            <a:r>
              <a:rPr lang="en-US" altLang="en-US" sz="6000" dirty="0">
                <a:latin typeface="Arial" pitchFamily="34" charset="0"/>
              </a:rPr>
              <a:t> </a:t>
            </a:r>
            <a:r>
              <a:rPr lang="en-US" altLang="en-US" sz="6000" dirty="0" err="1">
                <a:latin typeface="Arial" pitchFamily="34" charset="0"/>
              </a:rPr>
              <a:t>sau</a:t>
            </a:r>
            <a:r>
              <a:rPr lang="en-US" altLang="en-US" dirty="0">
                <a:latin typeface="Arial" pitchFamily="34" charset="0"/>
              </a:rPr>
              <a:t>:</a:t>
            </a:r>
          </a:p>
        </p:txBody>
      </p:sp>
      <p:graphicFrame>
        <p:nvGraphicFramePr>
          <p:cNvPr id="123915" name="Object 11"/>
          <p:cNvGraphicFramePr>
            <a:graphicFrameLocks noChangeAspect="1"/>
          </p:cNvGraphicFramePr>
          <p:nvPr/>
        </p:nvGraphicFramePr>
        <p:xfrm>
          <a:off x="11290303" y="4203700"/>
          <a:ext cx="5867400" cy="1362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98197" imgH="215806" progId="Equation.DSMT4">
                  <p:embed/>
                </p:oleObj>
              </mc:Choice>
              <mc:Fallback>
                <p:oleObj name="Equation" r:id="rId4" imgW="698197" imgH="215806" progId="Equation.DSMT4">
                  <p:embed/>
                  <p:pic>
                    <p:nvPicPr>
                      <p:cNvPr id="0" name="Picture 1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90303" y="4203700"/>
                        <a:ext cx="5867400" cy="1362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964605"/>
              </p:ext>
            </p:extLst>
          </p:nvPr>
        </p:nvGraphicFramePr>
        <p:xfrm>
          <a:off x="11413067" y="5486400"/>
          <a:ext cx="4199467" cy="2251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33169" imgH="380835" progId="Equation.DSMT4">
                  <p:embed/>
                </p:oleObj>
              </mc:Choice>
              <mc:Fallback>
                <p:oleObj name="Equation" r:id="rId6" imgW="533169" imgH="380835" progId="Equation.DSMT4">
                  <p:embed/>
                  <p:pic>
                    <p:nvPicPr>
                      <p:cNvPr id="0" name="Picture 1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3067" y="5486400"/>
                        <a:ext cx="4199467" cy="2251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223739"/>
              </p:ext>
            </p:extLst>
          </p:nvPr>
        </p:nvGraphicFramePr>
        <p:xfrm>
          <a:off x="11396135" y="7772401"/>
          <a:ext cx="5905501" cy="183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36280" imgH="304668" progId="Equation.DSMT4">
                  <p:embed/>
                </p:oleObj>
              </mc:Choice>
              <mc:Fallback>
                <p:oleObj name="Equation" r:id="rId8" imgW="736280" imgH="304668" progId="Equation.DSMT4">
                  <p:embed/>
                  <p:pic>
                    <p:nvPicPr>
                      <p:cNvPr id="0" name="Picture 1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96135" y="7772401"/>
                        <a:ext cx="5905501" cy="183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8" name="Object 14"/>
          <p:cNvGraphicFramePr>
            <a:graphicFrameLocks noChangeAspect="1"/>
          </p:cNvGraphicFramePr>
          <p:nvPr/>
        </p:nvGraphicFramePr>
        <p:xfrm>
          <a:off x="11349568" y="9677401"/>
          <a:ext cx="5871632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48975" imgH="266584" progId="Equation.DSMT4">
                  <p:embed/>
                </p:oleObj>
              </mc:Choice>
              <mc:Fallback>
                <p:oleObj name="Equation" r:id="rId10" imgW="748975" imgH="266584" progId="Equation.DSMT4">
                  <p:embed/>
                  <p:pic>
                    <p:nvPicPr>
                      <p:cNvPr id="0" name="Picture 1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49568" y="9677401"/>
                        <a:ext cx="5871632" cy="156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1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301693"/>
              </p:ext>
            </p:extLst>
          </p:nvPr>
        </p:nvGraphicFramePr>
        <p:xfrm>
          <a:off x="11209338" y="10947400"/>
          <a:ext cx="5524500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85800" imgH="444240" progId="Equation.DSMT4">
                  <p:embed/>
                </p:oleObj>
              </mc:Choice>
              <mc:Fallback>
                <p:oleObj name="Equation" r:id="rId12" imgW="685800" imgH="444240" progId="Equation.DSMT4">
                  <p:embed/>
                  <p:pic>
                    <p:nvPicPr>
                      <p:cNvPr id="0" name="Picture 1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9338" y="10947400"/>
                        <a:ext cx="5524500" cy="268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20" name="Object 16"/>
          <p:cNvGraphicFramePr>
            <a:graphicFrameLocks noChangeAspect="1"/>
          </p:cNvGraphicFramePr>
          <p:nvPr/>
        </p:nvGraphicFramePr>
        <p:xfrm>
          <a:off x="17068800" y="4165600"/>
          <a:ext cx="2556933" cy="1362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04536" imgH="215713" progId="Equation.DSMT4">
                  <p:embed/>
                </p:oleObj>
              </mc:Choice>
              <mc:Fallback>
                <p:oleObj name="Equation" r:id="rId14" imgW="304536" imgH="215713" progId="Equation.DSMT4">
                  <p:embed/>
                  <p:pic>
                    <p:nvPicPr>
                      <p:cNvPr id="0" name="Picture 1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68800" y="4165600"/>
                        <a:ext cx="2556933" cy="1362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2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9947711"/>
              </p:ext>
            </p:extLst>
          </p:nvPr>
        </p:nvGraphicFramePr>
        <p:xfrm>
          <a:off x="15917335" y="6035676"/>
          <a:ext cx="2298701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79400" imgH="190500" progId="Equation.DSMT4">
                  <p:embed/>
                </p:oleObj>
              </mc:Choice>
              <mc:Fallback>
                <p:oleObj name="Equation" r:id="rId16" imgW="279400" imgH="190500" progId="Equation.DSMT4">
                  <p:embed/>
                  <p:pic>
                    <p:nvPicPr>
                      <p:cNvPr id="0" name="Picture 1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7335" y="6035676"/>
                        <a:ext cx="2298701" cy="118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23" name="Object 19"/>
          <p:cNvGraphicFramePr>
            <a:graphicFrameLocks noChangeAspect="1"/>
          </p:cNvGraphicFramePr>
          <p:nvPr/>
        </p:nvGraphicFramePr>
        <p:xfrm>
          <a:off x="16581969" y="8115300"/>
          <a:ext cx="2239432" cy="1298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79279" imgH="215806" progId="Equation.DSMT4">
                  <p:embed/>
                </p:oleObj>
              </mc:Choice>
              <mc:Fallback>
                <p:oleObj name="Equation" r:id="rId18" imgW="279279" imgH="215806" progId="Equation.DSMT4">
                  <p:embed/>
                  <p:pic>
                    <p:nvPicPr>
                      <p:cNvPr id="0" name="Picture 1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81969" y="8115300"/>
                        <a:ext cx="2239432" cy="12985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24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2299866"/>
              </p:ext>
            </p:extLst>
          </p:nvPr>
        </p:nvGraphicFramePr>
        <p:xfrm>
          <a:off x="16752888" y="9715500"/>
          <a:ext cx="2984500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80880" imgH="241200" progId="Equation.DSMT4">
                  <p:embed/>
                </p:oleObj>
              </mc:Choice>
              <mc:Fallback>
                <p:oleObj name="Equation" r:id="rId20" imgW="380880" imgH="241200" progId="Equation.DSMT4">
                  <p:embed/>
                  <p:pic>
                    <p:nvPicPr>
                      <p:cNvPr id="0" name="Picture 1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52888" y="9715500"/>
                        <a:ext cx="2984500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25" name="Object 21"/>
          <p:cNvGraphicFramePr>
            <a:graphicFrameLocks noChangeAspect="1"/>
          </p:cNvGraphicFramePr>
          <p:nvPr/>
        </p:nvGraphicFramePr>
        <p:xfrm>
          <a:off x="16708968" y="11099801"/>
          <a:ext cx="1744133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215806" imgH="380835" progId="Equation.DSMT4">
                  <p:embed/>
                </p:oleObj>
              </mc:Choice>
              <mc:Fallback>
                <p:oleObj name="Equation" r:id="rId22" imgW="215806" imgH="380835" progId="Equation.DSMT4">
                  <p:embed/>
                  <p:pic>
                    <p:nvPicPr>
                      <p:cNvPr id="0" name="Picture 1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8968" y="11099801"/>
                        <a:ext cx="1744133" cy="23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31" name="AutoShape 27"/>
          <p:cNvSpPr>
            <a:spLocks noChangeArrowheads="1"/>
          </p:cNvSpPr>
          <p:nvPr/>
        </p:nvSpPr>
        <p:spPr bwMode="auto">
          <a:xfrm>
            <a:off x="16535400" y="2057400"/>
            <a:ext cx="6019800" cy="1790700"/>
          </a:xfrm>
          <a:prstGeom prst="wedgeEllipseCallout">
            <a:avLst>
              <a:gd name="adj1" fmla="val -40787"/>
              <a:gd name="adj2" fmla="val 65589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217709" tIns="108855" rIns="217709" bIns="108855"/>
          <a:lstStyle/>
          <a:p>
            <a:pPr algn="ctr"/>
            <a:r>
              <a:rPr lang="en-US" altLang="en-US" sz="6000" b="1" dirty="0">
                <a:solidFill>
                  <a:srgbClr val="0000FF"/>
                </a:solidFill>
              </a:rPr>
              <a:t>TÍNH CHẤT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28600" y="1524000"/>
            <a:ext cx="4038600" cy="114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17709" tIns="108855" rIns="217709" bIns="108855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6000" dirty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US" altLang="en-US" sz="6000" b="1" dirty="0">
                <a:solidFill>
                  <a:srgbClr val="FF0000"/>
                </a:solidFill>
                <a:latin typeface="Arial" pitchFamily="34" charset="0"/>
              </a:rPr>
              <a:t>TIẾT 28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57800" y="2634156"/>
            <a:ext cx="18473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03200" y="8858250"/>
            <a:ext cx="9587413" cy="5201680"/>
          </a:xfrm>
          <a:prstGeom prst="rect">
            <a:avLst/>
          </a:prstGeom>
          <a:blipFill rotWithShape="1">
            <a:blip r:embed="rId24"/>
            <a:stretch>
              <a:fillRect l="-4414" t="-3286"/>
            </a:stretch>
          </a:blipFill>
        </p:spPr>
        <p:txBody>
          <a:bodyPr lIns="217709" tIns="108855" rIns="217709" bIns="108855"/>
          <a:lstStyle/>
          <a:p>
            <a:pPr>
              <a:defRPr/>
            </a:pPr>
            <a:r>
              <a:rPr lang="vi-VN" dirty="0">
                <a:noFill/>
              </a:rPr>
              <a:t>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3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3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3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3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3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23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23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2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2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2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123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26" grpId="0" animBg="1"/>
      <p:bldP spid="1037" grpId="0"/>
      <p:bldP spid="1041" grpId="0"/>
      <p:bldP spid="123931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37" name="Rectangle 13"/>
          <p:cNvSpPr>
            <a:spLocks noGrp="1" noChangeArrowheads="1"/>
          </p:cNvSpPr>
          <p:nvPr>
            <p:ph type="title"/>
          </p:nvPr>
        </p:nvSpPr>
        <p:spPr>
          <a:xfrm>
            <a:off x="12115800" y="2057400"/>
            <a:ext cx="11277600" cy="2041524"/>
          </a:xfrm>
          <a:noFill/>
        </p:spPr>
        <p:txBody>
          <a:bodyPr lIns="217709" tIns="108855" rIns="217709" bIns="108855"/>
          <a:lstStyle/>
          <a:p>
            <a:pPr algn="ctr" eaLnBrk="1" hangingPunct="1"/>
            <a:r>
              <a:rPr lang="en-US" sz="6700" b="1" dirty="0">
                <a:solidFill>
                  <a:srgbClr val="FF3300"/>
                </a:solidFill>
              </a:rPr>
              <a:t>TÓM TẮT NỘI DUNG BÀI HỌC</a:t>
            </a:r>
          </a:p>
        </p:txBody>
      </p:sp>
      <p:sp>
        <p:nvSpPr>
          <p:cNvPr id="333849" name="Rectangle 25"/>
          <p:cNvSpPr>
            <a:spLocks noChangeArrowheads="1"/>
          </p:cNvSpPr>
          <p:nvPr/>
        </p:nvSpPr>
        <p:spPr bwMode="auto">
          <a:xfrm>
            <a:off x="11125200" y="3809256"/>
            <a:ext cx="10883901" cy="16971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17709" tIns="108855" rIns="217709" bIns="108855" anchor="ctr">
            <a:spAutoFit/>
          </a:bodyPr>
          <a:lstStyle/>
          <a:p>
            <a:pPr indent="1088547"/>
            <a:r>
              <a:rPr lang="en-US" b="1" dirty="0">
                <a:solidFill>
                  <a:srgbClr val="3333FF"/>
                </a:solidFill>
                <a:cs typeface="Times New Roman" pitchFamily="18" charset="0"/>
                <a:sym typeface="Wingdings" pitchFamily="2" charset="2"/>
              </a:rPr>
              <a:t></a:t>
            </a:r>
            <a:r>
              <a:rPr lang="en-US" b="1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3333FF"/>
                </a:solidFill>
                <a:cs typeface="Times New Roman" pitchFamily="18" charset="0"/>
              </a:rPr>
              <a:t>Bài</a:t>
            </a:r>
            <a:r>
              <a:rPr lang="en-US" sz="4800" b="1" u="sng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3333FF"/>
                </a:solidFill>
                <a:cs typeface="Times New Roman" pitchFamily="18" charset="0"/>
              </a:rPr>
              <a:t>tập</a:t>
            </a:r>
            <a:r>
              <a:rPr lang="en-US" sz="4800" b="1" u="sng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3333FF"/>
                </a:solidFill>
                <a:cs typeface="Times New Roman" pitchFamily="18" charset="0"/>
              </a:rPr>
              <a:t>về</a:t>
            </a:r>
            <a:r>
              <a:rPr lang="en-US" sz="4800" b="1" u="sng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3333FF"/>
                </a:solidFill>
                <a:cs typeface="Times New Roman" pitchFamily="18" charset="0"/>
              </a:rPr>
              <a:t>nhà</a:t>
            </a:r>
            <a:r>
              <a:rPr lang="en-US" sz="4800" b="1" dirty="0">
                <a:solidFill>
                  <a:srgbClr val="3333FF"/>
                </a:solidFill>
                <a:cs typeface="Times New Roman" pitchFamily="18" charset="0"/>
              </a:rPr>
              <a:t>: </a:t>
            </a:r>
          </a:p>
          <a:p>
            <a:pPr indent="1088547"/>
            <a:r>
              <a:rPr lang="en-US" sz="4800" dirty="0" err="1">
                <a:solidFill>
                  <a:srgbClr val="3333FF"/>
                </a:solidFill>
                <a:cs typeface="Times New Roman" pitchFamily="18" charset="0"/>
              </a:rPr>
              <a:t>Giải</a:t>
            </a:r>
            <a:r>
              <a:rPr lang="en-US" sz="4800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3333FF"/>
                </a:solidFill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3333FF"/>
                </a:solidFill>
                <a:cs typeface="Times New Roman" pitchFamily="18" charset="0"/>
              </a:rPr>
              <a:t>bài</a:t>
            </a:r>
            <a:r>
              <a:rPr lang="en-US" sz="4800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3333FF"/>
                </a:solidFill>
                <a:cs typeface="Times New Roman" pitchFamily="18" charset="0"/>
              </a:rPr>
              <a:t>tập</a:t>
            </a:r>
            <a:r>
              <a:rPr lang="en-US" sz="4800" dirty="0">
                <a:solidFill>
                  <a:srgbClr val="3333FF"/>
                </a:solidFill>
                <a:cs typeface="Times New Roman" pitchFamily="18" charset="0"/>
              </a:rPr>
              <a:t> 1 </a:t>
            </a:r>
            <a:r>
              <a:rPr lang="en-US" sz="4800" dirty="0">
                <a:solidFill>
                  <a:srgbClr val="3333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➾</a:t>
            </a:r>
            <a:r>
              <a:rPr lang="en-US" sz="4800" dirty="0">
                <a:solidFill>
                  <a:srgbClr val="3333FF"/>
                </a:solidFill>
                <a:cs typeface="Times New Roman" pitchFamily="18" charset="0"/>
              </a:rPr>
              <a:t> 3 SGK </a:t>
            </a:r>
            <a:r>
              <a:rPr lang="en-US" sz="4800" dirty="0" err="1">
                <a:solidFill>
                  <a:srgbClr val="3333FF"/>
                </a:solidFill>
                <a:cs typeface="Times New Roman" pitchFamily="18" charset="0"/>
              </a:rPr>
              <a:t>trang</a:t>
            </a:r>
            <a:r>
              <a:rPr lang="en-US" sz="4800" dirty="0">
                <a:solidFill>
                  <a:srgbClr val="3333FF"/>
                </a:solidFill>
                <a:cs typeface="Times New Roman" pitchFamily="18" charset="0"/>
              </a:rPr>
              <a:t> 168</a:t>
            </a:r>
            <a:r>
              <a:rPr lang="en-US" dirty="0">
                <a:solidFill>
                  <a:srgbClr val="3333FF"/>
                </a:solidFill>
                <a:cs typeface="Times New Roman" pitchFamily="18" charset="0"/>
              </a:rPr>
              <a:t>.</a:t>
            </a:r>
            <a:endParaRPr lang="en-US" dirty="0">
              <a:solidFill>
                <a:srgbClr val="3333FF"/>
              </a:solidFill>
              <a:sym typeface="Symbol" pitchFamily="18" charset="2"/>
            </a:endParaRP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52400" y="1752600"/>
            <a:ext cx="9524999" cy="12117891"/>
            <a:chOff x="-71" y="180"/>
            <a:chExt cx="2250" cy="4461"/>
          </a:xfrm>
        </p:grpSpPr>
        <p:sp>
          <p:nvSpPr>
            <p:cNvPr id="16394" name="Rectangle 36"/>
            <p:cNvSpPr>
              <a:spLocks noChangeArrowheads="1"/>
            </p:cNvSpPr>
            <p:nvPr/>
          </p:nvSpPr>
          <p:spPr bwMode="auto">
            <a:xfrm>
              <a:off x="330" y="255"/>
              <a:ext cx="1781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dirty="0"/>
                <a:t> </a:t>
              </a:r>
              <a:br>
                <a:rPr lang="en-US" dirty="0"/>
              </a:br>
              <a:r>
                <a:rPr lang="en-US" b="1" dirty="0">
                  <a:solidFill>
                    <a:srgbClr val="FF3300"/>
                  </a:solidFill>
                </a:rPr>
                <a:t>§3. LÔGARIT</a:t>
              </a:r>
              <a:endParaRPr lang="en-US" dirty="0">
                <a:solidFill>
                  <a:srgbClr val="FF3300"/>
                </a:solidFill>
              </a:endParaRPr>
            </a:p>
          </p:txBody>
        </p:sp>
        <p:sp>
          <p:nvSpPr>
            <p:cNvPr id="16395" name="Text Box 37"/>
            <p:cNvSpPr txBox="1">
              <a:spLocks noChangeArrowheads="1"/>
            </p:cNvSpPr>
            <p:nvPr/>
          </p:nvSpPr>
          <p:spPr bwMode="auto">
            <a:xfrm>
              <a:off x="-71" y="180"/>
              <a:ext cx="2250" cy="4461"/>
            </a:xfrm>
            <a:prstGeom prst="rect">
              <a:avLst/>
            </a:prstGeom>
            <a:noFill/>
            <a:ln w="57150" cmpd="thinThick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  <a:p>
              <a:pPr algn="l"/>
              <a:endParaRPr lang="en-US" sz="1900" b="1" dirty="0">
                <a:solidFill>
                  <a:srgbClr val="0000FF"/>
                </a:solidFill>
              </a:endParaRPr>
            </a:p>
            <a:p>
              <a:pPr algn="l"/>
              <a:endParaRPr lang="en-US" sz="5700" b="1" dirty="0">
                <a:solidFill>
                  <a:srgbClr val="FF00FF"/>
                </a:solidFill>
              </a:endParaRPr>
            </a:p>
            <a:p>
              <a:pPr algn="l"/>
              <a:r>
                <a:rPr lang="en-US" sz="5700" b="1" dirty="0"/>
                <a:t>I-</a:t>
              </a:r>
              <a:r>
                <a:rPr lang="en-US" sz="5700" b="1" u="sng" dirty="0" err="1"/>
                <a:t>Khái</a:t>
              </a:r>
              <a:r>
                <a:rPr lang="en-US" sz="5700" b="1" u="sng" dirty="0"/>
                <a:t> </a:t>
              </a:r>
              <a:r>
                <a:rPr lang="en-US" sz="5700" b="1" u="sng" dirty="0" err="1"/>
                <a:t>niệm</a:t>
              </a:r>
              <a:r>
                <a:rPr lang="en-US" sz="5700" b="1" u="sng" dirty="0"/>
                <a:t> </a:t>
              </a:r>
              <a:r>
                <a:rPr lang="en-US" sz="5700" b="1" u="sng" dirty="0" err="1"/>
                <a:t>lôgarit</a:t>
              </a:r>
              <a:r>
                <a:rPr lang="en-US" sz="5700" b="1" dirty="0"/>
                <a:t>:</a:t>
              </a:r>
              <a:endParaRPr lang="en-US" sz="5700" dirty="0"/>
            </a:p>
            <a:p>
              <a:pPr algn="l">
                <a:spcBef>
                  <a:spcPct val="50000"/>
                </a:spcBef>
              </a:pPr>
              <a:r>
                <a:rPr lang="en-US" sz="5700" b="1" dirty="0"/>
                <a:t>1. </a:t>
              </a:r>
              <a:r>
                <a:rPr lang="en-US" sz="5700" b="1" u="sng" dirty="0" err="1"/>
                <a:t>Định</a:t>
              </a:r>
              <a:r>
                <a:rPr lang="en-US" sz="5700" b="1" u="sng" dirty="0"/>
                <a:t> </a:t>
              </a:r>
              <a:r>
                <a:rPr lang="en-US" sz="5700" b="1" u="sng" dirty="0" err="1"/>
                <a:t>nghĩa</a:t>
              </a:r>
              <a:r>
                <a:rPr lang="en-US" sz="5700" b="1" dirty="0"/>
                <a:t>:</a:t>
              </a:r>
            </a:p>
            <a:p>
              <a:pPr algn="l">
                <a:spcBef>
                  <a:spcPct val="50000"/>
                </a:spcBef>
              </a:pPr>
              <a:endParaRPr lang="en-US" sz="2400" b="1" dirty="0"/>
            </a:p>
            <a:p>
              <a:pPr algn="l">
                <a:spcBef>
                  <a:spcPct val="50000"/>
                </a:spcBef>
              </a:pPr>
              <a:r>
                <a:rPr lang="en-US" sz="5700" b="1" dirty="0"/>
                <a:t>2. </a:t>
              </a:r>
              <a:r>
                <a:rPr lang="en-US" sz="5700" b="1" u="sng" dirty="0" err="1"/>
                <a:t>Tính</a:t>
              </a:r>
              <a:r>
                <a:rPr lang="en-US" sz="5700" b="1" u="sng" dirty="0"/>
                <a:t> </a:t>
              </a:r>
              <a:r>
                <a:rPr lang="en-US" sz="5700" b="1" u="sng" dirty="0" err="1"/>
                <a:t>chất</a:t>
              </a:r>
              <a:r>
                <a:rPr lang="en-US" sz="5700" b="1" dirty="0"/>
                <a:t>:</a:t>
              </a:r>
            </a:p>
            <a:p>
              <a:pPr algn="l"/>
              <a:endParaRPr lang="en-US" sz="4800" b="1" dirty="0"/>
            </a:p>
            <a:p>
              <a:pPr algn="l"/>
              <a:r>
                <a:rPr lang="en-US" sz="5700" b="1" dirty="0"/>
                <a:t>II-</a:t>
              </a:r>
              <a:r>
                <a:rPr lang="en-US" sz="5700" b="1" u="sng" dirty="0" err="1"/>
                <a:t>Quy</a:t>
              </a:r>
              <a:r>
                <a:rPr lang="en-US" sz="5700" b="1" u="sng" dirty="0"/>
                <a:t> </a:t>
              </a:r>
              <a:r>
                <a:rPr lang="en-US" sz="5700" b="1" u="sng" dirty="0" err="1"/>
                <a:t>tắc</a:t>
              </a:r>
              <a:r>
                <a:rPr lang="en-US" sz="5700" b="1" u="sng" dirty="0"/>
                <a:t> </a:t>
              </a:r>
              <a:r>
                <a:rPr lang="en-US" sz="5700" b="1" u="sng" dirty="0" err="1"/>
                <a:t>tính</a:t>
              </a:r>
              <a:r>
                <a:rPr lang="en-US" sz="5700" b="1" u="sng" dirty="0"/>
                <a:t> </a:t>
              </a:r>
              <a:r>
                <a:rPr lang="en-US" sz="5700" b="1" u="sng" dirty="0" err="1"/>
                <a:t>lôgarit</a:t>
              </a:r>
              <a:r>
                <a:rPr lang="en-US" sz="5700" b="1" dirty="0"/>
                <a:t>:</a:t>
              </a:r>
              <a:endParaRPr lang="en-US" sz="5700" dirty="0"/>
            </a:p>
            <a:p>
              <a:pPr algn="l"/>
              <a:r>
                <a:rPr lang="en-US" sz="5200" b="1" dirty="0"/>
                <a:t>1. </a:t>
              </a:r>
              <a:r>
                <a:rPr lang="en-US" sz="5200" b="1" u="sng" dirty="0" err="1"/>
                <a:t>Lôgarit</a:t>
              </a:r>
              <a:r>
                <a:rPr lang="en-US" sz="5200" b="1" u="sng" dirty="0"/>
                <a:t> </a:t>
              </a:r>
              <a:r>
                <a:rPr lang="en-US" sz="5200" b="1" u="sng" dirty="0" err="1"/>
                <a:t>của</a:t>
              </a:r>
              <a:r>
                <a:rPr lang="en-US" sz="5200" b="1" u="sng" dirty="0"/>
                <a:t> </a:t>
              </a:r>
              <a:r>
                <a:rPr lang="en-US" sz="5200" b="1" u="sng" dirty="0" err="1"/>
                <a:t>một</a:t>
              </a:r>
              <a:r>
                <a:rPr lang="en-US" sz="5200" b="1" u="sng" dirty="0"/>
                <a:t> </a:t>
              </a:r>
              <a:r>
                <a:rPr lang="en-US" sz="5200" b="1" u="sng" dirty="0" err="1"/>
                <a:t>tích</a:t>
              </a:r>
              <a:r>
                <a:rPr lang="en-US" sz="5200" b="1" dirty="0"/>
                <a:t>:</a:t>
              </a:r>
              <a:endParaRPr lang="en-US" sz="4800" b="1" dirty="0"/>
            </a:p>
            <a:p>
              <a:pPr algn="l">
                <a:spcBef>
                  <a:spcPct val="50000"/>
                </a:spcBef>
              </a:pPr>
              <a:r>
                <a:rPr lang="en-US" sz="5200" b="1" dirty="0"/>
                <a:t>2. </a:t>
              </a:r>
              <a:r>
                <a:rPr lang="en-US" sz="5200" b="1" u="sng" dirty="0" err="1"/>
                <a:t>Lôgarit</a:t>
              </a:r>
              <a:r>
                <a:rPr lang="en-US" sz="5200" b="1" u="sng" dirty="0"/>
                <a:t> </a:t>
              </a:r>
              <a:r>
                <a:rPr lang="en-US" sz="5200" b="1" u="sng" dirty="0" err="1"/>
                <a:t>của</a:t>
              </a:r>
              <a:r>
                <a:rPr lang="en-US" sz="5200" b="1" u="sng" dirty="0"/>
                <a:t> </a:t>
              </a:r>
              <a:r>
                <a:rPr lang="en-US" sz="5200" b="1" u="sng" dirty="0" err="1"/>
                <a:t>một</a:t>
              </a:r>
              <a:r>
                <a:rPr lang="en-US" sz="5200" b="1" u="sng" dirty="0"/>
                <a:t> </a:t>
              </a:r>
              <a:r>
                <a:rPr lang="en-US" sz="5200" b="1" u="sng" dirty="0" err="1"/>
                <a:t>thương</a:t>
              </a:r>
              <a:r>
                <a:rPr lang="en-US" sz="5200" b="1" dirty="0"/>
                <a:t>:</a:t>
              </a:r>
              <a:endParaRPr lang="en-US" sz="6700" b="1" dirty="0"/>
            </a:p>
            <a:p>
              <a:pPr algn="l">
                <a:spcBef>
                  <a:spcPct val="50000"/>
                </a:spcBef>
              </a:pPr>
              <a:r>
                <a:rPr lang="en-US" sz="5200" b="1" dirty="0"/>
                <a:t>3. </a:t>
              </a:r>
              <a:r>
                <a:rPr lang="en-US" sz="5200" b="1" u="sng" dirty="0" err="1"/>
                <a:t>Lôgarit</a:t>
              </a:r>
              <a:r>
                <a:rPr lang="en-US" sz="5200" b="1" u="sng" dirty="0"/>
                <a:t> </a:t>
              </a:r>
              <a:r>
                <a:rPr lang="en-US" sz="5200" b="1" u="sng" dirty="0" err="1"/>
                <a:t>của</a:t>
              </a:r>
              <a:r>
                <a:rPr lang="en-US" sz="5200" b="1" u="sng" dirty="0"/>
                <a:t> </a:t>
              </a:r>
              <a:r>
                <a:rPr lang="en-US" sz="5200" b="1" u="sng" dirty="0" err="1"/>
                <a:t>một</a:t>
              </a:r>
              <a:r>
                <a:rPr lang="en-US" sz="5200" b="1" u="sng" dirty="0"/>
                <a:t> </a:t>
              </a:r>
              <a:r>
                <a:rPr lang="en-US" sz="5200" b="1" u="sng" dirty="0" err="1"/>
                <a:t>lũy</a:t>
              </a:r>
              <a:r>
                <a:rPr lang="en-US" sz="5200" b="1" u="sng" dirty="0"/>
                <a:t> </a:t>
              </a:r>
              <a:r>
                <a:rPr lang="en-US" sz="5200" b="1" u="sng" dirty="0" err="1"/>
                <a:t>thừa</a:t>
              </a:r>
              <a:r>
                <a:rPr lang="en-US" sz="5200" b="1" dirty="0"/>
                <a:t>:</a:t>
              </a:r>
            </a:p>
            <a:p>
              <a:pPr algn="l">
                <a:spcBef>
                  <a:spcPct val="50000"/>
                </a:spcBef>
              </a:pPr>
              <a:endParaRPr lang="en-US" sz="5700" b="1" dirty="0">
                <a:solidFill>
                  <a:srgbClr val="FF00FF"/>
                </a:solidFill>
              </a:endParaRPr>
            </a:p>
          </p:txBody>
        </p:sp>
      </p:grp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3338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3338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338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33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333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333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333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60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333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333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333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8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78" name="Rectangle 14"/>
          <p:cNvSpPr>
            <a:spLocks noGrp="1" noChangeArrowheads="1"/>
          </p:cNvSpPr>
          <p:nvPr>
            <p:ph type="title"/>
          </p:nvPr>
        </p:nvSpPr>
        <p:spPr>
          <a:xfrm>
            <a:off x="1371600" y="1219200"/>
            <a:ext cx="21945600" cy="2286000"/>
          </a:xfrm>
        </p:spPr>
        <p:txBody>
          <a:bodyPr lIns="217709" tIns="108855" rIns="217709" bIns="108855"/>
          <a:lstStyle/>
          <a:p>
            <a:pPr>
              <a:defRPr/>
            </a:pPr>
            <a:r>
              <a:rPr lang="en-US" altLang="vi-VN" sz="9500" b="1" dirty="0">
                <a:solidFill>
                  <a:srgbClr val="FC392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HOẠT ĐỘNG 1</a:t>
            </a:r>
            <a:endParaRPr lang="en-US" altLang="vi-VN" sz="57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9903611"/>
              </p:ext>
            </p:extLst>
          </p:nvPr>
        </p:nvGraphicFramePr>
        <p:xfrm>
          <a:off x="1828800" y="7286625"/>
          <a:ext cx="19364325" cy="642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60560" imgH="1714320" progId="Equation.DSMT4">
                  <p:embed/>
                </p:oleObj>
              </mc:Choice>
              <mc:Fallback>
                <p:oleObj name="Equation" r:id="rId2" imgW="4660560" imgH="1714320" progId="Equation.DSMT4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7286625"/>
                        <a:ext cx="19364325" cy="6429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ong bóng Ý nghĩ: Hình đám mây 1"/>
          <p:cNvSpPr/>
          <p:nvPr/>
        </p:nvSpPr>
        <p:spPr>
          <a:xfrm>
            <a:off x="17526000" y="6019800"/>
            <a:ext cx="6858000" cy="3648074"/>
          </a:xfrm>
          <a:prstGeom prst="cloudCallout">
            <a:avLst>
              <a:gd name="adj1" fmla="val -29482"/>
              <a:gd name="adj2" fmla="val 122135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anchor="ctr"/>
          <a:lstStyle/>
          <a:p>
            <a:pPr algn="ctr"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THÌ PHẢI LÀM SAO???</a:t>
            </a:r>
            <a:endParaRPr lang="vi-VN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6078238"/>
              </p:ext>
            </p:extLst>
          </p:nvPr>
        </p:nvGraphicFramePr>
        <p:xfrm>
          <a:off x="1828800" y="2667000"/>
          <a:ext cx="21466175" cy="376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715000" imgH="1002960" progId="Equation.DSMT4">
                  <p:embed/>
                </p:oleObj>
              </mc:Choice>
              <mc:Fallback>
                <p:oleObj name="Equation" r:id="rId4" imgW="5715000" imgH="1002960" progId="Equation.DSMT4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667000"/>
                        <a:ext cx="21466175" cy="3762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E2F2042-AE22-4D68-A496-55A63AF4C0AD}"/>
              </a:ext>
            </a:extLst>
          </p:cNvPr>
          <p:cNvSpPr txBox="1"/>
          <p:nvPr/>
        </p:nvSpPr>
        <p:spPr>
          <a:xfrm>
            <a:off x="1932708" y="6380018"/>
            <a:ext cx="3962400" cy="1015663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 QUẢ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7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7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672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7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0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8" grpId="0"/>
      <p:bldP spid="2" grpId="0" animBg="1"/>
      <p:bldP spid="2" grpId="1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sz="9600" b="1" dirty="0">
                <a:solidFill>
                  <a:srgbClr val="3333FF"/>
                </a:solidFill>
                <a:latin typeface="VNI-Souvir" pitchFamily="2" charset="0"/>
              </a:rPr>
              <a:t>§3. LOÂGARIT</a:t>
            </a:r>
            <a:r>
              <a:rPr lang="en-US" sz="9600" dirty="0"/>
              <a:t> </a:t>
            </a:r>
            <a:br>
              <a:rPr lang="en-US" sz="8800" dirty="0"/>
            </a:br>
            <a:endParaRPr lang="en-US" sz="8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6" name="Text Box 4"/>
          <p:cNvSpPr txBox="1">
            <a:spLocks noChangeArrowheads="1"/>
          </p:cNvSpPr>
          <p:nvPr/>
        </p:nvSpPr>
        <p:spPr bwMode="auto">
          <a:xfrm>
            <a:off x="1143000" y="2362200"/>
            <a:ext cx="8094133" cy="11431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1237" name="Text Box 5"/>
          <p:cNvSpPr txBox="1">
            <a:spLocks noChangeArrowheads="1"/>
          </p:cNvSpPr>
          <p:nvPr/>
        </p:nvSpPr>
        <p:spPr bwMode="auto">
          <a:xfrm>
            <a:off x="2971800" y="3276600"/>
            <a:ext cx="19507200" cy="217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17709" tIns="108855" rIns="217709" bIns="108855">
            <a:spAutoFit/>
          </a:bodyPr>
          <a:lstStyle/>
          <a:p>
            <a:pPr algn="just" eaLnBrk="0" hangingPunct="0">
              <a:defRPr/>
            </a:pPr>
            <a:r>
              <a:rPr lang="en-US" sz="67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0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60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0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60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60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a ≠ 1. </a:t>
            </a:r>
            <a:r>
              <a:rPr lang="en-US" sz="60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 </a:t>
            </a:r>
            <a:r>
              <a:rPr lang="en-US" sz="6000" i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thỏa</a:t>
            </a:r>
            <a:r>
              <a:rPr lang="en-US" sz="6000" i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</a:t>
            </a:r>
            <a:r>
              <a:rPr lang="en-US" sz="6000" i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mãn</a:t>
            </a:r>
            <a:r>
              <a:rPr lang="en-US" sz="6000" i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</a:t>
            </a:r>
            <a:r>
              <a:rPr lang="en-US" sz="6000" i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đẳng</a:t>
            </a:r>
            <a:r>
              <a:rPr lang="en-US" sz="6000" i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</a:t>
            </a:r>
            <a:r>
              <a:rPr lang="en-US" sz="6000" i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thức</a:t>
            </a:r>
            <a:r>
              <a:rPr lang="en-US" sz="6000" i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</a:t>
            </a:r>
            <a:r>
              <a:rPr lang="en-US" sz="6000" i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000" i="1" baseline="3000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 </a:t>
            </a:r>
            <a:r>
              <a:rPr lang="en-US" sz="6000" i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= b</a:t>
            </a:r>
            <a:r>
              <a:rPr lang="en-US" sz="60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</a:t>
            </a:r>
            <a:r>
              <a:rPr lang="en-US" sz="6000" i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</a:t>
            </a:r>
            <a:r>
              <a:rPr lang="en-US" sz="6000" i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gọi</a:t>
            </a:r>
            <a:r>
              <a:rPr lang="en-US" sz="6000" i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</a:t>
            </a:r>
            <a:r>
              <a:rPr lang="en-US" sz="6000" i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là</a:t>
            </a:r>
            <a:r>
              <a:rPr lang="en-US" sz="6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</a:t>
            </a:r>
            <a:r>
              <a:rPr lang="en-US" sz="6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lôgarit</a:t>
            </a:r>
            <a:r>
              <a:rPr lang="en-US" sz="6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</a:t>
            </a:r>
            <a:r>
              <a:rPr lang="en-US" sz="6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cơ</a:t>
            </a:r>
            <a:r>
              <a:rPr lang="en-US" sz="6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</a:t>
            </a:r>
            <a:r>
              <a:rPr lang="en-US" sz="6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số</a:t>
            </a:r>
            <a:r>
              <a:rPr lang="en-US" sz="6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a </a:t>
            </a:r>
            <a:r>
              <a:rPr lang="en-US" sz="6000" b="1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của</a:t>
            </a:r>
            <a:r>
              <a:rPr lang="en-US" sz="60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b</a:t>
            </a:r>
            <a:r>
              <a:rPr lang="en-US" sz="6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</a:t>
            </a:r>
            <a:r>
              <a:rPr lang="en-US" sz="6000" i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và</a:t>
            </a:r>
            <a:r>
              <a:rPr lang="en-US" sz="6000" i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</a:t>
            </a:r>
            <a:r>
              <a:rPr lang="en-US" sz="6000" i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kí</a:t>
            </a:r>
            <a:r>
              <a:rPr lang="en-US" sz="6000" i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</a:t>
            </a:r>
            <a:r>
              <a:rPr lang="en-US" sz="6000" i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hiệu</a:t>
            </a:r>
            <a:r>
              <a:rPr lang="en-US" sz="6000" i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</a:t>
            </a:r>
            <a:r>
              <a:rPr lang="en-US" sz="6000" i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là</a:t>
            </a:r>
            <a:r>
              <a:rPr lang="en-US" sz="6000" i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</a:t>
            </a:r>
            <a:r>
              <a:rPr lang="en-US" sz="6000" i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log</a:t>
            </a:r>
            <a:r>
              <a:rPr lang="en-US" sz="6000" i="1" baseline="-25000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a</a:t>
            </a:r>
            <a:r>
              <a:rPr lang="en-US" sz="6000" i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b</a:t>
            </a:r>
            <a:r>
              <a:rPr lang="en-US" sz="6000" i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.</a:t>
            </a:r>
            <a:r>
              <a:rPr lang="en-US" sz="6000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Euclid Symbol" pitchFamily="18" charset="2"/>
              </a:rPr>
              <a:t> </a:t>
            </a:r>
            <a:endParaRPr lang="en-US" sz="60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Euclid Symbol" pitchFamily="18" charset="2"/>
            </a:endParaRPr>
          </a:p>
        </p:txBody>
      </p:sp>
      <p:graphicFrame>
        <p:nvGraphicFramePr>
          <p:cNvPr id="351240" name="Object 8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89112986"/>
              </p:ext>
            </p:extLst>
          </p:nvPr>
        </p:nvGraphicFramePr>
        <p:xfrm>
          <a:off x="6393555" y="5526851"/>
          <a:ext cx="12889388" cy="1143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97080" imgH="241200" progId="Equation.DSMT4">
                  <p:embed/>
                </p:oleObj>
              </mc:Choice>
              <mc:Fallback>
                <p:oleObj name="Equation" r:id="rId2" imgW="2197080" imgH="241200" progId="Equation.DSMT4">
                  <p:embed/>
                  <p:pic>
                    <p:nvPicPr>
                      <p:cNvPr id="0" name="Picture 7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3555" y="5526851"/>
                        <a:ext cx="12889388" cy="1143166"/>
                      </a:xfrm>
                      <a:prstGeom prst="rect">
                        <a:avLst/>
                      </a:prstGeom>
                      <a:solidFill>
                        <a:schemeClr val="bg1">
                          <a:alpha val="25098"/>
                        </a:schemeClr>
                      </a:solidFill>
                      <a:ln w="9525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1241" name="Rectangle 9"/>
          <p:cNvSpPr>
            <a:spLocks noChangeArrowheads="1"/>
          </p:cNvSpPr>
          <p:nvPr/>
        </p:nvSpPr>
        <p:spPr bwMode="auto">
          <a:xfrm>
            <a:off x="1905000" y="6400800"/>
            <a:ext cx="3004475" cy="11431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217709" tIns="108855" rIns="217709" bIns="108855">
            <a:spAutoFit/>
          </a:bodyPr>
          <a:lstStyle/>
          <a:p>
            <a:r>
              <a:rPr lang="en-US" sz="6000" b="1" i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1</a:t>
            </a:r>
            <a:r>
              <a:rPr lang="en-US" sz="6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51260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678481"/>
              </p:ext>
            </p:extLst>
          </p:nvPr>
        </p:nvGraphicFramePr>
        <p:xfrm>
          <a:off x="7924800" y="6934200"/>
          <a:ext cx="7619999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74640" imgH="393480" progId="Equation.DSMT4">
                  <p:embed/>
                </p:oleObj>
              </mc:Choice>
              <mc:Fallback>
                <p:oleObj name="Equation" r:id="rId4" imgW="1574640" imgH="393480" progId="Equation.DSMT4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6934200"/>
                        <a:ext cx="7619999" cy="1803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1262" name="Text Box 30"/>
          <p:cNvSpPr txBox="1">
            <a:spLocks noChangeArrowheads="1"/>
          </p:cNvSpPr>
          <p:nvPr/>
        </p:nvSpPr>
        <p:spPr bwMode="auto">
          <a:xfrm>
            <a:off x="3657600" y="8382000"/>
            <a:ext cx="21378333" cy="114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 algn="just" eaLnBrk="0" hangingPunct="0"/>
            <a:r>
              <a:rPr lang="en-US" sz="6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b)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 y 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  <a:r>
              <a:rPr lang="en-US" sz="6000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  2</a:t>
            </a:r>
            <a:r>
              <a:rPr lang="en-US" sz="6000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- 3 </a:t>
            </a:r>
            <a:r>
              <a:rPr lang="en-US" sz="6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6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Euclid Symbol" pitchFamily="18" charset="2"/>
            </a:endParaRPr>
          </a:p>
        </p:txBody>
      </p:sp>
      <p:sp>
        <p:nvSpPr>
          <p:cNvPr id="351263" name="Text Box 31"/>
          <p:cNvSpPr txBox="1">
            <a:spLocks noChangeArrowheads="1"/>
          </p:cNvSpPr>
          <p:nvPr/>
        </p:nvSpPr>
        <p:spPr bwMode="auto">
          <a:xfrm>
            <a:off x="685800" y="12420600"/>
            <a:ext cx="21378333" cy="114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 algn="just" eaLnBrk="0" hangingPunct="0"/>
            <a:r>
              <a:rPr lang="en-US" sz="6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60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0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6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6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lôgarit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  <a:endParaRPr 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Euclid Symbol" pitchFamily="18" charset="2"/>
            </a:endParaRPr>
          </a:p>
        </p:txBody>
      </p:sp>
      <p:sp>
        <p:nvSpPr>
          <p:cNvPr id="351265" name="Rectangle 33"/>
          <p:cNvSpPr>
            <a:spLocks noChangeArrowheads="1"/>
          </p:cNvSpPr>
          <p:nvPr/>
        </p:nvSpPr>
        <p:spPr bwMode="auto">
          <a:xfrm>
            <a:off x="1905000" y="8763000"/>
            <a:ext cx="3048000" cy="20664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17709" tIns="108855" rIns="217709" bIns="108855" anchor="ctr">
            <a:spAutoFit/>
          </a:bodyPr>
          <a:lstStyle/>
          <a:p>
            <a:pPr algn="l"/>
            <a:r>
              <a:rPr lang="en-US" sz="60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0" hangingPunct="0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51266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3595130"/>
              </p:ext>
            </p:extLst>
          </p:nvPr>
        </p:nvGraphicFramePr>
        <p:xfrm>
          <a:off x="2438400" y="9982200"/>
          <a:ext cx="96012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19300" imgH="241300" progId="Equation.DSMT4">
                  <p:embed/>
                </p:oleObj>
              </mc:Choice>
              <mc:Fallback>
                <p:oleObj name="Equation" r:id="rId6" imgW="2019300" imgH="241300" progId="Equation.DSMT4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9982200"/>
                        <a:ext cx="9601200" cy="1104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1268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469786"/>
              </p:ext>
            </p:extLst>
          </p:nvPr>
        </p:nvGraphicFramePr>
        <p:xfrm>
          <a:off x="12725400" y="9601200"/>
          <a:ext cx="8763000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55800" imgH="393700" progId="Equation.DSMT4">
                  <p:embed/>
                </p:oleObj>
              </mc:Choice>
              <mc:Fallback>
                <p:oleObj name="Equation" r:id="rId8" imgW="1955800" imgH="393700" progId="Equation.DSMT4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25400" y="9601200"/>
                        <a:ext cx="8763000" cy="1803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1269" name="Text Box 37"/>
          <p:cNvSpPr txBox="1">
            <a:spLocks noChangeArrowheads="1"/>
          </p:cNvSpPr>
          <p:nvPr/>
        </p:nvSpPr>
        <p:spPr bwMode="auto">
          <a:xfrm>
            <a:off x="1676400" y="11125200"/>
            <a:ext cx="21717000" cy="114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17709" tIns="108855" rIns="217709" bIns="108855">
            <a:spAutoFit/>
          </a:bodyPr>
          <a:lstStyle/>
          <a:p>
            <a:pPr algn="just" eaLnBrk="0" hangingPunct="0"/>
            <a:r>
              <a:rPr lang="en-US" sz="6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60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6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 y </a:t>
            </a:r>
            <a:r>
              <a:rPr lang="en-US" sz="6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6000" i="1" baseline="30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6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 2</a:t>
            </a:r>
            <a:r>
              <a:rPr lang="en-US" sz="6000" i="1" baseline="30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6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- 3 (</a:t>
            </a:r>
            <a:r>
              <a:rPr lang="en-US" sz="60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ĐN)</a:t>
            </a:r>
            <a:r>
              <a:rPr lang="en-US" sz="6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Euclid Symbol" pitchFamily="18" charset="2"/>
            </a:endParaRPr>
          </a:p>
        </p:txBody>
      </p:sp>
      <p:sp>
        <p:nvSpPr>
          <p:cNvPr id="351271" name="Rectangle 39"/>
          <p:cNvSpPr>
            <a:spLocks noChangeArrowheads="1"/>
          </p:cNvSpPr>
          <p:nvPr/>
        </p:nvSpPr>
        <p:spPr bwMode="auto">
          <a:xfrm>
            <a:off x="533400" y="1524000"/>
            <a:ext cx="10993965" cy="11431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 anchor="ctr">
            <a:spAutoFit/>
          </a:bodyPr>
          <a:lstStyle/>
          <a:p>
            <a:pPr algn="l"/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KHÁI NIỆM LÔGARIT:</a:t>
            </a:r>
            <a:endParaRPr lang="en-US" sz="6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05400" y="73152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000" i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Tính 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1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5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5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5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5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37" grpId="0"/>
      <p:bldP spid="351241" grpId="0"/>
      <p:bldP spid="351262" grpId="0"/>
      <p:bldP spid="351263" grpId="0"/>
      <p:bldP spid="351265" grpId="0"/>
      <p:bldP spid="351269" grpId="0"/>
      <p:bldP spid="35127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6" name="Text Box 4"/>
          <p:cNvSpPr txBox="1">
            <a:spLocks noChangeArrowheads="1"/>
          </p:cNvSpPr>
          <p:nvPr/>
        </p:nvSpPr>
        <p:spPr bwMode="auto">
          <a:xfrm>
            <a:off x="8001000" y="1295400"/>
            <a:ext cx="8094133" cy="11431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201" name="Text Box 5"/>
          <p:cNvSpPr txBox="1">
            <a:spLocks noChangeArrowheads="1"/>
          </p:cNvSpPr>
          <p:nvPr/>
        </p:nvSpPr>
        <p:spPr bwMode="auto">
          <a:xfrm>
            <a:off x="474133" y="431800"/>
            <a:ext cx="9177867" cy="8815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202" name="Text Box 7"/>
          <p:cNvSpPr txBox="1">
            <a:spLocks noChangeArrowheads="1"/>
          </p:cNvSpPr>
          <p:nvPr/>
        </p:nvSpPr>
        <p:spPr bwMode="auto">
          <a:xfrm>
            <a:off x="26020" y="1600200"/>
            <a:ext cx="7924799" cy="11823012"/>
          </a:xfrm>
          <a:prstGeom prst="rect">
            <a:avLst/>
          </a:prstGeom>
          <a:noFill/>
          <a:ln w="95250" cmpd="thinThick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square" lIns="217709" tIns="108855" rIns="217709" bIns="108855">
            <a:spAutoFit/>
          </a:bodyPr>
          <a:lstStyle/>
          <a:p>
            <a:pPr algn="ctr"/>
            <a:r>
              <a:rPr lang="en-US" sz="6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§3. LÔGARIT </a:t>
            </a:r>
          </a:p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lôgarit</a:t>
            </a:r>
            <a:r>
              <a:rPr lang="en-US" b="1" dirty="0"/>
              <a:t>:</a:t>
            </a:r>
            <a:endParaRPr lang="en-US" dirty="0"/>
          </a:p>
          <a:p>
            <a:pPr algn="l">
              <a:spcBef>
                <a:spcPct val="50000"/>
              </a:spcBef>
            </a:pPr>
            <a:r>
              <a:rPr lang="en-US" b="1" dirty="0"/>
              <a:t>1. </a:t>
            </a:r>
            <a:r>
              <a:rPr lang="en-US" b="1" u="sng" dirty="0" err="1"/>
              <a:t>Định</a:t>
            </a:r>
            <a:r>
              <a:rPr lang="en-US" b="1" u="sng" dirty="0"/>
              <a:t> </a:t>
            </a:r>
            <a:r>
              <a:rPr lang="en-US" b="1" u="sng" dirty="0" err="1"/>
              <a:t>nghĩa</a:t>
            </a:r>
            <a:r>
              <a:rPr lang="en-US" b="1" dirty="0"/>
              <a:t>:</a:t>
            </a:r>
          </a:p>
          <a:p>
            <a:pPr algn="l">
              <a:spcBef>
                <a:spcPct val="50000"/>
              </a:spcBef>
            </a:pPr>
            <a:endParaRPr lang="en-US" b="1" dirty="0">
              <a:solidFill>
                <a:srgbClr val="3333FF"/>
              </a:solidFill>
            </a:endParaRPr>
          </a:p>
          <a:p>
            <a:pPr algn="l">
              <a:spcBef>
                <a:spcPct val="50000"/>
              </a:spcBef>
            </a:pPr>
            <a:endParaRPr lang="en-US" b="1" dirty="0">
              <a:solidFill>
                <a:srgbClr val="3333FF"/>
              </a:solidFill>
            </a:endParaRPr>
          </a:p>
          <a:p>
            <a:pPr algn="l">
              <a:spcBef>
                <a:spcPct val="50000"/>
              </a:spcBef>
            </a:pPr>
            <a:endParaRPr lang="en-US" b="1" dirty="0">
              <a:solidFill>
                <a:srgbClr val="3333FF"/>
              </a:solidFill>
            </a:endParaRPr>
          </a:p>
          <a:p>
            <a:pPr algn="l">
              <a:spcBef>
                <a:spcPct val="50000"/>
              </a:spcBef>
            </a:pPr>
            <a:endParaRPr lang="en-US" b="1" dirty="0">
              <a:solidFill>
                <a:srgbClr val="3333FF"/>
              </a:solidFill>
            </a:endParaRPr>
          </a:p>
          <a:p>
            <a:pPr algn="l">
              <a:spcBef>
                <a:spcPct val="50000"/>
              </a:spcBef>
            </a:pPr>
            <a:endParaRPr lang="en-US" b="1" dirty="0">
              <a:solidFill>
                <a:srgbClr val="3333FF"/>
              </a:solidFill>
            </a:endParaRPr>
          </a:p>
          <a:p>
            <a:pPr algn="l">
              <a:spcBef>
                <a:spcPct val="50000"/>
              </a:spcBef>
            </a:pPr>
            <a:endParaRPr lang="en-US" b="1" dirty="0">
              <a:solidFill>
                <a:srgbClr val="3333FF"/>
              </a:solidFill>
            </a:endParaRPr>
          </a:p>
          <a:p>
            <a:pPr algn="l">
              <a:spcBef>
                <a:spcPct val="50000"/>
              </a:spcBef>
            </a:pPr>
            <a:endParaRPr lang="en-US" b="1" dirty="0">
              <a:solidFill>
                <a:srgbClr val="3333FF"/>
              </a:solidFill>
            </a:endParaRPr>
          </a:p>
          <a:p>
            <a:pPr algn="l">
              <a:spcBef>
                <a:spcPct val="50000"/>
              </a:spcBef>
            </a:pPr>
            <a:endParaRPr lang="en-US" b="1" dirty="0">
              <a:solidFill>
                <a:srgbClr val="3333FF"/>
              </a:solidFill>
            </a:endParaRPr>
          </a:p>
          <a:p>
            <a:pPr algn="l">
              <a:spcBef>
                <a:spcPct val="50000"/>
              </a:spcBef>
            </a:pPr>
            <a:endParaRPr lang="en-US" b="1" dirty="0">
              <a:solidFill>
                <a:srgbClr val="3333FF"/>
              </a:solidFill>
            </a:endParaRPr>
          </a:p>
        </p:txBody>
      </p:sp>
      <p:graphicFrame>
        <p:nvGraphicFramePr>
          <p:cNvPr id="8194" name="Object 8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01227337"/>
              </p:ext>
            </p:extLst>
          </p:nvPr>
        </p:nvGraphicFramePr>
        <p:xfrm>
          <a:off x="778114" y="4387603"/>
          <a:ext cx="6420609" cy="2222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20480" imgH="457200" progId="Equation.DSMT4">
                  <p:embed/>
                </p:oleObj>
              </mc:Choice>
              <mc:Fallback>
                <p:oleObj name="Equation" r:id="rId2" imgW="1320480" imgH="457200" progId="Equation.DSMT4">
                  <p:embed/>
                  <p:pic>
                    <p:nvPicPr>
                      <p:cNvPr id="0" name="Picture 1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114" y="4387603"/>
                        <a:ext cx="6420609" cy="222220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6370" name="Object 18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522111504"/>
              </p:ext>
            </p:extLst>
          </p:nvPr>
        </p:nvGraphicFramePr>
        <p:xfrm>
          <a:off x="11582400" y="3657600"/>
          <a:ext cx="7848599" cy="223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00200" imgH="508000" progId="Equation.DSMT4">
                  <p:embed/>
                </p:oleObj>
              </mc:Choice>
              <mc:Fallback>
                <p:oleObj name="Equation" r:id="rId4" imgW="1600200" imgH="508000" progId="Equation.DSMT4">
                  <p:embed/>
                  <p:pic>
                    <p:nvPicPr>
                      <p:cNvPr id="0" name="Picture 1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2400" y="3657600"/>
                        <a:ext cx="7848599" cy="22352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23921"/>
                        </a:schemeClr>
                      </a:solidFill>
                      <a:ln w="9525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6367" name="Rectangle 15"/>
          <p:cNvSpPr>
            <a:spLocks noChangeArrowheads="1"/>
          </p:cNvSpPr>
          <p:nvPr/>
        </p:nvSpPr>
        <p:spPr bwMode="auto">
          <a:xfrm>
            <a:off x="7315200" y="2362200"/>
            <a:ext cx="17221200" cy="11431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17709" tIns="108855" rIns="217709" bIns="108855">
            <a:spAutoFit/>
          </a:bodyPr>
          <a:lstStyle/>
          <a:p>
            <a:pPr algn="just"/>
            <a:r>
              <a:rPr lang="en-US" sz="6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≠ 1.Ta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6373" name="Rectangle 21"/>
          <p:cNvSpPr>
            <a:spLocks noChangeArrowheads="1"/>
          </p:cNvSpPr>
          <p:nvPr/>
        </p:nvSpPr>
        <p:spPr bwMode="auto">
          <a:xfrm>
            <a:off x="9601200" y="5943600"/>
            <a:ext cx="13423899" cy="10508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 algn="just"/>
            <a:r>
              <a:rPr lang="en-US" sz="5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5400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5400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minh: </a:t>
            </a:r>
            <a:r>
              <a:rPr lang="en-US" sz="54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54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6377" name="Object 2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701121083"/>
              </p:ext>
            </p:extLst>
          </p:nvPr>
        </p:nvGraphicFramePr>
        <p:xfrm>
          <a:off x="13335000" y="7315200"/>
          <a:ext cx="312420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71252" imgH="342751" progId="Equation.DSMT4">
                  <p:embed/>
                </p:oleObj>
              </mc:Choice>
              <mc:Fallback>
                <p:oleObj name="Equation" r:id="rId6" imgW="571252" imgH="342751" progId="Equation.DSMT4">
                  <p:embed/>
                  <p:pic>
                    <p:nvPicPr>
                      <p:cNvPr id="0" name="Picture 11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0" y="7315200"/>
                        <a:ext cx="3124200" cy="1752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6380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2161805"/>
              </p:ext>
            </p:extLst>
          </p:nvPr>
        </p:nvGraphicFramePr>
        <p:xfrm>
          <a:off x="18059400" y="6629400"/>
          <a:ext cx="2667000" cy="178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08000" imgH="330200" progId="Equation.DSMT4">
                  <p:embed/>
                </p:oleObj>
              </mc:Choice>
              <mc:Fallback>
                <p:oleObj name="Equation" r:id="rId8" imgW="508000" imgH="330200" progId="Equation.DSMT4">
                  <p:embed/>
                  <p:pic>
                    <p:nvPicPr>
                      <p:cNvPr id="0" name="Picture 1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59400" y="6629400"/>
                        <a:ext cx="2667000" cy="17875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6381" name="Rectangle 29"/>
          <p:cNvSpPr>
            <a:spLocks noChangeArrowheads="1"/>
          </p:cNvSpPr>
          <p:nvPr/>
        </p:nvSpPr>
        <p:spPr bwMode="auto">
          <a:xfrm>
            <a:off x="8686800" y="7315200"/>
            <a:ext cx="2747994" cy="10508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217709" tIns="108855" rIns="217709" bIns="108855">
            <a:spAutoFit/>
          </a:bodyPr>
          <a:lstStyle/>
          <a:p>
            <a:r>
              <a:rPr lang="en-US" sz="5400" b="1" i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</a:t>
            </a:r>
            <a:r>
              <a:rPr lang="en-US" sz="54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382" name="Rectangle 30"/>
          <p:cNvSpPr>
            <a:spLocks noChangeArrowheads="1"/>
          </p:cNvSpPr>
          <p:nvPr/>
        </p:nvSpPr>
        <p:spPr bwMode="auto">
          <a:xfrm>
            <a:off x="11430000" y="7315200"/>
            <a:ext cx="1940081" cy="10508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217709" tIns="108855" rIns="217709" bIns="108855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6383" name="Rectangle 31"/>
          <p:cNvSpPr>
            <a:spLocks noChangeArrowheads="1"/>
          </p:cNvSpPr>
          <p:nvPr/>
        </p:nvSpPr>
        <p:spPr bwMode="auto">
          <a:xfrm>
            <a:off x="8686800" y="8534400"/>
            <a:ext cx="3412066" cy="1881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17709" tIns="108855" rIns="217709" bIns="108855" anchor="ctr">
            <a:spAutoFit/>
          </a:bodyPr>
          <a:lstStyle/>
          <a:p>
            <a:pPr algn="l"/>
            <a:r>
              <a:rPr lang="en-US" sz="54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0" hangingPunct="0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56384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119838"/>
              </p:ext>
            </p:extLst>
          </p:nvPr>
        </p:nvGraphicFramePr>
        <p:xfrm>
          <a:off x="10109200" y="8839200"/>
          <a:ext cx="8664575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52480" imgH="482400" progId="Equation.DSMT4">
                  <p:embed/>
                </p:oleObj>
              </mc:Choice>
              <mc:Fallback>
                <p:oleObj name="Equation" r:id="rId10" imgW="1752480" imgH="482400" progId="Equation.DSMT4">
                  <p:embed/>
                  <p:pic>
                    <p:nvPicPr>
                      <p:cNvPr id="0" name="Picture 1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09200" y="8839200"/>
                        <a:ext cx="8664575" cy="2400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6385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8434421"/>
              </p:ext>
            </p:extLst>
          </p:nvPr>
        </p:nvGraphicFramePr>
        <p:xfrm>
          <a:off x="10282239" y="10950575"/>
          <a:ext cx="13034962" cy="2765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577960" imgH="520560" progId="Equation.DSMT4">
                  <p:embed/>
                </p:oleObj>
              </mc:Choice>
              <mc:Fallback>
                <p:oleObj name="Equation" r:id="rId12" imgW="2577960" imgH="520560" progId="Equation.DSMT4">
                  <p:embed/>
                  <p:pic>
                    <p:nvPicPr>
                      <p:cNvPr id="0" name="Picture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2239" y="10950575"/>
                        <a:ext cx="13034962" cy="2765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6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6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6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5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5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6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6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6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5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6" grpId="0"/>
      <p:bldP spid="356367" grpId="0"/>
      <p:bldP spid="356373" grpId="0"/>
      <p:bldP spid="356381" grpId="0"/>
      <p:bldP spid="356382" grpId="0"/>
      <p:bldP spid="3563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9" name="Text Box 11"/>
          <p:cNvSpPr txBox="1">
            <a:spLocks noChangeArrowheads="1"/>
          </p:cNvSpPr>
          <p:nvPr/>
        </p:nvSpPr>
        <p:spPr bwMode="auto">
          <a:xfrm>
            <a:off x="1752600" y="2514600"/>
            <a:ext cx="4622800" cy="11431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i="1" u="sng" dirty="0">
                <a:solidFill>
                  <a:srgbClr val="3333FF"/>
                </a:solidFill>
                <a:latin typeface="Times New Roman" pitchFamily="18" charset="0"/>
              </a:rPr>
              <a:t>Ví dụ 3:</a:t>
            </a:r>
          </a:p>
        </p:txBody>
      </p:sp>
      <p:graphicFrame>
        <p:nvGraphicFramePr>
          <p:cNvPr id="160780" name="Object 12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382270366"/>
              </p:ext>
            </p:extLst>
          </p:nvPr>
        </p:nvGraphicFramePr>
        <p:xfrm>
          <a:off x="2895600" y="3200400"/>
          <a:ext cx="19310350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27120" imgH="533160" progId="Equation.DSMT4">
                  <p:embed/>
                </p:oleObj>
              </mc:Choice>
              <mc:Fallback>
                <p:oleObj name="Equation" r:id="rId2" imgW="3327120" imgH="533160" progId="Equation.DSMT4">
                  <p:embed/>
                  <p:pic>
                    <p:nvPicPr>
                      <p:cNvPr id="0" name="Picture 1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200400"/>
                        <a:ext cx="19310350" cy="30956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5105400" y="2514600"/>
            <a:ext cx="3911600" cy="13759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700" dirty="0" err="1">
                <a:latin typeface="Times New Roman" pitchFamily="18" charset="0"/>
              </a:rPr>
              <a:t>Tính</a:t>
            </a:r>
            <a:r>
              <a:rPr lang="en-US" sz="6700" dirty="0">
                <a:latin typeface="Times New Roman" pitchFamily="18" charset="0"/>
              </a:rPr>
              <a:t>:</a:t>
            </a:r>
          </a:p>
        </p:txBody>
      </p:sp>
      <p:sp>
        <p:nvSpPr>
          <p:cNvPr id="160783" name="AutoShape 15"/>
          <p:cNvSpPr>
            <a:spLocks noChangeArrowheads="1"/>
          </p:cNvSpPr>
          <p:nvPr/>
        </p:nvSpPr>
        <p:spPr bwMode="auto">
          <a:xfrm>
            <a:off x="9982200" y="8229600"/>
            <a:ext cx="11887200" cy="4306251"/>
          </a:xfrm>
          <a:prstGeom prst="cloudCallout">
            <a:avLst>
              <a:gd name="adj1" fmla="val -67444"/>
              <a:gd name="adj2" fmla="val -92533"/>
            </a:avLst>
          </a:prstGeom>
          <a:solidFill>
            <a:srgbClr val="FFC000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lIns="217709" tIns="108855" rIns="217709" bIns="108855" anchor="ctr"/>
          <a:lstStyle/>
          <a:p>
            <a:pPr algn="ctr"/>
            <a:r>
              <a:rPr lang="en-US" sz="7200" b="1" dirty="0" err="1">
                <a:solidFill>
                  <a:srgbClr val="3333FF"/>
                </a:solidFill>
                <a:latin typeface="Times New Roman" pitchFamily="18" charset="0"/>
              </a:rPr>
              <a:t>Chia</a:t>
            </a:r>
            <a:r>
              <a:rPr lang="en-US" sz="7200" b="1" dirty="0">
                <a:solidFill>
                  <a:srgbClr val="3333FF"/>
                </a:solidFill>
                <a:latin typeface="Times New Roman" pitchFamily="18" charset="0"/>
              </a:rPr>
              <a:t> 4 </a:t>
            </a:r>
            <a:r>
              <a:rPr lang="en-US" sz="7200" b="1" dirty="0" err="1">
                <a:solidFill>
                  <a:srgbClr val="3333FF"/>
                </a:solidFill>
                <a:latin typeface="Times New Roman" pitchFamily="18" charset="0"/>
              </a:rPr>
              <a:t>nhóm</a:t>
            </a:r>
            <a:r>
              <a:rPr lang="en-US" sz="7200" b="1" dirty="0">
                <a:solidFill>
                  <a:srgbClr val="3333FF"/>
                </a:solidFill>
                <a:latin typeface="Times New Roman" pitchFamily="18" charset="0"/>
              </a:rPr>
              <a:t>, </a:t>
            </a:r>
            <a:r>
              <a:rPr lang="en-US" sz="7200" b="1" dirty="0" err="1">
                <a:solidFill>
                  <a:srgbClr val="3333FF"/>
                </a:solidFill>
                <a:latin typeface="Times New Roman" pitchFamily="18" charset="0"/>
              </a:rPr>
              <a:t>mỗi</a:t>
            </a:r>
            <a:r>
              <a:rPr lang="en-US" sz="7200" b="1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7200" b="1" dirty="0" err="1">
                <a:solidFill>
                  <a:srgbClr val="3333FF"/>
                </a:solidFill>
                <a:latin typeface="Times New Roman" pitchFamily="18" charset="0"/>
              </a:rPr>
              <a:t>nhóm</a:t>
            </a:r>
            <a:r>
              <a:rPr lang="en-US" sz="7200" b="1" dirty="0">
                <a:solidFill>
                  <a:srgbClr val="3333FF"/>
                </a:solidFill>
                <a:latin typeface="Times New Roman" pitchFamily="18" charset="0"/>
              </a:rPr>
              <a:t> 1 </a:t>
            </a:r>
            <a:r>
              <a:rPr lang="en-US" sz="7200" b="1" dirty="0" err="1">
                <a:solidFill>
                  <a:srgbClr val="3333FF"/>
                </a:solidFill>
                <a:latin typeface="Times New Roman" pitchFamily="18" charset="0"/>
              </a:rPr>
              <a:t>câu</a:t>
            </a:r>
            <a:endParaRPr lang="en-US" sz="7200" b="1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pic>
        <p:nvPicPr>
          <p:cNvPr id="160784" name="Picture 16" descr="MMj02836790000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5200" y="9296400"/>
            <a:ext cx="4064000" cy="334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0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0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0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0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9" grpId="0"/>
      <p:bldP spid="160782" grpId="0"/>
      <p:bldP spid="1607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2" name="Rectangle 4"/>
          <p:cNvSpPr>
            <a:spLocks noChangeArrowheads="1"/>
          </p:cNvSpPr>
          <p:nvPr/>
        </p:nvSpPr>
        <p:spPr bwMode="auto">
          <a:xfrm>
            <a:off x="8609885" y="1447800"/>
            <a:ext cx="11806765" cy="10508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 anchor="ctr">
            <a:spAutoFit/>
          </a:bodyPr>
          <a:lstStyle/>
          <a:p>
            <a:pPr algn="l"/>
            <a:r>
              <a:rPr lang="en-US" sz="5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II- QUY TẮC TÍNH LOGARIT:</a:t>
            </a:r>
            <a:endParaRPr lang="en-US" sz="5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60453" name="Object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07867583"/>
              </p:ext>
            </p:extLst>
          </p:nvPr>
        </p:nvGraphicFramePr>
        <p:xfrm>
          <a:off x="12725400" y="2286000"/>
          <a:ext cx="1196340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77960" imgH="469800" progId="Equation.DSMT4">
                  <p:embed/>
                </p:oleObj>
              </mc:Choice>
              <mc:Fallback>
                <p:oleObj name="Equation" r:id="rId2" imgW="2577960" imgH="469800" progId="Equation.DSMT4">
                  <p:embed/>
                  <p:pic>
                    <p:nvPicPr>
                      <p:cNvPr id="0" name="Picture 9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25400" y="2286000"/>
                        <a:ext cx="11963400" cy="1949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0456" name="Text Box 8"/>
          <p:cNvSpPr txBox="1">
            <a:spLocks noChangeArrowheads="1"/>
          </p:cNvSpPr>
          <p:nvPr/>
        </p:nvSpPr>
        <p:spPr bwMode="auto">
          <a:xfrm>
            <a:off x="9016108" y="3856084"/>
            <a:ext cx="10464800" cy="10508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Lôgarit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0457" name="Text Box 9"/>
          <p:cNvSpPr txBox="1">
            <a:spLocks noChangeArrowheads="1"/>
          </p:cNvSpPr>
          <p:nvPr/>
        </p:nvSpPr>
        <p:spPr bwMode="auto">
          <a:xfrm>
            <a:off x="9144000" y="4876800"/>
            <a:ext cx="4538133" cy="10508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5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5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  <p:sp>
        <p:nvSpPr>
          <p:cNvPr id="360464" name="Text Box 16"/>
          <p:cNvSpPr txBox="1">
            <a:spLocks noChangeArrowheads="1"/>
          </p:cNvSpPr>
          <p:nvPr/>
        </p:nvSpPr>
        <p:spPr bwMode="auto">
          <a:xfrm>
            <a:off x="12039600" y="7467600"/>
            <a:ext cx="8331200" cy="10508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5400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5400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minh: </a:t>
            </a:r>
            <a:r>
              <a:rPr lang="en-US" sz="5400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(SGK)</a:t>
            </a:r>
          </a:p>
        </p:txBody>
      </p:sp>
      <p:sp>
        <p:nvSpPr>
          <p:cNvPr id="360465" name="Text Box 17"/>
          <p:cNvSpPr txBox="1">
            <a:spLocks noChangeArrowheads="1"/>
          </p:cNvSpPr>
          <p:nvPr/>
        </p:nvSpPr>
        <p:spPr bwMode="auto">
          <a:xfrm>
            <a:off x="9220200" y="9753600"/>
            <a:ext cx="14291733" cy="1881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5400" b="1" u="sng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4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5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i="1">
                <a:latin typeface="Times New Roman" panose="02020603050405020304" pitchFamily="18" charset="0"/>
                <a:cs typeface="Times New Roman" panose="02020603050405020304" pitchFamily="18" charset="0"/>
              </a:rPr>
              <a:t>Định lý 1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6046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392641"/>
              </p:ext>
            </p:extLst>
          </p:nvPr>
        </p:nvGraphicFramePr>
        <p:xfrm>
          <a:off x="10744200" y="11734800"/>
          <a:ext cx="13106400" cy="1190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717800" imgH="228600" progId="Equation.DSMT4">
                  <p:embed/>
                </p:oleObj>
              </mc:Choice>
              <mc:Fallback>
                <p:oleObj name="Equation" r:id="rId4" imgW="2717800" imgH="228600" progId="Equation.DSMT4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44200" y="11734800"/>
                        <a:ext cx="13106400" cy="11906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0469" name="Text Box 21"/>
          <p:cNvSpPr txBox="1">
            <a:spLocks noChangeArrowheads="1"/>
          </p:cNvSpPr>
          <p:nvPr/>
        </p:nvSpPr>
        <p:spPr bwMode="auto">
          <a:xfrm>
            <a:off x="11887200" y="8763000"/>
            <a:ext cx="14325600" cy="10508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5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Lôgarit</a:t>
            </a:r>
            <a:r>
              <a:rPr lang="en-US" sz="5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5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lôgarit</a:t>
            </a:r>
            <a:r>
              <a:rPr lang="en-US" sz="5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12268200" y="4876800"/>
            <a:ext cx="11278358" cy="2362200"/>
            <a:chOff x="2200" y="1672"/>
            <a:chExt cx="3121" cy="744"/>
          </a:xfrm>
        </p:grpSpPr>
        <p:sp>
          <p:nvSpPr>
            <p:cNvPr id="10257" name="Text Box 14"/>
            <p:cNvSpPr txBox="1">
              <a:spLocks noChangeArrowheads="1"/>
            </p:cNvSpPr>
            <p:nvPr/>
          </p:nvSpPr>
          <p:spPr bwMode="auto">
            <a:xfrm>
              <a:off x="2200" y="1672"/>
              <a:ext cx="2862" cy="6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5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</a:t>
              </a:r>
              <a:r>
                <a:rPr lang="en-US" sz="54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5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5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5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5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40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5400" baseline="-250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5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40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5400" baseline="-250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5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5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a </a:t>
              </a:r>
              <a:r>
                <a:rPr lang="en-US" sz="540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≠ 1, </a:t>
              </a:r>
            </a:p>
            <a:p>
              <a:pPr algn="l">
                <a:spcBef>
                  <a:spcPct val="50000"/>
                </a:spcBef>
              </a:pPr>
              <a:r>
                <a:rPr lang="en-US" sz="540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5400" i="1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540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sz="5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1024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8367620"/>
                </p:ext>
              </p:extLst>
            </p:nvPr>
          </p:nvGraphicFramePr>
          <p:xfrm>
            <a:off x="2748" y="2056"/>
            <a:ext cx="2491" cy="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828800" imgH="228600" progId="Equation.DSMT4">
                    <p:embed/>
                  </p:oleObj>
                </mc:Choice>
                <mc:Fallback>
                  <p:oleObj name="Equation" r:id="rId6" imgW="1828800" imgH="228600" progId="Equation.DSMT4">
                    <p:embed/>
                    <p:pic>
                      <p:nvPicPr>
                        <p:cNvPr id="0" name="Picture 9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8" y="2056"/>
                          <a:ext cx="2491" cy="3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58" name="Rectangle 24"/>
            <p:cNvSpPr>
              <a:spLocks noChangeArrowheads="1"/>
            </p:cNvSpPr>
            <p:nvPr/>
          </p:nvSpPr>
          <p:spPr bwMode="auto">
            <a:xfrm>
              <a:off x="2232" y="1728"/>
              <a:ext cx="3089" cy="688"/>
            </a:xfrm>
            <a:prstGeom prst="rect">
              <a:avLst/>
            </a:prstGeom>
            <a:noFill/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87FB20C-63A2-4483-887A-A8CF404C4F21}"/>
              </a:ext>
            </a:extLst>
          </p:cNvPr>
          <p:cNvGrpSpPr/>
          <p:nvPr/>
        </p:nvGrpSpPr>
        <p:grpSpPr>
          <a:xfrm>
            <a:off x="87631" y="1447800"/>
            <a:ext cx="8609288" cy="11823012"/>
            <a:chOff x="26020" y="1491906"/>
            <a:chExt cx="7924799" cy="11823012"/>
          </a:xfrm>
        </p:grpSpPr>
        <p:sp>
          <p:nvSpPr>
            <p:cNvPr id="22" name="Text Box 7">
              <a:extLst>
                <a:ext uri="{FF2B5EF4-FFF2-40B4-BE49-F238E27FC236}">
                  <a16:creationId xmlns:a16="http://schemas.microsoft.com/office/drawing/2014/main" id="{0CC78F37-5A3C-46AB-BB41-9623C84FE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20" y="1491906"/>
              <a:ext cx="7924799" cy="11823012"/>
            </a:xfrm>
            <a:prstGeom prst="rect">
              <a:avLst/>
            </a:prstGeom>
            <a:noFill/>
            <a:ln w="95250" cmpd="thinThick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 lIns="217709" tIns="108855" rIns="217709" bIns="108855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§3. LÔGARIT </a:t>
              </a:r>
            </a:p>
            <a:p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lôgarit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spcBef>
                  <a:spcPct val="50000"/>
                </a:spcBef>
              </a:pP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573E4006-F090-4874-9551-0191489105D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3666872"/>
                </p:ext>
              </p:extLst>
            </p:nvPr>
          </p:nvGraphicFramePr>
          <p:xfrm>
            <a:off x="452699" y="6639608"/>
            <a:ext cx="6167094" cy="1850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574640" imgH="507960" progId="Equation.DSMT4">
                    <p:embed/>
                  </p:oleObj>
                </mc:Choice>
                <mc:Fallback>
                  <p:oleObj name="Equation" r:id="rId8" imgW="1574640" imgH="50796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452699" y="6639608"/>
                          <a:ext cx="6167094" cy="18501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8">
              <a:extLst>
                <a:ext uri="{FF2B5EF4-FFF2-40B4-BE49-F238E27FC236}">
                  <a16:creationId xmlns:a16="http://schemas.microsoft.com/office/drawing/2014/main" id="{069A4F01-847A-4FFE-B0B2-0E55FA81CD2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1932735"/>
                </p:ext>
              </p:extLst>
            </p:nvPr>
          </p:nvGraphicFramePr>
          <p:xfrm>
            <a:off x="1067622" y="4526363"/>
            <a:ext cx="4687015" cy="945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320480" imgH="241200" progId="Equation.DSMT4">
                    <p:embed/>
                  </p:oleObj>
                </mc:Choice>
                <mc:Fallback>
                  <p:oleObj name="Equation" r:id="rId10" imgW="1320480" imgH="241200" progId="Equation.DSMT4">
                    <p:embed/>
                    <p:pic>
                      <p:nvPicPr>
                        <p:cNvPr id="8194" name="Object 8"/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7622" y="4526363"/>
                          <a:ext cx="4687015" cy="94536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405086C-A3D4-4871-BA1A-45ECA401A3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657089"/>
              </p:ext>
            </p:extLst>
          </p:nvPr>
        </p:nvGraphicFramePr>
        <p:xfrm>
          <a:off x="3765122" y="3727166"/>
          <a:ext cx="2695589" cy="68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65160" imgH="203040" progId="Equation.DSMT4">
                  <p:embed/>
                </p:oleObj>
              </mc:Choice>
              <mc:Fallback>
                <p:oleObj name="Equation" r:id="rId12" imgW="965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765122" y="3727166"/>
                        <a:ext cx="2695589" cy="682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E717196-4FDF-46B2-B4EC-E7E1DE8A69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5280751"/>
              </p:ext>
            </p:extLst>
          </p:nvPr>
        </p:nvGraphicFramePr>
        <p:xfrm>
          <a:off x="3572712" y="5670516"/>
          <a:ext cx="3080408" cy="68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65160" imgH="203040" progId="Equation.DSMT4">
                  <p:embed/>
                </p:oleObj>
              </mc:Choice>
              <mc:Fallback>
                <p:oleObj name="Equation" r:id="rId14" imgW="965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572712" y="5670516"/>
                        <a:ext cx="3080408" cy="682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0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0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0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0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0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0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60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52" grpId="0"/>
      <p:bldP spid="360456" grpId="0"/>
      <p:bldP spid="360457" grpId="0"/>
      <p:bldP spid="360464" grpId="0"/>
      <p:bldP spid="360465" grpId="0"/>
      <p:bldP spid="3604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4547" name="Object 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278985909"/>
              </p:ext>
            </p:extLst>
          </p:nvPr>
        </p:nvGraphicFramePr>
        <p:xfrm>
          <a:off x="9637183" y="2420256"/>
          <a:ext cx="146304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82800" imgH="482400" progId="Equation.DSMT4">
                  <p:embed/>
                </p:oleObj>
              </mc:Choice>
              <mc:Fallback>
                <p:oleObj name="Equation" r:id="rId2" imgW="3682800" imgH="482400" progId="Equation.DSMT4">
                  <p:embed/>
                  <p:pic>
                    <p:nvPicPr>
                      <p:cNvPr id="0" name="Picture 11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7183" y="2420256"/>
                        <a:ext cx="14630400" cy="1981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4548" name="Text Box 4"/>
          <p:cNvSpPr txBox="1">
            <a:spLocks noChangeArrowheads="1"/>
          </p:cNvSpPr>
          <p:nvPr/>
        </p:nvSpPr>
        <p:spPr bwMode="auto">
          <a:xfrm>
            <a:off x="9144000" y="1447800"/>
            <a:ext cx="12090400" cy="10508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Lôgarit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64549" name="Text Box 5"/>
          <p:cNvSpPr txBox="1">
            <a:spLocks noChangeArrowheads="1"/>
          </p:cNvSpPr>
          <p:nvPr/>
        </p:nvSpPr>
        <p:spPr bwMode="auto">
          <a:xfrm>
            <a:off x="9906000" y="4191000"/>
            <a:ext cx="5046133" cy="10508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5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5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  <p:sp>
        <p:nvSpPr>
          <p:cNvPr id="364552" name="Text Box 8"/>
          <p:cNvSpPr txBox="1">
            <a:spLocks noChangeArrowheads="1"/>
          </p:cNvSpPr>
          <p:nvPr/>
        </p:nvSpPr>
        <p:spPr bwMode="auto">
          <a:xfrm>
            <a:off x="10515600" y="9144000"/>
            <a:ext cx="13487400" cy="10508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217709" tIns="108855" rIns="217709" bIns="108855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54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Lôgarit</a:t>
            </a:r>
            <a:r>
              <a:rPr lang="en-US" sz="54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54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54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i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lôgarit</a:t>
            </a:r>
            <a:r>
              <a:rPr lang="en-US" sz="5400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4553" name="Text Box 9"/>
          <p:cNvSpPr txBox="1">
            <a:spLocks noChangeArrowheads="1"/>
          </p:cNvSpPr>
          <p:nvPr/>
        </p:nvSpPr>
        <p:spPr bwMode="auto">
          <a:xfrm>
            <a:off x="9982200" y="10792097"/>
            <a:ext cx="4504267" cy="105083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217709" tIns="108855" rIns="217709" bIns="108855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5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graphicFrame>
        <p:nvGraphicFramePr>
          <p:cNvPr id="36455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550277"/>
              </p:ext>
            </p:extLst>
          </p:nvPr>
        </p:nvGraphicFramePr>
        <p:xfrm>
          <a:off x="13639800" y="10439400"/>
          <a:ext cx="7185683" cy="1907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40948" imgH="393529" progId="Equation.DSMT4">
                  <p:embed/>
                </p:oleObj>
              </mc:Choice>
              <mc:Fallback>
                <p:oleObj name="Equation" r:id="rId4" imgW="1040948" imgH="393529" progId="Equation.DSMT4">
                  <p:embed/>
                  <p:pic>
                    <p:nvPicPr>
                      <p:cNvPr id="0" name="Picture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39800" y="10439400"/>
                        <a:ext cx="7185683" cy="19076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0058400" y="5486400"/>
            <a:ext cx="13868400" cy="3352800"/>
            <a:chOff x="2460" y="1152"/>
            <a:chExt cx="3276" cy="1056"/>
          </a:xfrm>
        </p:grpSpPr>
        <p:sp>
          <p:nvSpPr>
            <p:cNvPr id="11280" name="Text Box 6"/>
            <p:cNvSpPr txBox="1">
              <a:spLocks noChangeArrowheads="1"/>
            </p:cNvSpPr>
            <p:nvPr/>
          </p:nvSpPr>
          <p:spPr bwMode="auto">
            <a:xfrm>
              <a:off x="2460" y="1152"/>
              <a:ext cx="3276" cy="29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5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54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5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5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  <a:r>
                <a:rPr lang="en-US" sz="5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a, b</a:t>
              </a:r>
              <a:r>
                <a:rPr lang="en-US" sz="5400" baseline="-250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5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b</a:t>
              </a:r>
              <a:r>
                <a:rPr lang="en-US" sz="5400" baseline="-250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5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5400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a </a:t>
              </a:r>
              <a:r>
                <a:rPr lang="en-US" sz="540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≠ 1, </a:t>
              </a:r>
              <a:r>
                <a:rPr lang="en-US" sz="5400" i="1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</a:t>
              </a:r>
              <a:r>
                <a:rPr lang="en-US" sz="540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i="1" dirty="0" err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5400" i="1" dirty="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  <p:graphicFrame>
          <p:nvGraphicFramePr>
            <p:cNvPr id="11271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1952076"/>
                </p:ext>
              </p:extLst>
            </p:nvPr>
          </p:nvGraphicFramePr>
          <p:xfrm>
            <a:off x="2874" y="1440"/>
            <a:ext cx="2429" cy="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752600" imgH="482600" progId="Equation.DSMT4">
                    <p:embed/>
                  </p:oleObj>
                </mc:Choice>
                <mc:Fallback>
                  <p:oleObj name="Equation" r:id="rId6" imgW="1752600" imgH="482600" progId="Equation.DSMT4">
                    <p:embed/>
                    <p:pic>
                      <p:nvPicPr>
                        <p:cNvPr id="0" name="Picture 1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4" y="1440"/>
                          <a:ext cx="2429" cy="7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281" name="Rectangle 21"/>
            <p:cNvSpPr>
              <a:spLocks noChangeArrowheads="1"/>
            </p:cNvSpPr>
            <p:nvPr/>
          </p:nvSpPr>
          <p:spPr bwMode="auto">
            <a:xfrm>
              <a:off x="2640" y="1152"/>
              <a:ext cx="3042" cy="1056"/>
            </a:xfrm>
            <a:prstGeom prst="rect">
              <a:avLst/>
            </a:prstGeom>
            <a:noFill/>
            <a:ln w="9525" algn="ctr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5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9443E30-93C1-404C-8F74-12CC3EC4FCB2}"/>
              </a:ext>
            </a:extLst>
          </p:cNvPr>
          <p:cNvGrpSpPr/>
          <p:nvPr/>
        </p:nvGrpSpPr>
        <p:grpSpPr>
          <a:xfrm>
            <a:off x="97798" y="1696447"/>
            <a:ext cx="9189947" cy="12115800"/>
            <a:chOff x="26020" y="1600200"/>
            <a:chExt cx="7924799" cy="11492153"/>
          </a:xfrm>
        </p:grpSpPr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0F145CCF-D12A-4D89-A73B-7D8053BC11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20" y="1600200"/>
              <a:ext cx="7924799" cy="11492153"/>
            </a:xfrm>
            <a:prstGeom prst="rect">
              <a:avLst/>
            </a:prstGeom>
            <a:noFill/>
            <a:ln w="95250" cmpd="thinThick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 lIns="217709" tIns="108855" rIns="217709" bIns="108855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§3. LÔGARIT </a:t>
              </a:r>
            </a:p>
            <a:p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I.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lôgarit</a:t>
              </a:r>
              <a:r>
                <a:rPr lang="en-US" b="1" dirty="0"/>
                <a:t>:</a:t>
              </a:r>
              <a:endParaRPr lang="en-US" dirty="0"/>
            </a:p>
            <a:p>
              <a:pPr algn="l">
                <a:spcBef>
                  <a:spcPct val="50000"/>
                </a:spcBef>
              </a:pPr>
              <a:r>
                <a:rPr lang="en-US" b="1" dirty="0"/>
                <a:t>1. </a:t>
              </a:r>
              <a:r>
                <a:rPr lang="en-US" b="1" u="sng" dirty="0" err="1"/>
                <a:t>Định</a:t>
              </a:r>
              <a:r>
                <a:rPr lang="en-US" b="1" u="sng" dirty="0"/>
                <a:t> </a:t>
              </a:r>
              <a:r>
                <a:rPr lang="en-US" b="1" u="sng" dirty="0" err="1"/>
                <a:t>nghĩa</a:t>
              </a:r>
              <a:r>
                <a:rPr lang="en-US" b="1" dirty="0"/>
                <a:t>:</a:t>
              </a: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en-US" b="1" dirty="0"/>
                <a:t>2. </a:t>
              </a:r>
              <a:r>
                <a:rPr lang="en-US" b="1" u="sng" dirty="0" err="1"/>
                <a:t>Tính</a:t>
              </a:r>
              <a:r>
                <a:rPr lang="en-US" b="1" u="sng" dirty="0"/>
                <a:t> </a:t>
              </a:r>
              <a:r>
                <a:rPr lang="en-US" b="1" u="sng" dirty="0" err="1"/>
                <a:t>chất</a:t>
              </a:r>
              <a:r>
                <a:rPr lang="en-US" b="1" dirty="0"/>
                <a:t>:</a:t>
              </a: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  <a:p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II.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tắc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lôgarit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spcBef>
                  <a:spcPct val="50000"/>
                </a:spcBef>
              </a:pP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Lôgarit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  <a:p>
              <a:pPr algn="l">
                <a:spcBef>
                  <a:spcPct val="50000"/>
                </a:spcBef>
              </a:pPr>
              <a:endParaRPr lang="en-US" b="1" dirty="0">
                <a:solidFill>
                  <a:srgbClr val="3333FF"/>
                </a:solidFill>
              </a:endParaRPr>
            </a:p>
          </p:txBody>
        </p:sp>
        <p:graphicFrame>
          <p:nvGraphicFramePr>
            <p:cNvPr id="11268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77985480"/>
                </p:ext>
              </p:extLst>
            </p:nvPr>
          </p:nvGraphicFramePr>
          <p:xfrm>
            <a:off x="521318" y="9820595"/>
            <a:ext cx="69342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828800" imgH="228600" progId="Equation.DSMT4">
                    <p:embed/>
                  </p:oleObj>
                </mc:Choice>
                <mc:Fallback>
                  <p:oleObj name="Equation" r:id="rId8" imgW="1828800" imgH="228600" progId="Equation.DSMT4">
                    <p:embed/>
                    <p:pic>
                      <p:nvPicPr>
                        <p:cNvPr id="0" name="Picture 1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318" y="9820595"/>
                          <a:ext cx="6934200" cy="8382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E7DDDA0B-7D70-4ECD-830F-AE05EB3F829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3392372"/>
                </p:ext>
              </p:extLst>
            </p:nvPr>
          </p:nvGraphicFramePr>
          <p:xfrm>
            <a:off x="706720" y="6074179"/>
            <a:ext cx="5762769" cy="17288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1574640" imgH="507960" progId="Equation.DSMT4">
                    <p:embed/>
                  </p:oleObj>
                </mc:Choice>
                <mc:Fallback>
                  <p:oleObj name="Equation" r:id="rId10" imgW="1574640" imgH="50796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573E4006-F090-4874-9551-0191489105D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06720" y="6074179"/>
                          <a:ext cx="5762769" cy="17288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8">
              <a:extLst>
                <a:ext uri="{FF2B5EF4-FFF2-40B4-BE49-F238E27FC236}">
                  <a16:creationId xmlns:a16="http://schemas.microsoft.com/office/drawing/2014/main" id="{83D53566-25E5-4BD5-A229-AA02898AD71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81448644"/>
                </p:ext>
              </p:extLst>
            </p:nvPr>
          </p:nvGraphicFramePr>
          <p:xfrm>
            <a:off x="706720" y="4279722"/>
            <a:ext cx="5333999" cy="914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269720" imgH="241200" progId="Equation.DSMT4">
                    <p:embed/>
                  </p:oleObj>
                </mc:Choice>
                <mc:Fallback>
                  <p:oleObj name="Equation" r:id="rId12" imgW="1269720" imgH="241200" progId="Equation.DSMT4">
                    <p:embed/>
                    <p:pic>
                      <p:nvPicPr>
                        <p:cNvPr id="23" name="Object 8">
                          <a:extLst>
                            <a:ext uri="{FF2B5EF4-FFF2-40B4-BE49-F238E27FC236}">
                              <a16:creationId xmlns:a16="http://schemas.microsoft.com/office/drawing/2014/main" id="{069A4F01-847A-4FFE-B0B2-0E55FA81CD20}"/>
                            </a:ext>
                          </a:extLst>
                        </p:cNvPr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6720" y="4279722"/>
                          <a:ext cx="5333999" cy="91440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43A8334-5F66-4C5F-845E-948CDE0989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402518"/>
              </p:ext>
            </p:extLst>
          </p:nvPr>
        </p:nvGraphicFramePr>
        <p:xfrm>
          <a:off x="3560264" y="3767493"/>
          <a:ext cx="307975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080030" imgH="682945" progId="Equation.DSMT4">
                  <p:embed/>
                </p:oleObj>
              </mc:Choice>
              <mc:Fallback>
                <p:oleObj name="Equation" r:id="rId14" imgW="3080030" imgH="68294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560264" y="3767493"/>
                        <a:ext cx="3079750" cy="68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D50974C-0A29-4D96-A279-0588E3223C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9856784"/>
              </p:ext>
            </p:extLst>
          </p:nvPr>
        </p:nvGraphicFramePr>
        <p:xfrm>
          <a:off x="3505200" y="5711617"/>
          <a:ext cx="3079750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080030" imgH="682945" progId="Equation.DSMT4">
                  <p:embed/>
                </p:oleObj>
              </mc:Choice>
              <mc:Fallback>
                <p:oleObj name="Equation" r:id="rId16" imgW="3080030" imgH="68294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505200" y="5711617"/>
                        <a:ext cx="3079750" cy="68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93A1C3B-B174-4C8C-A422-42D7F0F9E7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2052603"/>
              </p:ext>
            </p:extLst>
          </p:nvPr>
        </p:nvGraphicFramePr>
        <p:xfrm>
          <a:off x="5916815" y="9353094"/>
          <a:ext cx="3306230" cy="825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180800" imgH="228600" progId="Equation.DSMT4">
                  <p:embed/>
                </p:oleObj>
              </mc:Choice>
              <mc:Fallback>
                <p:oleObj name="Equation" r:id="rId18" imgW="1180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916815" y="9353094"/>
                        <a:ext cx="3306230" cy="825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4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4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4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4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4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548" grpId="0"/>
      <p:bldP spid="364549" grpId="0"/>
      <p:bldP spid="364552" grpId="0"/>
      <p:bldP spid="36455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5372</TotalTime>
  <Words>823</Words>
  <Application>Microsoft Office PowerPoint</Application>
  <PresentationFormat>Custom</PresentationFormat>
  <Paragraphs>193</Paragraphs>
  <Slides>20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#9Slide03 IcielUni Sans Heavy</vt:lpstr>
      <vt:lpstr>#9Slide07 Itim</vt:lpstr>
      <vt:lpstr>#9Slide07 Koni</vt:lpstr>
      <vt:lpstr>Arial</vt:lpstr>
      <vt:lpstr>Arial Unicode MS</vt:lpstr>
      <vt:lpstr>AvantGarde-Demi</vt:lpstr>
      <vt:lpstr>Calibri</vt:lpstr>
      <vt:lpstr>Calibri Light</vt:lpstr>
      <vt:lpstr>Chu Van An</vt:lpstr>
      <vt:lpstr>Tahoma</vt:lpstr>
      <vt:lpstr>Times New Roman</vt:lpstr>
      <vt:lpstr>VNI-Souvir</vt:lpstr>
      <vt:lpstr>Office Theme</vt:lpstr>
      <vt:lpstr>1_Office Theme</vt:lpstr>
      <vt:lpstr>Equation</vt:lpstr>
      <vt:lpstr>MathType 7.0 Equation</vt:lpstr>
      <vt:lpstr>PowerPoint Presentation</vt:lpstr>
      <vt:lpstr>PowerPoint Presentation</vt:lpstr>
      <vt:lpstr>HOẠT ĐỘNG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TÓM TẮT NỘI DUNG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84352202277</cp:lastModifiedBy>
  <cp:revision>522</cp:revision>
  <dcterms:created xsi:type="dcterms:W3CDTF">2013-08-31T11:42:51Z</dcterms:created>
  <dcterms:modified xsi:type="dcterms:W3CDTF">2021-08-26T05:28:18Z</dcterms:modified>
</cp:coreProperties>
</file>