
<file path=[Content_Types].xml><?xml version="1.0" encoding="utf-8"?>
<Types xmlns="http://schemas.openxmlformats.org/package/2006/content-types">
  <Default Extension="bin" ContentType="application/vnd.openxmlformats-officedocument.oleObject"/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334" r:id="rId2"/>
    <p:sldId id="336" r:id="rId3"/>
    <p:sldId id="335" r:id="rId4"/>
    <p:sldId id="337" r:id="rId5"/>
    <p:sldId id="338" r:id="rId6"/>
    <p:sldId id="339" r:id="rId7"/>
    <p:sldId id="340" r:id="rId8"/>
    <p:sldId id="342" r:id="rId9"/>
    <p:sldId id="341" r:id="rId10"/>
    <p:sldId id="343" r:id="rId11"/>
    <p:sldId id="344" r:id="rId12"/>
    <p:sldId id="345" r:id="rId13"/>
    <p:sldId id="346" r:id="rId14"/>
    <p:sldId id="347" r:id="rId15"/>
    <p:sldId id="348" r:id="rId16"/>
    <p:sldId id="349" r:id="rId17"/>
    <p:sldId id="350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138" y="4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52E4452-DCE6-4D1A-8DC7-F7D2FE031775}" type="datetimeFigureOut">
              <a:rPr lang="en-US" smtClean="0"/>
              <a:t>9/22/2022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1895B61-1011-44FF-84F1-147B356BA3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1592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08E0FF87-64F0-4404-80E3-10041284969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id="{B4DC34C4-4C77-4ECB-85CD-3B28331BA8A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EB173C-D4D8-40EC-FF7F-516AE63AD9C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4A58E30-49A2-82F2-1EFF-33F61687224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BA7E2F4-868E-31BB-8AC2-B3F29FD803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5C9D0-0138-48A2-85FC-E2F8433B2357}" type="datetimeFigureOut">
              <a:rPr lang="en-US" smtClean="0"/>
              <a:t>9/22/2022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A72D759-F032-AC13-4E6E-0E2EE49541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B94EC9B-43BA-D768-61CA-CAB890AF4F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6E788F-DF69-461D-9DF0-0588666DD6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66675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F2A951-19F7-93E2-97BA-2D234C876E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95B1258-0B5E-F678-F0D6-470491E47B2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D733D6A-8C5F-B170-1615-8E9EF035E6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5C9D0-0138-48A2-85FC-E2F8433B2357}" type="datetimeFigureOut">
              <a:rPr lang="en-US" smtClean="0"/>
              <a:t>9/22/2022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BFA2112-D8CB-256F-729B-931E0FA2E2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94772C7-9CC2-FCDC-AABF-14ADFCA6FA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6E788F-DF69-461D-9DF0-0588666DD6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81292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2CC7992-110D-9E73-CB6D-84418F5ADBF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AF12BE5-B7FC-F0C7-77A1-E8D2FF5E37F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966D14D-5D7A-545C-82D9-76D67CDA1D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5C9D0-0138-48A2-85FC-E2F8433B2357}" type="datetimeFigureOut">
              <a:rPr lang="en-US" smtClean="0"/>
              <a:t>9/22/2022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2684D5-D7B4-614D-C998-F0B76146A7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EF2D88A-F983-7ACB-5F5C-6128488386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6E788F-DF69-461D-9DF0-0588666DD6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45281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596CB3-3CD0-3902-C64F-BC40EB60F4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BECBD6-7E6A-F216-7004-54BF3314D1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0AE4133-C6A1-1FB8-B530-108A5C92EE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5C9D0-0138-48A2-85FC-E2F8433B2357}" type="datetimeFigureOut">
              <a:rPr lang="en-US" smtClean="0"/>
              <a:t>9/22/2022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462EEF0-A526-EE0D-106A-2B2C0FEAB0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A214B4F-A1E4-F927-47E6-56F8D55D71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6E788F-DF69-461D-9DF0-0588666DD6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11470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FF3EE0-6517-DBE1-C6D6-B8EEE58C67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1DF614D-BD26-F89A-48D1-A635795132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75856E1-D016-BB98-D64B-3A0AF8F405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5C9D0-0138-48A2-85FC-E2F8433B2357}" type="datetimeFigureOut">
              <a:rPr lang="en-US" smtClean="0"/>
              <a:t>9/22/2022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0C6641F-1279-2A0A-CB2A-6093ECFF2A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2BE1F42-118E-9E83-243D-01B8FD57D2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6E788F-DF69-461D-9DF0-0588666DD6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45667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6860AF-8EA1-37EC-D001-FF684348C6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402792-507C-3844-EDF1-6176B8F5262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4CB2092-C593-E324-4A14-4F00DE6F7F6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6E4EFFF-BAAB-703B-FDCE-8B3493F18F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5C9D0-0138-48A2-85FC-E2F8433B2357}" type="datetimeFigureOut">
              <a:rPr lang="en-US" smtClean="0"/>
              <a:t>9/22/2022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6169F78-2999-51DE-542E-CFB7BAD980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5E7E56C-867D-2000-6852-42111FE651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6E788F-DF69-461D-9DF0-0588666DD6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66373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B75F57-AD25-3525-F709-60B5A52528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4433728-DB9A-34C6-72F7-486A5CE8DB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A0CFCFE-B07A-B85D-E2CB-784F53E5729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EAF6832-1AB6-B559-9802-181055314EA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D0481C3-DD74-94C2-0046-CF51CB219C5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87E4F95-9B02-1B11-C808-F43BE52C1B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5C9D0-0138-48A2-85FC-E2F8433B2357}" type="datetimeFigureOut">
              <a:rPr lang="en-US" smtClean="0"/>
              <a:t>9/22/2022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BF993C2-8E57-FAF0-888D-0BE78A594F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E434DF0-D798-C17D-C004-1A89A8EDFD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6E788F-DF69-461D-9DF0-0588666DD6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01554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13315D-EFD9-570B-54DD-7ADE2DD247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C374235-6CCD-37E5-5A45-C9A485CE29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5C9D0-0138-48A2-85FC-E2F8433B2357}" type="datetimeFigureOut">
              <a:rPr lang="en-US" smtClean="0"/>
              <a:t>9/22/2022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DD8F5A7-0520-C403-B55F-DDCE4336D7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52EF94C-0072-D6A5-C3D5-B8027AB9CC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6E788F-DF69-461D-9DF0-0588666DD6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12768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14CD6F4-E315-2973-78B9-E53205691A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5C9D0-0138-48A2-85FC-E2F8433B2357}" type="datetimeFigureOut">
              <a:rPr lang="en-US" smtClean="0"/>
              <a:t>9/22/2022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3E77638-5056-31BF-8B19-1CAC69894C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2C72C60-F582-9D7C-4EEF-7A9B440913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6E788F-DF69-461D-9DF0-0588666DD6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13539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91A381-1BF6-26CD-BCD5-3CD7F136C1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6CA997-F0C5-3D47-0524-EE8C310107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9B6CB87-A895-288B-DB05-CB63D811DFD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09D35BA-20D8-69FF-34B1-8D4120B98B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5C9D0-0138-48A2-85FC-E2F8433B2357}" type="datetimeFigureOut">
              <a:rPr lang="en-US" smtClean="0"/>
              <a:t>9/22/2022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AEBACE8-4A3E-E836-104B-BF0767742B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66AAEE9-6D3A-B7DC-DAAC-AADD152E7F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6E788F-DF69-461D-9DF0-0588666DD6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48565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282365-3FB6-DC78-774F-426B851141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FC3B77A-961F-9B3E-3533-F362792FA0F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739C9F8-6292-1D19-6233-0917FE46AD5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E6A35FE-FE71-7069-7507-C9FCD494C5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5C9D0-0138-48A2-85FC-E2F8433B2357}" type="datetimeFigureOut">
              <a:rPr lang="en-US" smtClean="0"/>
              <a:t>9/22/2022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B60095B-536B-452A-1D82-9F14332F83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70BC9B9-45A5-509A-E43E-1DA95F8978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6E788F-DF69-461D-9DF0-0588666DD6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23912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AA315ED-AB39-D609-5993-75D1CD50C7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6D68DFF-FAA9-442B-F2B5-AA3FEE1232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95B488C-E780-9D9D-027E-DE38F521240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35C9D0-0138-48A2-85FC-E2F8433B2357}" type="datetimeFigureOut">
              <a:rPr lang="en-US" smtClean="0"/>
              <a:t>9/22/2022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C82DCC6-2C17-8D8E-EB2B-5F3AD46176F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986B6A0-86A1-D3E3-0121-E9F5F6CA589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6E788F-DF69-461D-9DF0-0588666DD6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08023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gif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0.pn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20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pn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5.wmf"/><Relationship Id="rId5" Type="http://schemas.openxmlformats.org/officeDocument/2006/relationships/oleObject" Target="../embeddings/oleObject7.bin"/><Relationship Id="rId4" Type="http://schemas.openxmlformats.org/officeDocument/2006/relationships/image" Target="../media/image34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pn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pn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6.wmf"/><Relationship Id="rId5" Type="http://schemas.openxmlformats.org/officeDocument/2006/relationships/oleObject" Target="../embeddings/oleObject8.bin"/><Relationship Id="rId4" Type="http://schemas.openxmlformats.org/officeDocument/2006/relationships/image" Target="../media/image36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.pn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9.pn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7.pn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1.png"/><Relationship Id="rId5" Type="http://schemas.openxmlformats.org/officeDocument/2006/relationships/image" Target="../media/image40.png"/><Relationship Id="rId4" Type="http://schemas.openxmlformats.org/officeDocument/2006/relationships/image" Target="../media/image38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image" Target="../media/image8.png"/><Relationship Id="rId7" Type="http://schemas.openxmlformats.org/officeDocument/2006/relationships/image" Target="../media/image11.pn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png"/><Relationship Id="rId11" Type="http://schemas.openxmlformats.org/officeDocument/2006/relationships/image" Target="../media/image9.wmf"/><Relationship Id="rId5" Type="http://schemas.openxmlformats.org/officeDocument/2006/relationships/image" Target="../media/image9.png"/><Relationship Id="rId10" Type="http://schemas.openxmlformats.org/officeDocument/2006/relationships/oleObject" Target="../embeddings/oleObject1.bin"/><Relationship Id="rId4" Type="http://schemas.microsoft.com/office/2007/relationships/hdphoto" Target="../media/hdphoto1.wdp"/><Relationship Id="rId9" Type="http://schemas.openxmlformats.org/officeDocument/2006/relationships/image" Target="../media/image13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.bin"/><Relationship Id="rId13" Type="http://schemas.openxmlformats.org/officeDocument/2006/relationships/image" Target="../media/image14.wmf"/><Relationship Id="rId3" Type="http://schemas.openxmlformats.org/officeDocument/2006/relationships/image" Target="../media/image14.png"/><Relationship Id="rId7" Type="http://schemas.openxmlformats.org/officeDocument/2006/relationships/image" Target="../media/image11.wmf"/><Relationship Id="rId12" Type="http://schemas.openxmlformats.org/officeDocument/2006/relationships/oleObject" Target="../embeddings/oleObject6.bin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.bin"/><Relationship Id="rId11" Type="http://schemas.openxmlformats.org/officeDocument/2006/relationships/image" Target="../media/image13.wmf"/><Relationship Id="rId5" Type="http://schemas.openxmlformats.org/officeDocument/2006/relationships/image" Target="../media/image10.wmf"/><Relationship Id="rId10" Type="http://schemas.openxmlformats.org/officeDocument/2006/relationships/oleObject" Target="../embeddings/oleObject5.bin"/><Relationship Id="rId4" Type="http://schemas.openxmlformats.org/officeDocument/2006/relationships/oleObject" Target="../embeddings/oleObject2.bin"/><Relationship Id="rId9" Type="http://schemas.openxmlformats.org/officeDocument/2006/relationships/image" Target="../media/image12.wmf"/><Relationship Id="rId14" Type="http://schemas.openxmlformats.org/officeDocument/2006/relationships/image" Target="../media/image20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3.png"/><Relationship Id="rId4" Type="http://schemas.openxmlformats.org/officeDocument/2006/relationships/image" Target="../media/image2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6.png"/><Relationship Id="rId4" Type="http://schemas.openxmlformats.org/officeDocument/2006/relationships/image" Target="../media/image25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3.png"/><Relationship Id="rId5" Type="http://schemas.openxmlformats.org/officeDocument/2006/relationships/image" Target="../media/image22.png"/><Relationship Id="rId4" Type="http://schemas.openxmlformats.org/officeDocument/2006/relationships/image" Target="../media/image28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9.png"/><Relationship Id="rId3" Type="http://schemas.openxmlformats.org/officeDocument/2006/relationships/image" Target="../media/image15.png"/><Relationship Id="rId7" Type="http://schemas.openxmlformats.org/officeDocument/2006/relationships/image" Target="../media/image19.pn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11" Type="http://schemas.openxmlformats.org/officeDocument/2006/relationships/image" Target="../media/image32.png"/><Relationship Id="rId10" Type="http://schemas.openxmlformats.org/officeDocument/2006/relationships/image" Target="../media/image31.png"/><Relationship Id="rId4" Type="http://schemas.openxmlformats.org/officeDocument/2006/relationships/image" Target="../media/image16.png"/><Relationship Id="rId9" Type="http://schemas.openxmlformats.org/officeDocument/2006/relationships/image" Target="../media/image3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nen4">
            <a:extLst>
              <a:ext uri="{FF2B5EF4-FFF2-40B4-BE49-F238E27FC236}">
                <a16:creationId xmlns:a16="http://schemas.microsoft.com/office/drawing/2014/main" id="{A8D29323-2021-4F61-9680-5B1C123C074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85900" y="0"/>
            <a:ext cx="9144000" cy="6858000"/>
          </a:xfrm>
          <a:prstGeom prst="rect">
            <a:avLst/>
          </a:prstGeom>
          <a:solidFill>
            <a:srgbClr val="00FF00"/>
          </a:solidFill>
          <a:ln w="9525">
            <a:solidFill>
              <a:srgbClr val="FF0000"/>
            </a:solidFill>
            <a:miter lim="800000"/>
            <a:headEnd/>
            <a:tailEnd/>
          </a:ln>
        </p:spPr>
      </p:pic>
      <p:pic>
        <p:nvPicPr>
          <p:cNvPr id="4099" name="Picture 3" descr="8">
            <a:extLst>
              <a:ext uri="{FF2B5EF4-FFF2-40B4-BE49-F238E27FC236}">
                <a16:creationId xmlns:a16="http://schemas.microsoft.com/office/drawing/2014/main" id="{BBB17328-D97A-4F50-AF99-C0303958CEE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667" r="45732"/>
          <a:stretch>
            <a:fillRect/>
          </a:stretch>
        </p:blipFill>
        <p:spPr bwMode="auto">
          <a:xfrm>
            <a:off x="6972300" y="6019800"/>
            <a:ext cx="33909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0" name="Picture 4" descr="8">
            <a:extLst>
              <a:ext uri="{FF2B5EF4-FFF2-40B4-BE49-F238E27FC236}">
                <a16:creationId xmlns:a16="http://schemas.microsoft.com/office/drawing/2014/main" id="{3FE6095C-9C6B-40A7-9723-343FDB39BB9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3333" b="53659"/>
          <a:stretch>
            <a:fillRect/>
          </a:stretch>
        </p:blipFill>
        <p:spPr bwMode="auto">
          <a:xfrm>
            <a:off x="9906000" y="3429000"/>
            <a:ext cx="495300" cy="289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01" name="Text Box 5">
            <a:extLst>
              <a:ext uri="{FF2B5EF4-FFF2-40B4-BE49-F238E27FC236}">
                <a16:creationId xmlns:a16="http://schemas.microsoft.com/office/drawing/2014/main" id="{9CF84FA5-1ACC-422A-BEDA-552C432227A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16388" y="466726"/>
            <a:ext cx="56388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vi-VN" altLang="en-US" sz="2000">
              <a:latin typeface=".VnTime" panose="020B7200000000000000" pitchFamily="34" charset="0"/>
            </a:endParaRPr>
          </a:p>
        </p:txBody>
      </p:sp>
      <p:sp>
        <p:nvSpPr>
          <p:cNvPr id="4102" name="Line 6">
            <a:extLst>
              <a:ext uri="{FF2B5EF4-FFF2-40B4-BE49-F238E27FC236}">
                <a16:creationId xmlns:a16="http://schemas.microsoft.com/office/drawing/2014/main" id="{68DB47C3-D7B0-41AF-B74B-5066759553CE}"/>
              </a:ext>
            </a:extLst>
          </p:cNvPr>
          <p:cNvSpPr>
            <a:spLocks noChangeShapeType="1"/>
          </p:cNvSpPr>
          <p:nvPr/>
        </p:nvSpPr>
        <p:spPr bwMode="auto">
          <a:xfrm>
            <a:off x="1828800" y="381000"/>
            <a:ext cx="8534400" cy="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03" name="Line 7">
            <a:extLst>
              <a:ext uri="{FF2B5EF4-FFF2-40B4-BE49-F238E27FC236}">
                <a16:creationId xmlns:a16="http://schemas.microsoft.com/office/drawing/2014/main" id="{3D0DB0C8-2AE5-450C-A827-9FE23F27DB2A}"/>
              </a:ext>
            </a:extLst>
          </p:cNvPr>
          <p:cNvSpPr>
            <a:spLocks noChangeShapeType="1"/>
          </p:cNvSpPr>
          <p:nvPr/>
        </p:nvSpPr>
        <p:spPr bwMode="auto">
          <a:xfrm>
            <a:off x="10401300" y="381000"/>
            <a:ext cx="0" cy="32004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04" name="Line 8">
            <a:extLst>
              <a:ext uri="{FF2B5EF4-FFF2-40B4-BE49-F238E27FC236}">
                <a16:creationId xmlns:a16="http://schemas.microsoft.com/office/drawing/2014/main" id="{E2B09CF0-1F75-4360-A635-59AD6BC9157A}"/>
              </a:ext>
            </a:extLst>
          </p:cNvPr>
          <p:cNvSpPr>
            <a:spLocks noChangeShapeType="1"/>
          </p:cNvSpPr>
          <p:nvPr/>
        </p:nvSpPr>
        <p:spPr bwMode="auto">
          <a:xfrm>
            <a:off x="1828800" y="381000"/>
            <a:ext cx="0" cy="60960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05" name="Line 9">
            <a:extLst>
              <a:ext uri="{FF2B5EF4-FFF2-40B4-BE49-F238E27FC236}">
                <a16:creationId xmlns:a16="http://schemas.microsoft.com/office/drawing/2014/main" id="{E4601D55-C1B3-432B-8A10-235D37F99357}"/>
              </a:ext>
            </a:extLst>
          </p:cNvPr>
          <p:cNvSpPr>
            <a:spLocks noChangeShapeType="1"/>
          </p:cNvSpPr>
          <p:nvPr/>
        </p:nvSpPr>
        <p:spPr bwMode="auto">
          <a:xfrm>
            <a:off x="1828800" y="6477000"/>
            <a:ext cx="4572000" cy="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4106" name="Picture 10" descr="ngo%20dai">
            <a:extLst>
              <a:ext uri="{FF2B5EF4-FFF2-40B4-BE49-F238E27FC236}">
                <a16:creationId xmlns:a16="http://schemas.microsoft.com/office/drawing/2014/main" id="{CFE6AD58-35EB-443F-B273-CD3B5E2FED88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63132">
            <a:off x="1524000" y="5105400"/>
            <a:ext cx="1524000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7" name="Picture 13" descr="CHIP0102">
            <a:extLst>
              <a:ext uri="{FF2B5EF4-FFF2-40B4-BE49-F238E27FC236}">
                <a16:creationId xmlns:a16="http://schemas.microsoft.com/office/drawing/2014/main" id="{F9933BA5-6AC2-4037-8638-01978A2B452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66900" y="341313"/>
            <a:ext cx="2667000" cy="2965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2238" name="WordArt 14">
            <a:extLst>
              <a:ext uri="{FF2B5EF4-FFF2-40B4-BE49-F238E27FC236}">
                <a16:creationId xmlns:a16="http://schemas.microsoft.com/office/drawing/2014/main" id="{4C7F9B39-1C2D-4011-B938-06BF1B6D961B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368550" y="2884488"/>
            <a:ext cx="7696200" cy="1447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2800" kern="10">
                <a:ln w="9525" cap="sq">
                  <a:solidFill>
                    <a:srgbClr val="FF0000"/>
                  </a:solidFill>
                  <a:round/>
                  <a:headEnd type="none" w="sm" len="sm"/>
                  <a:tailEnd type="none" w="sm" len="sm"/>
                </a:ln>
                <a:solidFill>
                  <a:srgbClr val="FF0000"/>
                </a:solidFill>
                <a:effectLst>
                  <a:outerShdw dist="107763" dir="18900000" algn="ctr" rotWithShape="0">
                    <a:srgbClr val="C0C0C0">
                      <a:alpha val="5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KÍNH CHÀO QUÝ THẦY, CÔ GIÁO </a:t>
            </a:r>
          </a:p>
          <a:p>
            <a:pPr algn="ctr"/>
            <a:r>
              <a:rPr lang="en-US" sz="2800" kern="10">
                <a:ln w="9525" cap="sq">
                  <a:solidFill>
                    <a:srgbClr val="FF0000"/>
                  </a:solidFill>
                  <a:round/>
                  <a:headEnd type="none" w="sm" len="sm"/>
                  <a:tailEnd type="none" w="sm" len="sm"/>
                </a:ln>
                <a:solidFill>
                  <a:srgbClr val="FF0000"/>
                </a:solidFill>
                <a:effectLst>
                  <a:outerShdw dist="107763" dir="18900000" algn="ctr" rotWithShape="0">
                    <a:srgbClr val="C0C0C0">
                      <a:alpha val="5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VÀ CÁC EM HỌC SINH</a:t>
            </a:r>
          </a:p>
        </p:txBody>
      </p:sp>
      <p:sp>
        <p:nvSpPr>
          <p:cNvPr id="4109" name="WordArt 15">
            <a:extLst>
              <a:ext uri="{FF2B5EF4-FFF2-40B4-BE49-F238E27FC236}">
                <a16:creationId xmlns:a16="http://schemas.microsoft.com/office/drawing/2014/main" id="{7125FCB7-E3AB-4043-9ECC-DC2B2ED8CD07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3763963" y="4646613"/>
            <a:ext cx="5029200" cy="1219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49681"/>
              </a:avLst>
            </a:prstTxWarp>
          </a:bodyPr>
          <a:lstStyle/>
          <a:p>
            <a:pPr algn="ctr"/>
            <a:r>
              <a:rPr lang="en-US" sz="3600" kern="10" dirty="0">
                <a:ln w="12700">
                  <a:solidFill>
                    <a:srgbClr val="3333CC"/>
                  </a:solidFill>
                  <a:round/>
                  <a:headEnd/>
                  <a:tailEnd/>
                </a:ln>
                <a:solidFill>
                  <a:srgbClr val="002060"/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GV :Nguyễn Thị Hoài Thu</a:t>
            </a:r>
          </a:p>
          <a:p>
            <a:pPr algn="ctr"/>
            <a:r>
              <a:rPr lang="en-US" sz="3600" kern="10" dirty="0" err="1">
                <a:ln w="12700">
                  <a:solidFill>
                    <a:srgbClr val="3333CC"/>
                  </a:solidFill>
                  <a:round/>
                  <a:headEnd/>
                  <a:tailEnd/>
                </a:ln>
                <a:solidFill>
                  <a:srgbClr val="002060"/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sz="3600" kern="10" dirty="0">
                <a:ln w="12700">
                  <a:solidFill>
                    <a:srgbClr val="3333CC"/>
                  </a:solidFill>
                  <a:round/>
                  <a:headEnd/>
                  <a:tailEnd/>
                </a:ln>
                <a:solidFill>
                  <a:srgbClr val="002060"/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: 7A</a:t>
            </a:r>
          </a:p>
        </p:txBody>
      </p:sp>
      <p:sp>
        <p:nvSpPr>
          <p:cNvPr id="4110" name="WordArt 15">
            <a:extLst>
              <a:ext uri="{FF2B5EF4-FFF2-40B4-BE49-F238E27FC236}">
                <a16:creationId xmlns:a16="http://schemas.microsoft.com/office/drawing/2014/main" id="{1898A9F6-7431-4346-8AA3-684BCC402CC7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5434014" y="423864"/>
            <a:ext cx="4816475" cy="6762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12700">
                  <a:solidFill>
                    <a:srgbClr val="3333CC"/>
                  </a:solidFill>
                  <a:round/>
                  <a:headEnd/>
                  <a:tailEnd/>
                </a:ln>
                <a:solidFill>
                  <a:srgbClr val="00B050"/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  Trường TH- THCS Thế Giới Trể Em</a:t>
            </a:r>
          </a:p>
        </p:txBody>
      </p:sp>
    </p:spTree>
  </p:cSld>
  <p:clrMapOvr>
    <a:masterClrMapping/>
  </p:clrMapOvr>
  <p:transition spd="med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mph" presetSubtype="0" repeatCount="5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" dur="500" fill="hold"/>
                                        <p:tgtEl>
                                          <p:spTgt spid="5223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7" dur="500" fill="hold"/>
                                        <p:tgtEl>
                                          <p:spTgt spid="5223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8" dur="500" fill="hold"/>
                                        <p:tgtEl>
                                          <p:spTgt spid="5223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9" dur="500" fill="hold"/>
                                        <p:tgtEl>
                                          <p:spTgt spid="5223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3">
            <a:extLst>
              <a:ext uri="{FF2B5EF4-FFF2-40B4-BE49-F238E27FC236}">
                <a16:creationId xmlns:a16="http://schemas.microsoft.com/office/drawing/2014/main" id="{25B36C91-ADEE-1448-403D-B94F6C37B87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234265" y="886637"/>
            <a:ext cx="6169845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4000" dirty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000" dirty="0">
                <a:solidFill>
                  <a:srgbClr val="FF0000"/>
                </a:solidFill>
                <a:latin typeface="Times New Roman" panose="02020603050405020304" pitchFamily="18" charset="0"/>
              </a:rPr>
              <a:t>III: </a:t>
            </a:r>
            <a:r>
              <a:rPr lang="en-US" altLang="en-US" sz="30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Số</a:t>
            </a:r>
            <a:r>
              <a:rPr lang="en-US" altLang="en-US" sz="3000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0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đối</a:t>
            </a:r>
            <a:r>
              <a:rPr lang="en-US" altLang="en-US" sz="3000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0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của</a:t>
            </a:r>
            <a:r>
              <a:rPr lang="en-US" altLang="en-US" sz="3000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0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một</a:t>
            </a:r>
            <a:r>
              <a:rPr lang="en-US" altLang="en-US" sz="3000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0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số</a:t>
            </a:r>
            <a:r>
              <a:rPr lang="en-US" altLang="en-US" sz="3000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0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hữu</a:t>
            </a:r>
            <a:r>
              <a:rPr lang="en-US" altLang="en-US" sz="3000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0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tỉ</a:t>
            </a:r>
            <a:r>
              <a:rPr lang="en-US" altLang="en-US" sz="3000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</a:p>
        </p:txBody>
      </p:sp>
      <p:sp>
        <p:nvSpPr>
          <p:cNvPr id="5" name="AutoShape 4" descr="Bouquet">
            <a:extLst>
              <a:ext uri="{FF2B5EF4-FFF2-40B4-BE49-F238E27FC236}">
                <a16:creationId xmlns:a16="http://schemas.microsoft.com/office/drawing/2014/main" id="{D6F09100-9854-3E75-C15E-977782B1B48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11406" y="0"/>
            <a:ext cx="7273508" cy="886637"/>
          </a:xfrm>
          <a:prstGeom prst="bevel">
            <a:avLst>
              <a:gd name="adj" fmla="val 12500"/>
            </a:avLst>
          </a:prstGeom>
          <a:blipFill dpi="0" rotWithShape="1">
            <a:blip r:embed="rId2"/>
            <a:srcRect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§</a:t>
            </a:r>
            <a:r>
              <a:rPr lang="en-US" altLang="en-US" sz="38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1. TẬP HỢP Q CÁC SỐ HỮU TỈ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 Box 3">
                <a:extLst>
                  <a:ext uri="{FF2B5EF4-FFF2-40B4-BE49-F238E27FC236}">
                    <a16:creationId xmlns:a16="http://schemas.microsoft.com/office/drawing/2014/main" id="{83E77D31-770C-65E5-D7AD-D7486E5FAD3D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0" y="1773274"/>
                <a:ext cx="12263783" cy="70391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>
                  <a:spcBef>
                    <a:spcPct val="50000"/>
                  </a:spcBef>
                  <a:buNone/>
                </a:pPr>
                <a:r>
                  <a:rPr lang="en-US" altLang="en-US" sz="2800" dirty="0">
                    <a:latin typeface="Times New Roman" panose="02020603050405020304" pitchFamily="18" charset="0"/>
                  </a:rPr>
                  <a:t>Bài </a:t>
                </a:r>
                <a:r>
                  <a:rPr lang="en-US" altLang="en-US" sz="2800" dirty="0" err="1">
                    <a:latin typeface="Times New Roman" panose="02020603050405020304" pitchFamily="18" charset="0"/>
                  </a:rPr>
                  <a:t>tập</a:t>
                </a:r>
                <a:r>
                  <a:rPr lang="en-US" altLang="en-US" sz="2800" dirty="0">
                    <a:latin typeface="Times New Roman" panose="02020603050405020304" pitchFamily="18" charset="0"/>
                  </a:rPr>
                  <a:t> 3: Tìm số đối của mỗi số sau: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en-US" sz="28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en-US" sz="28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num>
                      <m:den>
                        <m:r>
                          <a:rPr lang="en-US" altLang="en-US" sz="2800" b="0" i="1" smtClean="0">
                            <a:latin typeface="Cambria Math" panose="02040503050406030204" pitchFamily="18" charset="0"/>
                          </a:rPr>
                          <m:t>9</m:t>
                        </m:r>
                      </m:den>
                    </m:f>
                  </m:oMath>
                </a14:m>
                <a:r>
                  <a:rPr lang="en-US" altLang="en-US" sz="2800" dirty="0">
                    <a:latin typeface="Times New Roman" panose="02020603050405020304" pitchFamily="18" charset="0"/>
                  </a:rPr>
                  <a:t> </a:t>
                </a:r>
                <a:r>
                  <a:rPr lang="en-US" altLang="en-US" sz="2800" dirty="0" err="1">
                    <a:latin typeface="Times New Roman" panose="02020603050405020304" pitchFamily="18" charset="0"/>
                  </a:rPr>
                  <a:t>và</a:t>
                </a:r>
                <a:r>
                  <a:rPr lang="en-US" altLang="en-US" sz="2800" dirty="0">
                    <a:latin typeface="Times New Roman" panose="02020603050405020304" pitchFamily="18" charset="0"/>
                  </a:rPr>
                  <a:t> -0,5 </a:t>
                </a:r>
                <a:r>
                  <a:rPr lang="en-US" altLang="en-US" sz="2800" dirty="0" err="1">
                    <a:latin typeface="Times New Roman" panose="02020603050405020304" pitchFamily="18" charset="0"/>
                  </a:rPr>
                  <a:t>trên</a:t>
                </a:r>
                <a:r>
                  <a:rPr lang="en-US" altLang="en-US" sz="2800" dirty="0">
                    <a:latin typeface="Times New Roman" panose="02020603050405020304" pitchFamily="18" charset="0"/>
                  </a:rPr>
                  <a:t> </a:t>
                </a:r>
                <a:r>
                  <a:rPr lang="en-US" altLang="en-US" sz="2800" dirty="0" err="1">
                    <a:latin typeface="Times New Roman" panose="02020603050405020304" pitchFamily="18" charset="0"/>
                  </a:rPr>
                  <a:t>trục</a:t>
                </a:r>
                <a:r>
                  <a:rPr lang="en-US" altLang="en-US" sz="2800" dirty="0">
                    <a:latin typeface="Times New Roman" panose="02020603050405020304" pitchFamily="18" charset="0"/>
                  </a:rPr>
                  <a:t> </a:t>
                </a:r>
                <a:r>
                  <a:rPr lang="en-US" altLang="en-US" sz="2800" dirty="0" err="1">
                    <a:latin typeface="Times New Roman" panose="02020603050405020304" pitchFamily="18" charset="0"/>
                  </a:rPr>
                  <a:t>số</a:t>
                </a:r>
                <a:r>
                  <a:rPr lang="en-US" altLang="en-US" sz="2800" dirty="0">
                    <a:latin typeface="Times New Roman" panose="02020603050405020304" pitchFamily="18" charset="0"/>
                  </a:rPr>
                  <a:t>:</a:t>
                </a:r>
              </a:p>
            </p:txBody>
          </p:sp>
        </mc:Choice>
        <mc:Fallback xmlns="">
          <p:sp>
            <p:nvSpPr>
              <p:cNvPr id="6" name="Text Box 3">
                <a:extLst>
                  <a:ext uri="{FF2B5EF4-FFF2-40B4-BE49-F238E27FC236}">
                    <a16:creationId xmlns:a16="http://schemas.microsoft.com/office/drawing/2014/main" id="{83E77D31-770C-65E5-D7AD-D7486E5FAD3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0" y="1773274"/>
                <a:ext cx="12263783" cy="703911"/>
              </a:xfrm>
              <a:prstGeom prst="rect">
                <a:avLst/>
              </a:prstGeom>
              <a:blipFill>
                <a:blip r:embed="rId3"/>
                <a:stretch>
                  <a:fillRect l="-994" b="-10435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Text Box 3">
            <a:extLst>
              <a:ext uri="{FF2B5EF4-FFF2-40B4-BE49-F238E27FC236}">
                <a16:creationId xmlns:a16="http://schemas.microsoft.com/office/drawing/2014/main" id="{3B7CA21E-42D0-DBE4-4DB1-9516623D4A7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49599" y="2301923"/>
            <a:ext cx="2726892" cy="708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4000" dirty="0">
                <a:latin typeface="Times New Roman" panose="02020603050405020304" pitchFamily="18" charset="0"/>
              </a:rPr>
              <a:t> </a:t>
            </a:r>
            <a:r>
              <a:rPr lang="en-US" altLang="en-US" sz="3000" dirty="0" err="1">
                <a:latin typeface="Times New Roman" panose="02020603050405020304" pitchFamily="18" charset="0"/>
              </a:rPr>
              <a:t>Bài</a:t>
            </a:r>
            <a:r>
              <a:rPr lang="en-US" altLang="en-US" sz="3000" dirty="0">
                <a:latin typeface="Times New Roman" panose="02020603050405020304" pitchFamily="18" charset="0"/>
              </a:rPr>
              <a:t> </a:t>
            </a:r>
            <a:r>
              <a:rPr lang="en-US" altLang="en-US" sz="3000" dirty="0" err="1">
                <a:latin typeface="Times New Roman" panose="02020603050405020304" pitchFamily="18" charset="0"/>
              </a:rPr>
              <a:t>làm</a:t>
            </a:r>
            <a:r>
              <a:rPr lang="en-US" altLang="en-US" sz="3000" dirty="0">
                <a:latin typeface="Times New Roman" panose="02020603050405020304" pitchFamily="18" charset="0"/>
              </a:rPr>
              <a:t>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 Box 3">
                <a:extLst>
                  <a:ext uri="{FF2B5EF4-FFF2-40B4-BE49-F238E27FC236}">
                    <a16:creationId xmlns:a16="http://schemas.microsoft.com/office/drawing/2014/main" id="{6A9A68F1-868C-8B94-292E-F8A5EF43225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326296" y="3144142"/>
                <a:ext cx="4676913" cy="70391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>
                  <a:spcBef>
                    <a:spcPct val="50000"/>
                  </a:spcBef>
                  <a:buNone/>
                </a:pPr>
                <a:r>
                  <a:rPr lang="en-US" altLang="en-US" sz="2800" dirty="0" err="1">
                    <a:latin typeface="Times New Roman" panose="02020603050405020304" pitchFamily="18" charset="0"/>
                  </a:rPr>
                  <a:t>Số</a:t>
                </a:r>
                <a:r>
                  <a:rPr lang="en-US" altLang="en-US" sz="2800" dirty="0">
                    <a:latin typeface="Times New Roman" panose="02020603050405020304" pitchFamily="18" charset="0"/>
                  </a:rPr>
                  <a:t> đối </a:t>
                </a:r>
                <a:r>
                  <a:rPr lang="en-US" altLang="en-US" sz="2800" dirty="0" err="1">
                    <a:latin typeface="Times New Roman" panose="02020603050405020304" pitchFamily="18" charset="0"/>
                  </a:rPr>
                  <a:t>của</a:t>
                </a:r>
                <a:r>
                  <a:rPr lang="en-US" altLang="en-US" sz="2800" dirty="0">
                    <a:latin typeface="Times New Roman" panose="02020603050405020304" pitchFamily="18" charset="0"/>
                  </a:rPr>
                  <a:t> </a:t>
                </a:r>
                <a:r>
                  <a:rPr lang="en-US" altLang="en-US" sz="2800" dirty="0" err="1">
                    <a:latin typeface="Times New Roman" panose="02020603050405020304" pitchFamily="18" charset="0"/>
                  </a:rPr>
                  <a:t>số</a:t>
                </a:r>
                <a:r>
                  <a:rPr lang="en-US" altLang="en-US" sz="2800" dirty="0">
                    <a:latin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en-US" sz="28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en-US" sz="28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num>
                      <m:den>
                        <m:r>
                          <a:rPr lang="en-US" altLang="en-US" sz="2800" b="0" i="1" smtClean="0">
                            <a:latin typeface="Cambria Math" panose="02040503050406030204" pitchFamily="18" charset="0"/>
                          </a:rPr>
                          <m:t>9</m:t>
                        </m:r>
                      </m:den>
                    </m:f>
                  </m:oMath>
                </a14:m>
                <a:r>
                  <a:rPr lang="en-US" altLang="en-US" sz="2800" dirty="0">
                    <a:latin typeface="Times New Roman" panose="02020603050405020304" pitchFamily="18" charset="0"/>
                  </a:rPr>
                  <a:t>  là -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en-US" sz="28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en-US" sz="2800" i="1">
                            <a:latin typeface="Cambria Math" panose="02040503050406030204" pitchFamily="18" charset="0"/>
                          </a:rPr>
                          <m:t>2</m:t>
                        </m:r>
                      </m:num>
                      <m:den>
                        <m:r>
                          <a:rPr lang="en-US" altLang="en-US" sz="2800" i="1">
                            <a:latin typeface="Cambria Math" panose="02040503050406030204" pitchFamily="18" charset="0"/>
                          </a:rPr>
                          <m:t>9</m:t>
                        </m:r>
                      </m:den>
                    </m:f>
                  </m:oMath>
                </a14:m>
                <a:r>
                  <a:rPr lang="en-US" altLang="en-US" sz="2800" dirty="0">
                    <a:latin typeface="Times New Roman" panose="02020603050405020304" pitchFamily="18" charset="0"/>
                  </a:rPr>
                  <a:t> .</a:t>
                </a:r>
              </a:p>
            </p:txBody>
          </p:sp>
        </mc:Choice>
        <mc:Fallback xmlns="">
          <p:sp>
            <p:nvSpPr>
              <p:cNvPr id="8" name="Text Box 3">
                <a:extLst>
                  <a:ext uri="{FF2B5EF4-FFF2-40B4-BE49-F238E27FC236}">
                    <a16:creationId xmlns:a16="http://schemas.microsoft.com/office/drawing/2014/main" id="{6A9A68F1-868C-8B94-292E-F8A5EF43225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326296" y="3144142"/>
                <a:ext cx="4676913" cy="703911"/>
              </a:xfrm>
              <a:prstGeom prst="rect">
                <a:avLst/>
              </a:prstGeom>
              <a:blipFill>
                <a:blip r:embed="rId4"/>
                <a:stretch>
                  <a:fillRect l="-2738" b="-10435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Text Box 3">
            <a:extLst>
              <a:ext uri="{FF2B5EF4-FFF2-40B4-BE49-F238E27FC236}">
                <a16:creationId xmlns:a16="http://schemas.microsoft.com/office/drawing/2014/main" id="{B814A41A-4FF6-6419-040C-4732A88B297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26295" y="3975590"/>
            <a:ext cx="4676913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None/>
            </a:pPr>
            <a:r>
              <a:rPr lang="en-US" altLang="en-US" sz="2800" dirty="0" err="1">
                <a:latin typeface="Times New Roman" panose="02020603050405020304" pitchFamily="18" charset="0"/>
              </a:rPr>
              <a:t>Số</a:t>
            </a:r>
            <a:r>
              <a:rPr lang="en-US" altLang="en-US" sz="2800" dirty="0">
                <a:latin typeface="Times New Roman" panose="02020603050405020304" pitchFamily="18" charset="0"/>
              </a:rPr>
              <a:t> đối </a:t>
            </a:r>
            <a:r>
              <a:rPr lang="en-US" altLang="en-US" sz="2800" dirty="0" err="1">
                <a:latin typeface="Times New Roman" panose="02020603050405020304" pitchFamily="18" charset="0"/>
              </a:rPr>
              <a:t>của</a:t>
            </a:r>
            <a:r>
              <a:rPr lang="en-US" altLang="en-US" sz="2800" dirty="0"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</a:rPr>
              <a:t>số</a:t>
            </a:r>
            <a:r>
              <a:rPr lang="en-US" altLang="en-US" sz="2800" dirty="0">
                <a:latin typeface="Times New Roman" panose="02020603050405020304" pitchFamily="18" charset="0"/>
              </a:rPr>
              <a:t> - 0,5 </a:t>
            </a:r>
            <a:r>
              <a:rPr lang="en-US" altLang="en-US" sz="2800" dirty="0" err="1">
                <a:latin typeface="Times New Roman" panose="02020603050405020304" pitchFamily="18" charset="0"/>
              </a:rPr>
              <a:t>là</a:t>
            </a:r>
            <a:r>
              <a:rPr lang="en-US" altLang="en-US" sz="2800" dirty="0">
                <a:latin typeface="Times New Roman" panose="02020603050405020304" pitchFamily="18" charset="0"/>
              </a:rPr>
              <a:t>  0,5.</a:t>
            </a:r>
          </a:p>
        </p:txBody>
      </p:sp>
    </p:spTree>
    <p:extLst>
      <p:ext uri="{BB962C8B-B14F-4D97-AF65-F5344CB8AC3E}">
        <p14:creationId xmlns:p14="http://schemas.microsoft.com/office/powerpoint/2010/main" val="36802896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4" dur="2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  <p:bldP spid="9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3">
            <a:extLst>
              <a:ext uri="{FF2B5EF4-FFF2-40B4-BE49-F238E27FC236}">
                <a16:creationId xmlns:a16="http://schemas.microsoft.com/office/drawing/2014/main" id="{998D2952-3CED-29AE-A92B-D7E5B5B0A55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234265" y="886637"/>
            <a:ext cx="6169845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4000" dirty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000" dirty="0">
                <a:solidFill>
                  <a:srgbClr val="FF0000"/>
                </a:solidFill>
                <a:latin typeface="Times New Roman" panose="02020603050405020304" pitchFamily="18" charset="0"/>
              </a:rPr>
              <a:t>IV: So </a:t>
            </a:r>
            <a:r>
              <a:rPr lang="en-US" altLang="en-US" sz="30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sánh</a:t>
            </a:r>
            <a:r>
              <a:rPr lang="en-US" altLang="en-US" sz="3000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0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các</a:t>
            </a:r>
            <a:r>
              <a:rPr lang="en-US" altLang="en-US" sz="3000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0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số</a:t>
            </a:r>
            <a:r>
              <a:rPr lang="en-US" altLang="en-US" sz="3000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0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hữu</a:t>
            </a:r>
            <a:r>
              <a:rPr lang="en-US" altLang="en-US" sz="3000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0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tỉ</a:t>
            </a:r>
            <a:r>
              <a:rPr lang="en-US" altLang="en-US" sz="3000" dirty="0">
                <a:solidFill>
                  <a:srgbClr val="FF0000"/>
                </a:solidFill>
                <a:latin typeface="Times New Roman" panose="02020603050405020304" pitchFamily="18" charset="0"/>
              </a:rPr>
              <a:t>: </a:t>
            </a:r>
          </a:p>
        </p:txBody>
      </p:sp>
      <p:sp>
        <p:nvSpPr>
          <p:cNvPr id="5" name="AutoShape 4" descr="Bouquet">
            <a:extLst>
              <a:ext uri="{FF2B5EF4-FFF2-40B4-BE49-F238E27FC236}">
                <a16:creationId xmlns:a16="http://schemas.microsoft.com/office/drawing/2014/main" id="{5BBF2E31-A9B0-E869-2C80-D3B4B573B42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11406" y="0"/>
            <a:ext cx="7273508" cy="886637"/>
          </a:xfrm>
          <a:prstGeom prst="bevel">
            <a:avLst>
              <a:gd name="adj" fmla="val 12500"/>
            </a:avLst>
          </a:prstGeom>
          <a:blipFill dpi="0" rotWithShape="1">
            <a:blip r:embed="rId2"/>
            <a:srcRect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§</a:t>
            </a:r>
            <a:r>
              <a:rPr lang="en-US" altLang="en-US" sz="38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1. TẬP HỢP Q CÁC SỐ HỮU TỈ</a:t>
            </a:r>
          </a:p>
        </p:txBody>
      </p:sp>
      <p:sp>
        <p:nvSpPr>
          <p:cNvPr id="6" name="Text Box 3">
            <a:extLst>
              <a:ext uri="{FF2B5EF4-FFF2-40B4-BE49-F238E27FC236}">
                <a16:creationId xmlns:a16="http://schemas.microsoft.com/office/drawing/2014/main" id="{A7C0EE8B-59F6-A9DF-640B-F95AB5C626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490" y="1419331"/>
            <a:ext cx="6169845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4000" dirty="0">
                <a:solidFill>
                  <a:srgbClr val="0070C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000" dirty="0">
                <a:solidFill>
                  <a:srgbClr val="0070C0"/>
                </a:solidFill>
                <a:latin typeface="Times New Roman" panose="02020603050405020304" pitchFamily="18" charset="0"/>
              </a:rPr>
              <a:t>1: So </a:t>
            </a:r>
            <a:r>
              <a:rPr lang="en-US" altLang="en-US" sz="3000" dirty="0" err="1">
                <a:solidFill>
                  <a:srgbClr val="0070C0"/>
                </a:solidFill>
                <a:latin typeface="Times New Roman" panose="02020603050405020304" pitchFamily="18" charset="0"/>
              </a:rPr>
              <a:t>sánh</a:t>
            </a:r>
            <a:r>
              <a:rPr lang="en-US" altLang="en-US" sz="3000" dirty="0">
                <a:solidFill>
                  <a:srgbClr val="0070C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000" dirty="0" err="1">
                <a:solidFill>
                  <a:srgbClr val="0070C0"/>
                </a:solidFill>
                <a:latin typeface="Times New Roman" panose="02020603050405020304" pitchFamily="18" charset="0"/>
              </a:rPr>
              <a:t>hai</a:t>
            </a:r>
            <a:r>
              <a:rPr lang="en-US" altLang="en-US" sz="3000" dirty="0">
                <a:solidFill>
                  <a:srgbClr val="0070C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000" dirty="0" err="1">
                <a:solidFill>
                  <a:srgbClr val="0070C0"/>
                </a:solidFill>
                <a:latin typeface="Times New Roman" panose="02020603050405020304" pitchFamily="18" charset="0"/>
              </a:rPr>
              <a:t>số</a:t>
            </a:r>
            <a:r>
              <a:rPr lang="en-US" altLang="en-US" sz="3000" dirty="0">
                <a:solidFill>
                  <a:srgbClr val="0070C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000" dirty="0" err="1">
                <a:solidFill>
                  <a:srgbClr val="0070C0"/>
                </a:solidFill>
                <a:latin typeface="Times New Roman" panose="02020603050405020304" pitchFamily="18" charset="0"/>
              </a:rPr>
              <a:t>hữu</a:t>
            </a:r>
            <a:r>
              <a:rPr lang="en-US" altLang="en-US" sz="3000" dirty="0">
                <a:solidFill>
                  <a:srgbClr val="0070C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000" dirty="0" err="1">
                <a:solidFill>
                  <a:srgbClr val="0070C0"/>
                </a:solidFill>
                <a:latin typeface="Times New Roman" panose="02020603050405020304" pitchFamily="18" charset="0"/>
              </a:rPr>
              <a:t>tỉ</a:t>
            </a:r>
            <a:r>
              <a:rPr lang="en-US" altLang="en-US" sz="3000" dirty="0">
                <a:solidFill>
                  <a:srgbClr val="0070C0"/>
                </a:solidFill>
                <a:latin typeface="Times New Roman" panose="02020603050405020304" pitchFamily="18" charset="0"/>
              </a:rPr>
              <a:t>: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EEFA0F8-4493-3153-70C4-A55F33F3D743}"/>
              </a:ext>
            </a:extLst>
          </p:cNvPr>
          <p:cNvSpPr txBox="1"/>
          <p:nvPr/>
        </p:nvSpPr>
        <p:spPr>
          <a:xfrm>
            <a:off x="288235" y="1942166"/>
            <a:ext cx="12155556" cy="48320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Cũng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nguyên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hữu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tỉ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khác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luôn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nhỏ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hơn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kia:</a:t>
            </a:r>
          </a:p>
          <a:p>
            <a:endParaRPr lang="en-US" sz="2800" dirty="0">
              <a:latin typeface="+mj-lt"/>
            </a:endParaRPr>
          </a:p>
          <a:p>
            <a:r>
              <a:rPr lang="en-US" sz="2800" dirty="0">
                <a:latin typeface="+mj-lt"/>
              </a:rPr>
              <a:t>- </a:t>
            </a:r>
            <a:r>
              <a:rPr lang="vi-VN" sz="2800" dirty="0">
                <a:latin typeface="+mj-lt"/>
              </a:rPr>
              <a:t>Nếu số hữu tỉ a nhỏ hơn số hữu tỉ b thì ta viết a &lt; b hay b &gt; a</a:t>
            </a:r>
          </a:p>
          <a:p>
            <a:endParaRPr lang="en-US" sz="2800" dirty="0">
              <a:latin typeface="+mj-lt"/>
            </a:endParaRPr>
          </a:p>
          <a:p>
            <a:r>
              <a:rPr lang="vi-VN" sz="2800" dirty="0">
                <a:latin typeface="+mj-lt"/>
              </a:rPr>
              <a:t>- Số hữu tỉ lớn hơn 0 gọi là số hữu tỉ </a:t>
            </a:r>
            <a:r>
              <a:rPr lang="vi-VN" sz="2800" b="1" dirty="0">
                <a:solidFill>
                  <a:srgbClr val="FF0000"/>
                </a:solidFill>
                <a:latin typeface="+mj-lt"/>
              </a:rPr>
              <a:t>dương</a:t>
            </a:r>
          </a:p>
          <a:p>
            <a:endParaRPr lang="vi-VN" sz="2800" dirty="0">
              <a:latin typeface="+mj-lt"/>
            </a:endParaRPr>
          </a:p>
          <a:p>
            <a:r>
              <a:rPr lang="vi-VN" sz="2800" dirty="0">
                <a:latin typeface="+mj-lt"/>
              </a:rPr>
              <a:t>- Số hữu tỉ nhỏ hơn 0 gọi là số hữu tỉ </a:t>
            </a:r>
            <a:r>
              <a:rPr lang="vi-VN" sz="2800" b="1" dirty="0">
                <a:solidFill>
                  <a:srgbClr val="FF0000"/>
                </a:solidFill>
                <a:latin typeface="+mj-lt"/>
              </a:rPr>
              <a:t>âm</a:t>
            </a:r>
          </a:p>
          <a:p>
            <a:endParaRPr lang="vi-VN" sz="2800" dirty="0">
              <a:latin typeface="+mj-lt"/>
            </a:endParaRPr>
          </a:p>
          <a:p>
            <a:r>
              <a:rPr lang="vi-VN" sz="2800" dirty="0">
                <a:latin typeface="+mj-lt"/>
              </a:rPr>
              <a:t>- Số hữu tỉ 0 không là số hữu tỉ dương cũng không là số hữu tỉ âm</a:t>
            </a:r>
          </a:p>
          <a:p>
            <a:endParaRPr lang="vi-VN" sz="2800" dirty="0">
              <a:latin typeface="+mj-lt"/>
            </a:endParaRPr>
          </a:p>
          <a:p>
            <a:r>
              <a:rPr lang="vi-VN" sz="2800" dirty="0">
                <a:latin typeface="+mj-lt"/>
              </a:rPr>
              <a:t>- Nếu a &lt; b và b &lt; c thì a &lt; c</a:t>
            </a:r>
            <a:endParaRPr lang="en-US" sz="28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3269574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8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3">
            <a:extLst>
              <a:ext uri="{FF2B5EF4-FFF2-40B4-BE49-F238E27FC236}">
                <a16:creationId xmlns:a16="http://schemas.microsoft.com/office/drawing/2014/main" id="{DAD44F8E-F863-DC34-5BC0-4D08570FE4C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298659" y="735197"/>
            <a:ext cx="6169845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4000" dirty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000" dirty="0">
                <a:solidFill>
                  <a:srgbClr val="FF0000"/>
                </a:solidFill>
                <a:latin typeface="Times New Roman" panose="02020603050405020304" pitchFamily="18" charset="0"/>
              </a:rPr>
              <a:t>IV: So </a:t>
            </a:r>
            <a:r>
              <a:rPr lang="en-US" altLang="en-US" sz="30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sánh</a:t>
            </a:r>
            <a:r>
              <a:rPr lang="en-US" altLang="en-US" sz="3000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0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các</a:t>
            </a:r>
            <a:r>
              <a:rPr lang="en-US" altLang="en-US" sz="3000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0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số</a:t>
            </a:r>
            <a:r>
              <a:rPr lang="en-US" altLang="en-US" sz="3000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0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hữu</a:t>
            </a:r>
            <a:r>
              <a:rPr lang="en-US" altLang="en-US" sz="3000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0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tỉ</a:t>
            </a:r>
            <a:r>
              <a:rPr lang="en-US" altLang="en-US" sz="3000" dirty="0">
                <a:solidFill>
                  <a:srgbClr val="FF0000"/>
                </a:solidFill>
                <a:latin typeface="Times New Roman" panose="02020603050405020304" pitchFamily="18" charset="0"/>
              </a:rPr>
              <a:t>: </a:t>
            </a:r>
          </a:p>
        </p:txBody>
      </p:sp>
      <p:sp>
        <p:nvSpPr>
          <p:cNvPr id="5" name="AutoShape 4" descr="Bouquet">
            <a:extLst>
              <a:ext uri="{FF2B5EF4-FFF2-40B4-BE49-F238E27FC236}">
                <a16:creationId xmlns:a16="http://schemas.microsoft.com/office/drawing/2014/main" id="{CC050134-BD1E-ADE7-B263-AA46EA24D54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11406" y="0"/>
            <a:ext cx="7273508" cy="886637"/>
          </a:xfrm>
          <a:prstGeom prst="bevel">
            <a:avLst>
              <a:gd name="adj" fmla="val 12500"/>
            </a:avLst>
          </a:prstGeom>
          <a:blipFill dpi="0" rotWithShape="1">
            <a:blip r:embed="rId2"/>
            <a:srcRect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§</a:t>
            </a:r>
            <a:r>
              <a:rPr lang="en-US" altLang="en-US" sz="38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1. TẬP HỢP Q CÁC SỐ HỮU TỈ</a:t>
            </a:r>
          </a:p>
        </p:txBody>
      </p:sp>
      <p:sp>
        <p:nvSpPr>
          <p:cNvPr id="6" name="Text Box 3">
            <a:extLst>
              <a:ext uri="{FF2B5EF4-FFF2-40B4-BE49-F238E27FC236}">
                <a16:creationId xmlns:a16="http://schemas.microsoft.com/office/drawing/2014/main" id="{1EBCD1BD-FA49-57CA-85FD-B26A24A08D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73846" y="1360224"/>
            <a:ext cx="6169845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dirty="0">
                <a:solidFill>
                  <a:srgbClr val="0070C0"/>
                </a:solidFill>
                <a:latin typeface="Times New Roman" panose="02020603050405020304" pitchFamily="18" charset="0"/>
              </a:rPr>
              <a:t> 2: </a:t>
            </a:r>
            <a:r>
              <a:rPr lang="en-US" altLang="en-US" sz="2800" dirty="0" err="1">
                <a:solidFill>
                  <a:srgbClr val="0070C0"/>
                </a:solidFill>
                <a:latin typeface="Times New Roman" panose="02020603050405020304" pitchFamily="18" charset="0"/>
              </a:rPr>
              <a:t>Cách</a:t>
            </a:r>
            <a:r>
              <a:rPr lang="en-US" altLang="en-US" sz="2800" dirty="0">
                <a:solidFill>
                  <a:srgbClr val="0070C0"/>
                </a:solidFill>
                <a:latin typeface="Times New Roman" panose="02020603050405020304" pitchFamily="18" charset="0"/>
              </a:rPr>
              <a:t> so </a:t>
            </a:r>
            <a:r>
              <a:rPr lang="en-US" altLang="en-US" sz="2800" dirty="0" err="1">
                <a:solidFill>
                  <a:srgbClr val="0070C0"/>
                </a:solidFill>
                <a:latin typeface="Times New Roman" panose="02020603050405020304" pitchFamily="18" charset="0"/>
              </a:rPr>
              <a:t>sánh</a:t>
            </a:r>
            <a:r>
              <a:rPr lang="en-US" altLang="en-US" sz="2800" dirty="0">
                <a:solidFill>
                  <a:srgbClr val="0070C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70C0"/>
                </a:solidFill>
                <a:latin typeface="Times New Roman" panose="02020603050405020304" pitchFamily="18" charset="0"/>
              </a:rPr>
              <a:t>hai</a:t>
            </a:r>
            <a:r>
              <a:rPr lang="en-US" altLang="en-US" sz="2800" dirty="0">
                <a:solidFill>
                  <a:srgbClr val="0070C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70C0"/>
                </a:solidFill>
                <a:latin typeface="Times New Roman" panose="02020603050405020304" pitchFamily="18" charset="0"/>
              </a:rPr>
              <a:t>số</a:t>
            </a:r>
            <a:r>
              <a:rPr lang="en-US" altLang="en-US" sz="2800" dirty="0">
                <a:solidFill>
                  <a:srgbClr val="0070C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70C0"/>
                </a:solidFill>
                <a:latin typeface="Times New Roman" panose="02020603050405020304" pitchFamily="18" charset="0"/>
              </a:rPr>
              <a:t>hữu</a:t>
            </a:r>
            <a:r>
              <a:rPr lang="en-US" altLang="en-US" sz="2800" dirty="0">
                <a:solidFill>
                  <a:srgbClr val="0070C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70C0"/>
                </a:solidFill>
                <a:latin typeface="Times New Roman" panose="02020603050405020304" pitchFamily="18" charset="0"/>
              </a:rPr>
              <a:t>tỉ</a:t>
            </a:r>
            <a:r>
              <a:rPr lang="en-US" altLang="en-US" sz="2800" dirty="0">
                <a:solidFill>
                  <a:srgbClr val="0070C0"/>
                </a:solidFill>
                <a:latin typeface="Times New Roman" panose="02020603050405020304" pitchFamily="18" charset="0"/>
              </a:rPr>
              <a:t>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 Box 3">
                <a:extLst>
                  <a:ext uri="{FF2B5EF4-FFF2-40B4-BE49-F238E27FC236}">
                    <a16:creationId xmlns:a16="http://schemas.microsoft.com/office/drawing/2014/main" id="{69C1A5AB-9AA8-73B3-AD6B-FAB24A53CE0D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-73845" y="1952025"/>
                <a:ext cx="11252707" cy="143577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buFontTx/>
                  <a:buNone/>
                </a:pPr>
                <a:r>
                  <a:rPr lang="en-US" altLang="en-US" sz="2800" dirty="0">
                    <a:latin typeface="Times New Roman" panose="02020603050405020304" pitchFamily="18" charset="0"/>
                  </a:rPr>
                  <a:t> </a:t>
                </a:r>
                <a:r>
                  <a:rPr lang="en-US" altLang="en-US" sz="2800" dirty="0" err="1">
                    <a:latin typeface="Times New Roman" panose="02020603050405020304" pitchFamily="18" charset="0"/>
                  </a:rPr>
                  <a:t>Hoạt</a:t>
                </a:r>
                <a:r>
                  <a:rPr lang="en-US" altLang="en-US" sz="2800" dirty="0">
                    <a:latin typeface="Times New Roman" panose="02020603050405020304" pitchFamily="18" charset="0"/>
                  </a:rPr>
                  <a:t> </a:t>
                </a:r>
                <a:r>
                  <a:rPr lang="en-US" altLang="en-US" sz="2800" dirty="0" err="1">
                    <a:latin typeface="Times New Roman" panose="02020603050405020304" pitchFamily="18" charset="0"/>
                  </a:rPr>
                  <a:t>sống</a:t>
                </a:r>
                <a:r>
                  <a:rPr lang="en-US" altLang="en-US" sz="2800" dirty="0">
                    <a:latin typeface="Times New Roman" panose="02020603050405020304" pitchFamily="18" charset="0"/>
                  </a:rPr>
                  <a:t> 4: So </a:t>
                </a:r>
                <a:r>
                  <a:rPr lang="en-US" altLang="en-US" sz="2800" dirty="0" err="1">
                    <a:latin typeface="Times New Roman" panose="02020603050405020304" pitchFamily="18" charset="0"/>
                  </a:rPr>
                  <a:t>sánh</a:t>
                </a:r>
                <a:r>
                  <a:rPr lang="en-US" altLang="en-US" sz="2800" dirty="0">
                    <a:latin typeface="Times New Roman" panose="02020603050405020304" pitchFamily="18" charset="0"/>
                  </a:rPr>
                  <a:t>.</a:t>
                </a:r>
              </a:p>
              <a:p>
                <a:pPr>
                  <a:spcBef>
                    <a:spcPct val="50000"/>
                  </a:spcBef>
                  <a:buNone/>
                </a:pPr>
                <a:r>
                  <a:rPr lang="en-US" altLang="en-US" sz="2800" dirty="0">
                    <a:latin typeface="Times New Roman" panose="02020603050405020304" pitchFamily="18" charset="0"/>
                  </a:rPr>
                  <a:t>a)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en-US" sz="28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en-US" sz="2800" b="0" i="1" smtClean="0">
                            <a:latin typeface="Cambria Math" panose="02040503050406030204" pitchFamily="18" charset="0"/>
                          </a:rPr>
                          <m:t>−1</m:t>
                        </m:r>
                      </m:num>
                      <m:den>
                        <m:r>
                          <a:rPr lang="en-US" altLang="en-US" sz="28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</m:oMath>
                </a14:m>
                <a:r>
                  <a:rPr lang="en-US" altLang="en-US" sz="2800" dirty="0">
                    <a:latin typeface="Times New Roman" panose="02020603050405020304" pitchFamily="18" charset="0"/>
                  </a:rPr>
                  <a:t> và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en-US" sz="28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en-US" sz="2800" i="1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altLang="en-US" sz="28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num>
                      <m:den>
                        <m:r>
                          <a:rPr lang="en-US" altLang="en-US" sz="2800" b="0" i="1" smtClean="0">
                            <a:latin typeface="Cambria Math" panose="02040503050406030204" pitchFamily="18" charset="0"/>
                          </a:rPr>
                          <m:t>5</m:t>
                        </m:r>
                      </m:den>
                    </m:f>
                  </m:oMath>
                </a14:m>
                <a:r>
                  <a:rPr lang="en-US" altLang="en-US" sz="2800" dirty="0">
                    <a:latin typeface="Times New Roman" panose="02020603050405020304" pitchFamily="18" charset="0"/>
                  </a:rPr>
                  <a:t>                b) 0,125 </a:t>
                </a:r>
                <a:r>
                  <a:rPr lang="en-US" altLang="en-US" sz="2800" dirty="0" err="1">
                    <a:latin typeface="Times New Roman" panose="02020603050405020304" pitchFamily="18" charset="0"/>
                  </a:rPr>
                  <a:t>và</a:t>
                </a:r>
                <a:r>
                  <a:rPr lang="en-US" altLang="en-US" sz="2800" dirty="0">
                    <a:latin typeface="Times New Roman" panose="02020603050405020304" pitchFamily="18" charset="0"/>
                  </a:rPr>
                  <a:t> 0,13               c) -0,6   </a:t>
                </a:r>
                <a:r>
                  <a:rPr lang="en-US" altLang="en-US" sz="2800" dirty="0" err="1">
                    <a:latin typeface="Times New Roman" panose="02020603050405020304" pitchFamily="18" charset="0"/>
                  </a:rPr>
                  <a:t>và</a:t>
                </a:r>
                <a:r>
                  <a:rPr lang="en-US" altLang="en-US" sz="2800" dirty="0">
                    <a:latin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en-US" sz="28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en-US" sz="2800" i="1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altLang="en-US" sz="28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num>
                      <m:den>
                        <m:r>
                          <a:rPr lang="en-US" altLang="en-US" sz="2800" i="1"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</m:oMath>
                </a14:m>
                <a:r>
                  <a:rPr lang="en-US" altLang="en-US" sz="2800" dirty="0">
                    <a:latin typeface="Times New Roman" panose="02020603050405020304" pitchFamily="18" charset="0"/>
                  </a:rPr>
                  <a:t>  </a:t>
                </a:r>
              </a:p>
            </p:txBody>
          </p:sp>
        </mc:Choice>
        <mc:Fallback xmlns="">
          <p:sp>
            <p:nvSpPr>
              <p:cNvPr id="7" name="Text Box 3">
                <a:extLst>
                  <a:ext uri="{FF2B5EF4-FFF2-40B4-BE49-F238E27FC236}">
                    <a16:creationId xmlns:a16="http://schemas.microsoft.com/office/drawing/2014/main" id="{69C1A5AB-9AA8-73B3-AD6B-FAB24A53CE0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-73845" y="1952025"/>
                <a:ext cx="11252707" cy="1435778"/>
              </a:xfrm>
              <a:prstGeom prst="rect">
                <a:avLst/>
              </a:prstGeom>
              <a:blipFill>
                <a:blip r:embed="rId3"/>
                <a:stretch>
                  <a:fillRect l="-1138" t="-4237" b="-4237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Text Box 3">
            <a:extLst>
              <a:ext uri="{FF2B5EF4-FFF2-40B4-BE49-F238E27FC236}">
                <a16:creationId xmlns:a16="http://schemas.microsoft.com/office/drawing/2014/main" id="{1BD9D220-19FF-BAEA-9EDF-D34097923CB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10963" y="3033790"/>
            <a:ext cx="2726892" cy="708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4000" dirty="0">
                <a:latin typeface="Times New Roman" panose="02020603050405020304" pitchFamily="18" charset="0"/>
              </a:rPr>
              <a:t> </a:t>
            </a:r>
            <a:r>
              <a:rPr lang="en-US" altLang="en-US" sz="3000" dirty="0" err="1">
                <a:latin typeface="Times New Roman" panose="02020603050405020304" pitchFamily="18" charset="0"/>
              </a:rPr>
              <a:t>Bài</a:t>
            </a:r>
            <a:r>
              <a:rPr lang="en-US" altLang="en-US" sz="3000" dirty="0">
                <a:latin typeface="Times New Roman" panose="02020603050405020304" pitchFamily="18" charset="0"/>
              </a:rPr>
              <a:t> </a:t>
            </a:r>
            <a:r>
              <a:rPr lang="en-US" altLang="en-US" sz="3000" dirty="0" err="1">
                <a:latin typeface="Times New Roman" panose="02020603050405020304" pitchFamily="18" charset="0"/>
              </a:rPr>
              <a:t>làm</a:t>
            </a:r>
            <a:r>
              <a:rPr lang="en-US" altLang="en-US" sz="3000" dirty="0">
                <a:latin typeface="Times New Roman" panose="02020603050405020304" pitchFamily="18" charset="0"/>
              </a:rPr>
              <a:t>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3119813E-B06B-5D18-BF89-56F88660AFFF}"/>
                  </a:ext>
                </a:extLst>
              </p:cNvPr>
              <p:cNvSpPr txBox="1"/>
              <p:nvPr/>
            </p:nvSpPr>
            <p:spPr>
              <a:xfrm>
                <a:off x="1017430" y="4210304"/>
                <a:ext cx="8667483" cy="71045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en-US" altLang="en-US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a)Ta </a:t>
                </a:r>
                <a:r>
                  <a:rPr lang="en-US" altLang="en-US" sz="2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có</a:t>
                </a:r>
                <a:r>
                  <a:rPr lang="en-US" altLang="en-US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: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en-US" sz="28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en-US" sz="2800" b="0" i="1" smtClean="0">
                            <a:latin typeface="Cambria Math" panose="02040503050406030204" pitchFamily="18" charset="0"/>
                          </a:rPr>
                          <m:t>−1</m:t>
                        </m:r>
                      </m:num>
                      <m:den>
                        <m:r>
                          <a:rPr lang="en-US" altLang="en-US" sz="28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</m:oMath>
                </a14:m>
                <a:r>
                  <a:rPr lang="en-US" altLang="en-US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en-US" sz="28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en-US" sz="2800" i="1">
                            <a:latin typeface="Cambria Math" panose="02040503050406030204" pitchFamily="18" charset="0"/>
                          </a:rPr>
                          <m:t>−1</m:t>
                        </m:r>
                        <m:r>
                          <a:rPr lang="en-US" altLang="en-US" sz="2800" b="0" i="1" smtClean="0">
                            <a:latin typeface="Cambria Math" panose="02040503050406030204" pitchFamily="18" charset="0"/>
                          </a:rPr>
                          <m:t>.5</m:t>
                        </m:r>
                      </m:num>
                      <m:den>
                        <m:r>
                          <a:rPr lang="en-US" altLang="en-US" sz="2800" i="1">
                            <a:latin typeface="Cambria Math" panose="02040503050406030204" pitchFamily="18" charset="0"/>
                          </a:rPr>
                          <m:t>3</m:t>
                        </m:r>
                        <m:r>
                          <a:rPr lang="en-US" altLang="en-US" sz="2800" b="0" i="1" smtClean="0">
                            <a:latin typeface="Cambria Math" panose="02040503050406030204" pitchFamily="18" charset="0"/>
                          </a:rPr>
                          <m:t>.5</m:t>
                        </m:r>
                      </m:den>
                    </m:f>
                    <m:r>
                      <a:rPr lang="en-US" altLang="en-US" sz="28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altLang="en-US" sz="28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en-US" sz="2800" i="1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altLang="en-US" sz="2800" b="0" i="1" smtClean="0">
                            <a:latin typeface="Cambria Math" panose="02040503050406030204" pitchFamily="18" charset="0"/>
                          </a:rPr>
                          <m:t>5</m:t>
                        </m:r>
                      </m:num>
                      <m:den>
                        <m:r>
                          <a:rPr lang="en-US" altLang="en-US" sz="2800" b="0" i="1" smtClean="0">
                            <a:latin typeface="Cambria Math" panose="02040503050406030204" pitchFamily="18" charset="0"/>
                          </a:rPr>
                          <m:t>15</m:t>
                        </m:r>
                      </m:den>
                    </m:f>
                  </m:oMath>
                </a14:m>
                <a:r>
                  <a:rPr lang="en-US" altLang="en-US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và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en-US" sz="28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en-US" sz="2800" i="1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altLang="en-US" sz="28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num>
                      <m:den>
                        <m:r>
                          <a:rPr lang="en-US" altLang="en-US" sz="2800" b="0" i="1" smtClean="0">
                            <a:latin typeface="Cambria Math" panose="02040503050406030204" pitchFamily="18" charset="0"/>
                          </a:rPr>
                          <m:t>5</m:t>
                        </m:r>
                      </m:den>
                    </m:f>
                  </m:oMath>
                </a14:m>
                <a:r>
                  <a:rPr lang="en-US" altLang="en-US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en-US" sz="28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en-US" sz="2800" i="1">
                            <a:latin typeface="Cambria Math" panose="02040503050406030204" pitchFamily="18" charset="0"/>
                          </a:rPr>
                          <m:t>−2</m:t>
                        </m:r>
                        <m:r>
                          <a:rPr lang="en-US" altLang="en-US" sz="2800" b="0" i="1" smtClean="0">
                            <a:latin typeface="Cambria Math" panose="02040503050406030204" pitchFamily="18" charset="0"/>
                          </a:rPr>
                          <m:t>.3</m:t>
                        </m:r>
                      </m:num>
                      <m:den>
                        <m:r>
                          <a:rPr lang="en-US" altLang="en-US" sz="2800" i="1">
                            <a:latin typeface="Cambria Math" panose="02040503050406030204" pitchFamily="18" charset="0"/>
                          </a:rPr>
                          <m:t>5</m:t>
                        </m:r>
                        <m:r>
                          <a:rPr lang="en-US" altLang="en-US" sz="2800" b="0" i="1" smtClean="0">
                            <a:latin typeface="Cambria Math" panose="02040503050406030204" pitchFamily="18" charset="0"/>
                          </a:rPr>
                          <m:t>.3</m:t>
                        </m:r>
                      </m:den>
                    </m:f>
                    <m:r>
                      <a:rPr lang="en-US" altLang="en-US" sz="28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altLang="en-US" sz="28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en-US" sz="2800" i="1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altLang="en-US" sz="2800" b="0" i="1" smtClean="0">
                            <a:latin typeface="Cambria Math" panose="02040503050406030204" pitchFamily="18" charset="0"/>
                          </a:rPr>
                          <m:t>6</m:t>
                        </m:r>
                      </m:num>
                      <m:den>
                        <m:r>
                          <a:rPr lang="en-US" altLang="en-US" sz="2800" b="0" i="1" smtClean="0">
                            <a:latin typeface="Cambria Math" panose="02040503050406030204" pitchFamily="18" charset="0"/>
                          </a:rPr>
                          <m:t>15</m:t>
                        </m:r>
                      </m:den>
                    </m:f>
                  </m:oMath>
                </a14:m>
                <a:endParaRPr lang="en-US" sz="28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3119813E-B06B-5D18-BF89-56F88660AFF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17430" y="4210304"/>
                <a:ext cx="8667483" cy="710451"/>
              </a:xfrm>
              <a:prstGeom prst="rect">
                <a:avLst/>
              </a:prstGeom>
              <a:blipFill>
                <a:blip r:embed="rId4"/>
                <a:stretch>
                  <a:fillRect l="-1477" b="-1034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Text Box 10">
            <a:extLst>
              <a:ext uri="{FF2B5EF4-FFF2-40B4-BE49-F238E27FC236}">
                <a16:creationId xmlns:a16="http://schemas.microsoft.com/office/drawing/2014/main" id="{F055116A-810B-4347-C720-1AB19E525DE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84102" y="4963555"/>
            <a:ext cx="2768958" cy="11695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dirty="0" err="1">
                <a:latin typeface="Times New Roman" panose="02020603050405020304" pitchFamily="18" charset="0"/>
              </a:rPr>
              <a:t>Vì</a:t>
            </a:r>
            <a:r>
              <a:rPr lang="en-US" altLang="en-US" sz="2800" dirty="0">
                <a:latin typeface="Times New Roman" panose="02020603050405020304" pitchFamily="18" charset="0"/>
              </a:rPr>
              <a:t> -5 &gt; -6 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dirty="0" err="1">
                <a:latin typeface="Times New Roman" panose="02020603050405020304" pitchFamily="18" charset="0"/>
              </a:rPr>
              <a:t>và</a:t>
            </a:r>
            <a:r>
              <a:rPr lang="en-US" altLang="en-US" sz="2800" dirty="0">
                <a:latin typeface="Times New Roman" panose="02020603050405020304" pitchFamily="18" charset="0"/>
              </a:rPr>
              <a:t> 15 &gt; 0</a:t>
            </a:r>
          </a:p>
        </p:txBody>
      </p:sp>
      <p:graphicFrame>
        <p:nvGraphicFramePr>
          <p:cNvPr id="12" name="Object 13">
            <a:extLst>
              <a:ext uri="{FF2B5EF4-FFF2-40B4-BE49-F238E27FC236}">
                <a16:creationId xmlns:a16="http://schemas.microsoft.com/office/drawing/2014/main" id="{AA50639A-499D-E13F-4642-4A69D711348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72639901"/>
              </p:ext>
            </p:extLst>
          </p:nvPr>
        </p:nvGraphicFramePr>
        <p:xfrm>
          <a:off x="4433888" y="5029200"/>
          <a:ext cx="3430587" cy="923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346040" imgH="393480" progId="Equation.DSMT4">
                  <p:embed/>
                </p:oleObj>
              </mc:Choice>
              <mc:Fallback>
                <p:oleObj name="Equation" r:id="rId5" imgW="1346040" imgH="393480" progId="Equation.DSMT4">
                  <p:embed/>
                  <p:pic>
                    <p:nvPicPr>
                      <p:cNvPr id="18445" name="Object 13">
                        <a:extLst>
                          <a:ext uri="{FF2B5EF4-FFF2-40B4-BE49-F238E27FC236}">
                            <a16:creationId xmlns:a16="http://schemas.microsoft.com/office/drawing/2014/main" id="{E64828F1-FDDD-BF22-79FC-BEDE4561B95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33888" y="5029200"/>
                        <a:ext cx="3430587" cy="923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3010311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6" dur="2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8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41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7" grpId="0"/>
      <p:bldP spid="10" grpId="0"/>
      <p:bldP spid="11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3">
            <a:extLst>
              <a:ext uri="{FF2B5EF4-FFF2-40B4-BE49-F238E27FC236}">
                <a16:creationId xmlns:a16="http://schemas.microsoft.com/office/drawing/2014/main" id="{DAD44F8E-F863-DC34-5BC0-4D08570FE4C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73846" y="731979"/>
            <a:ext cx="6169845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4000" dirty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000" dirty="0">
                <a:solidFill>
                  <a:srgbClr val="FF0000"/>
                </a:solidFill>
                <a:latin typeface="Times New Roman" panose="02020603050405020304" pitchFamily="18" charset="0"/>
              </a:rPr>
              <a:t>IV: So </a:t>
            </a:r>
            <a:r>
              <a:rPr lang="en-US" altLang="en-US" sz="30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sánh</a:t>
            </a:r>
            <a:r>
              <a:rPr lang="en-US" altLang="en-US" sz="3000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0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các</a:t>
            </a:r>
            <a:r>
              <a:rPr lang="en-US" altLang="en-US" sz="3000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0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số</a:t>
            </a:r>
            <a:r>
              <a:rPr lang="en-US" altLang="en-US" sz="3000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0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hữu</a:t>
            </a:r>
            <a:r>
              <a:rPr lang="en-US" altLang="en-US" sz="3000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0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tỉ</a:t>
            </a:r>
            <a:r>
              <a:rPr lang="en-US" altLang="en-US" sz="3000" dirty="0">
                <a:solidFill>
                  <a:srgbClr val="FF0000"/>
                </a:solidFill>
                <a:latin typeface="Times New Roman" panose="02020603050405020304" pitchFamily="18" charset="0"/>
              </a:rPr>
              <a:t>: </a:t>
            </a:r>
          </a:p>
        </p:txBody>
      </p:sp>
      <p:sp>
        <p:nvSpPr>
          <p:cNvPr id="5" name="AutoShape 4" descr="Bouquet">
            <a:extLst>
              <a:ext uri="{FF2B5EF4-FFF2-40B4-BE49-F238E27FC236}">
                <a16:creationId xmlns:a16="http://schemas.microsoft.com/office/drawing/2014/main" id="{CC050134-BD1E-ADE7-B263-AA46EA24D54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11406" y="0"/>
            <a:ext cx="7273508" cy="886637"/>
          </a:xfrm>
          <a:prstGeom prst="bevel">
            <a:avLst>
              <a:gd name="adj" fmla="val 12500"/>
            </a:avLst>
          </a:prstGeom>
          <a:blipFill dpi="0" rotWithShape="1">
            <a:blip r:embed="rId2"/>
            <a:srcRect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§</a:t>
            </a:r>
            <a:r>
              <a:rPr lang="en-US" altLang="en-US" sz="38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1. TẬP HỢP Q CÁC SỐ HỮU TỈ</a:t>
            </a:r>
          </a:p>
        </p:txBody>
      </p:sp>
      <p:sp>
        <p:nvSpPr>
          <p:cNvPr id="6" name="Text Box 3">
            <a:extLst>
              <a:ext uri="{FF2B5EF4-FFF2-40B4-BE49-F238E27FC236}">
                <a16:creationId xmlns:a16="http://schemas.microsoft.com/office/drawing/2014/main" id="{1EBCD1BD-FA49-57CA-85FD-B26A24A08D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73846" y="1360224"/>
            <a:ext cx="6169845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dirty="0">
                <a:solidFill>
                  <a:srgbClr val="0070C0"/>
                </a:solidFill>
                <a:latin typeface="Times New Roman" panose="02020603050405020304" pitchFamily="18" charset="0"/>
              </a:rPr>
              <a:t> 2: </a:t>
            </a:r>
            <a:r>
              <a:rPr lang="en-US" altLang="en-US" sz="2800" dirty="0" err="1">
                <a:solidFill>
                  <a:srgbClr val="0070C0"/>
                </a:solidFill>
                <a:latin typeface="Times New Roman" panose="02020603050405020304" pitchFamily="18" charset="0"/>
              </a:rPr>
              <a:t>Cách</a:t>
            </a:r>
            <a:r>
              <a:rPr lang="en-US" altLang="en-US" sz="2800" dirty="0">
                <a:solidFill>
                  <a:srgbClr val="0070C0"/>
                </a:solidFill>
                <a:latin typeface="Times New Roman" panose="02020603050405020304" pitchFamily="18" charset="0"/>
              </a:rPr>
              <a:t> so </a:t>
            </a:r>
            <a:r>
              <a:rPr lang="en-US" altLang="en-US" sz="2800" dirty="0" err="1">
                <a:solidFill>
                  <a:srgbClr val="0070C0"/>
                </a:solidFill>
                <a:latin typeface="Times New Roman" panose="02020603050405020304" pitchFamily="18" charset="0"/>
              </a:rPr>
              <a:t>sánh</a:t>
            </a:r>
            <a:r>
              <a:rPr lang="en-US" altLang="en-US" sz="2800" dirty="0">
                <a:solidFill>
                  <a:srgbClr val="0070C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70C0"/>
                </a:solidFill>
                <a:latin typeface="Times New Roman" panose="02020603050405020304" pitchFamily="18" charset="0"/>
              </a:rPr>
              <a:t>hai</a:t>
            </a:r>
            <a:r>
              <a:rPr lang="en-US" altLang="en-US" sz="2800" dirty="0">
                <a:solidFill>
                  <a:srgbClr val="0070C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70C0"/>
                </a:solidFill>
                <a:latin typeface="Times New Roman" panose="02020603050405020304" pitchFamily="18" charset="0"/>
              </a:rPr>
              <a:t>số</a:t>
            </a:r>
            <a:r>
              <a:rPr lang="en-US" altLang="en-US" sz="2800" dirty="0">
                <a:solidFill>
                  <a:srgbClr val="0070C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70C0"/>
                </a:solidFill>
                <a:latin typeface="Times New Roman" panose="02020603050405020304" pitchFamily="18" charset="0"/>
              </a:rPr>
              <a:t>hữu</a:t>
            </a:r>
            <a:r>
              <a:rPr lang="en-US" altLang="en-US" sz="2800" dirty="0">
                <a:solidFill>
                  <a:srgbClr val="0070C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70C0"/>
                </a:solidFill>
                <a:latin typeface="Times New Roman" panose="02020603050405020304" pitchFamily="18" charset="0"/>
              </a:rPr>
              <a:t>tỉ</a:t>
            </a:r>
            <a:r>
              <a:rPr lang="en-US" altLang="en-US" sz="2800" dirty="0">
                <a:solidFill>
                  <a:srgbClr val="0070C0"/>
                </a:solidFill>
                <a:latin typeface="Times New Roman" panose="02020603050405020304" pitchFamily="18" charset="0"/>
              </a:rPr>
              <a:t>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 Box 3">
                <a:extLst>
                  <a:ext uri="{FF2B5EF4-FFF2-40B4-BE49-F238E27FC236}">
                    <a16:creationId xmlns:a16="http://schemas.microsoft.com/office/drawing/2014/main" id="{69C1A5AB-9AA8-73B3-AD6B-FAB24A53CE0D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-73845" y="1952025"/>
                <a:ext cx="11252707" cy="143577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buFontTx/>
                  <a:buNone/>
                </a:pPr>
                <a:r>
                  <a:rPr lang="en-US" altLang="en-US" sz="2800" dirty="0">
                    <a:latin typeface="Times New Roman" panose="02020603050405020304" pitchFamily="18" charset="0"/>
                  </a:rPr>
                  <a:t> </a:t>
                </a:r>
                <a:r>
                  <a:rPr lang="en-US" altLang="en-US" sz="2800" dirty="0" err="1">
                    <a:latin typeface="Times New Roman" panose="02020603050405020304" pitchFamily="18" charset="0"/>
                  </a:rPr>
                  <a:t>Hoạt</a:t>
                </a:r>
                <a:r>
                  <a:rPr lang="en-US" altLang="en-US" sz="2800" dirty="0">
                    <a:latin typeface="Times New Roman" panose="02020603050405020304" pitchFamily="18" charset="0"/>
                  </a:rPr>
                  <a:t> </a:t>
                </a:r>
                <a:r>
                  <a:rPr lang="en-US" altLang="en-US" sz="2800" dirty="0" err="1">
                    <a:latin typeface="Times New Roman" panose="02020603050405020304" pitchFamily="18" charset="0"/>
                  </a:rPr>
                  <a:t>sống</a:t>
                </a:r>
                <a:r>
                  <a:rPr lang="en-US" altLang="en-US" sz="2800" dirty="0">
                    <a:latin typeface="Times New Roman" panose="02020603050405020304" pitchFamily="18" charset="0"/>
                  </a:rPr>
                  <a:t> 4: So </a:t>
                </a:r>
                <a:r>
                  <a:rPr lang="en-US" altLang="en-US" sz="2800" dirty="0" err="1">
                    <a:latin typeface="Times New Roman" panose="02020603050405020304" pitchFamily="18" charset="0"/>
                  </a:rPr>
                  <a:t>sánh</a:t>
                </a:r>
                <a:r>
                  <a:rPr lang="en-US" altLang="en-US" sz="2800" dirty="0">
                    <a:latin typeface="Times New Roman" panose="02020603050405020304" pitchFamily="18" charset="0"/>
                  </a:rPr>
                  <a:t>.</a:t>
                </a:r>
              </a:p>
              <a:p>
                <a:pPr>
                  <a:spcBef>
                    <a:spcPct val="50000"/>
                  </a:spcBef>
                  <a:buNone/>
                </a:pPr>
                <a:r>
                  <a:rPr lang="en-US" altLang="en-US" sz="2800" dirty="0">
                    <a:latin typeface="Times New Roman" panose="02020603050405020304" pitchFamily="18" charset="0"/>
                  </a:rPr>
                  <a:t>a)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en-US" sz="28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en-US" sz="2800" b="0" i="1" smtClean="0">
                            <a:latin typeface="Cambria Math" panose="02040503050406030204" pitchFamily="18" charset="0"/>
                          </a:rPr>
                          <m:t>−1</m:t>
                        </m:r>
                      </m:num>
                      <m:den>
                        <m:r>
                          <a:rPr lang="en-US" altLang="en-US" sz="28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</m:oMath>
                </a14:m>
                <a:r>
                  <a:rPr lang="en-US" altLang="en-US" sz="2800" dirty="0">
                    <a:latin typeface="Times New Roman" panose="02020603050405020304" pitchFamily="18" charset="0"/>
                  </a:rPr>
                  <a:t> và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en-US" sz="28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en-US" sz="2800" i="1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altLang="en-US" sz="28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num>
                      <m:den>
                        <m:r>
                          <a:rPr lang="en-US" altLang="en-US" sz="2800" b="0" i="1" smtClean="0">
                            <a:latin typeface="Cambria Math" panose="02040503050406030204" pitchFamily="18" charset="0"/>
                          </a:rPr>
                          <m:t>5</m:t>
                        </m:r>
                      </m:den>
                    </m:f>
                  </m:oMath>
                </a14:m>
                <a:r>
                  <a:rPr lang="en-US" altLang="en-US" sz="2800" dirty="0">
                    <a:latin typeface="Times New Roman" panose="02020603050405020304" pitchFamily="18" charset="0"/>
                  </a:rPr>
                  <a:t>                b) 0,125 </a:t>
                </a:r>
                <a:r>
                  <a:rPr lang="en-US" altLang="en-US" sz="2800" dirty="0" err="1">
                    <a:latin typeface="Times New Roman" panose="02020603050405020304" pitchFamily="18" charset="0"/>
                  </a:rPr>
                  <a:t>và</a:t>
                </a:r>
                <a:r>
                  <a:rPr lang="en-US" altLang="en-US" sz="2800" dirty="0">
                    <a:latin typeface="Times New Roman" panose="02020603050405020304" pitchFamily="18" charset="0"/>
                  </a:rPr>
                  <a:t> 0,13               c) -0,6   </a:t>
                </a:r>
                <a:r>
                  <a:rPr lang="en-US" altLang="en-US" sz="2800" dirty="0" err="1">
                    <a:latin typeface="Times New Roman" panose="02020603050405020304" pitchFamily="18" charset="0"/>
                  </a:rPr>
                  <a:t>và</a:t>
                </a:r>
                <a:r>
                  <a:rPr lang="en-US" altLang="en-US" sz="2800" dirty="0">
                    <a:latin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en-US" sz="28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en-US" sz="2800" i="1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altLang="en-US" sz="28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num>
                      <m:den>
                        <m:r>
                          <a:rPr lang="en-US" altLang="en-US" sz="2800" i="1"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</m:oMath>
                </a14:m>
                <a:r>
                  <a:rPr lang="en-US" altLang="en-US" sz="2800" dirty="0">
                    <a:latin typeface="Times New Roman" panose="02020603050405020304" pitchFamily="18" charset="0"/>
                  </a:rPr>
                  <a:t>  </a:t>
                </a:r>
              </a:p>
            </p:txBody>
          </p:sp>
        </mc:Choice>
        <mc:Fallback xmlns="">
          <p:sp>
            <p:nvSpPr>
              <p:cNvPr id="7" name="Text Box 3">
                <a:extLst>
                  <a:ext uri="{FF2B5EF4-FFF2-40B4-BE49-F238E27FC236}">
                    <a16:creationId xmlns:a16="http://schemas.microsoft.com/office/drawing/2014/main" id="{69C1A5AB-9AA8-73B3-AD6B-FAB24A53CE0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-73845" y="1952025"/>
                <a:ext cx="11252707" cy="1435778"/>
              </a:xfrm>
              <a:prstGeom prst="rect">
                <a:avLst/>
              </a:prstGeom>
              <a:blipFill>
                <a:blip r:embed="rId3"/>
                <a:stretch>
                  <a:fillRect l="-1138" t="-4237" b="-4237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Text Box 3">
            <a:extLst>
              <a:ext uri="{FF2B5EF4-FFF2-40B4-BE49-F238E27FC236}">
                <a16:creationId xmlns:a16="http://schemas.microsoft.com/office/drawing/2014/main" id="{1BD9D220-19FF-BAEA-9EDF-D34097923CB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36721" y="3116185"/>
            <a:ext cx="2726892" cy="708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4000" dirty="0">
                <a:latin typeface="Times New Roman" panose="02020603050405020304" pitchFamily="18" charset="0"/>
              </a:rPr>
              <a:t> </a:t>
            </a:r>
            <a:r>
              <a:rPr lang="en-US" altLang="en-US" sz="3000" dirty="0" err="1">
                <a:latin typeface="Times New Roman" panose="02020603050405020304" pitchFamily="18" charset="0"/>
              </a:rPr>
              <a:t>Bài</a:t>
            </a:r>
            <a:r>
              <a:rPr lang="en-US" altLang="en-US" sz="3000" dirty="0">
                <a:latin typeface="Times New Roman" panose="02020603050405020304" pitchFamily="18" charset="0"/>
              </a:rPr>
              <a:t> </a:t>
            </a:r>
            <a:r>
              <a:rPr lang="en-US" altLang="en-US" sz="3000" dirty="0" err="1">
                <a:latin typeface="Times New Roman" panose="02020603050405020304" pitchFamily="18" charset="0"/>
              </a:rPr>
              <a:t>làm</a:t>
            </a:r>
            <a:r>
              <a:rPr lang="en-US" altLang="en-US" sz="3000" dirty="0">
                <a:latin typeface="Times New Roman" panose="02020603050405020304" pitchFamily="18" charset="0"/>
              </a:rPr>
              <a:t>: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03ABA6FE-7BCA-124F-FACF-7EC55285C7B2}"/>
              </a:ext>
            </a:extLst>
          </p:cNvPr>
          <p:cNvSpPr txBox="1"/>
          <p:nvPr/>
        </p:nvSpPr>
        <p:spPr>
          <a:xfrm>
            <a:off x="335745" y="3658547"/>
            <a:ext cx="11252706" cy="228754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just">
              <a:lnSpc>
                <a:spcPct val="13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000" b="1" u="sng" dirty="0" err="1">
                <a:solidFill>
                  <a:srgbClr val="002060"/>
                </a:solidFill>
                <a:effectLst/>
                <a:latin typeface="+mn-lt"/>
              </a:rPr>
              <a:t>Bước</a:t>
            </a:r>
            <a:r>
              <a:rPr lang="en-US" sz="2000" b="1" u="sng" dirty="0">
                <a:solidFill>
                  <a:srgbClr val="002060"/>
                </a:solidFill>
                <a:effectLst/>
                <a:latin typeface="+mn-lt"/>
              </a:rPr>
              <a:t> 1. 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So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sánh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phần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số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nguyên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của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hai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số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thập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phân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dương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đó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.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số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thập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phân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nào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có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</a:t>
            </a:r>
            <a:r>
              <a:rPr lang="en-US" sz="2000" b="1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phần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</a:t>
            </a:r>
            <a:r>
              <a:rPr lang="en-US" sz="2000" b="1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số</a:t>
            </a:r>
            <a:r>
              <a:rPr lang="en-US" sz="2000" b="1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</a:t>
            </a:r>
            <a:r>
              <a:rPr lang="en-US" sz="2000" b="1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nguyên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</a:t>
            </a:r>
            <a:r>
              <a:rPr lang="en-US" sz="2000" i="1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lớn</a:t>
            </a:r>
            <a:r>
              <a:rPr lang="en-US" sz="2000" i="1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</a:t>
            </a:r>
            <a:r>
              <a:rPr lang="en-US" sz="2000" i="1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hơn</a:t>
            </a:r>
            <a:r>
              <a:rPr lang="en-US" sz="2000" i="1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thì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</a:t>
            </a:r>
            <a:r>
              <a:rPr lang="en-US" sz="2000" b="1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lớn</a:t>
            </a:r>
            <a:r>
              <a:rPr lang="en-US" sz="2000" b="1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</a:t>
            </a:r>
            <a:r>
              <a:rPr lang="en-US" sz="2000" b="1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hơn</a:t>
            </a:r>
            <a:r>
              <a:rPr lang="en-US" sz="2000" b="1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</a:t>
            </a:r>
          </a:p>
          <a:p>
            <a:pPr marL="0" marR="0" algn="just">
              <a:lnSpc>
                <a:spcPct val="13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000" b="1" u="sng" dirty="0" err="1">
                <a:solidFill>
                  <a:srgbClr val="002060"/>
                </a:solidFill>
                <a:effectLst/>
                <a:latin typeface="+mn-lt"/>
              </a:rPr>
              <a:t>Bước</a:t>
            </a:r>
            <a:r>
              <a:rPr lang="en-US" sz="2000" b="1" u="sng" dirty="0">
                <a:solidFill>
                  <a:srgbClr val="002060"/>
                </a:solidFill>
                <a:effectLst/>
                <a:latin typeface="+mn-lt"/>
              </a:rPr>
              <a:t> 2</a:t>
            </a:r>
            <a:r>
              <a:rPr lang="en-US" sz="2000" dirty="0">
                <a:solidFill>
                  <a:srgbClr val="002060"/>
                </a:solidFill>
                <a:effectLst/>
                <a:latin typeface="+mn-lt"/>
              </a:rPr>
              <a:t>.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Nếu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hai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số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thập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phân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dương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đó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có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phần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số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nguyên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bằng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nhau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thì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ta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tiếp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tục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</a:t>
            </a:r>
            <a:r>
              <a:rPr lang="en-US" sz="2000" b="1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so </a:t>
            </a:r>
            <a:r>
              <a:rPr lang="en-US" sz="2000" b="1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sánh</a:t>
            </a:r>
            <a:r>
              <a:rPr lang="en-US" sz="2000" b="1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</a:t>
            </a:r>
            <a:r>
              <a:rPr lang="en-US" sz="2000" b="1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từng</a:t>
            </a:r>
            <a:r>
              <a:rPr lang="en-US" sz="2000" b="1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</a:t>
            </a:r>
            <a:r>
              <a:rPr lang="en-US" sz="2000" b="1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cặp</a:t>
            </a:r>
            <a:r>
              <a:rPr lang="en-US" sz="2000" b="1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</a:t>
            </a:r>
            <a:r>
              <a:rPr lang="en-US" sz="2000" b="1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chữ</a:t>
            </a:r>
            <a:r>
              <a:rPr lang="en-US" sz="2000" b="1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</a:t>
            </a:r>
            <a:r>
              <a:rPr lang="en-US" sz="2000" b="1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số</a:t>
            </a:r>
            <a:r>
              <a:rPr lang="en-US" sz="2000" b="1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ở </a:t>
            </a:r>
            <a:r>
              <a:rPr lang="en-US" sz="2000" b="1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cùng</a:t>
            </a:r>
            <a:r>
              <a:rPr lang="en-US" sz="2000" b="1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</a:t>
            </a:r>
            <a:r>
              <a:rPr lang="en-US" sz="2000" b="1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một</a:t>
            </a:r>
            <a:r>
              <a:rPr lang="en-US" sz="2000" b="1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</a:t>
            </a:r>
            <a:r>
              <a:rPr lang="en-US" sz="2000" b="1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hàng</a:t>
            </a:r>
            <a:r>
              <a:rPr lang="en-US" sz="2000" b="1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(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sau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dấu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kể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từ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trái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sang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phải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cho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đến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khi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xuất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hiện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cặp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chữ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số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đầu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tiên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khác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nhau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. Ở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cặp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chữ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số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khác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nhau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đó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, </a:t>
            </a:r>
            <a:r>
              <a:rPr lang="en-US" sz="2000" b="1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chữ</a:t>
            </a:r>
            <a:r>
              <a:rPr lang="en-US" sz="2000" b="1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</a:t>
            </a:r>
            <a:r>
              <a:rPr lang="en-US" sz="2000" b="1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số</a:t>
            </a:r>
            <a:r>
              <a:rPr lang="en-US" sz="2000" b="1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nào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</a:t>
            </a:r>
            <a:r>
              <a:rPr lang="en-US" sz="2000" i="1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lớn</a:t>
            </a:r>
            <a:r>
              <a:rPr lang="en-US" sz="2000" i="1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</a:t>
            </a:r>
            <a:r>
              <a:rPr lang="en-US" sz="2000" i="1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hơn</a:t>
            </a:r>
            <a:r>
              <a:rPr lang="en-US" sz="2000" i="1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thì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</a:t>
            </a:r>
            <a:r>
              <a:rPr lang="en-US" sz="2000" b="1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số</a:t>
            </a:r>
            <a:r>
              <a:rPr lang="en-US" sz="2000" b="1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</a:t>
            </a:r>
            <a:r>
              <a:rPr lang="en-US" sz="2000" b="1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thập</a:t>
            </a:r>
            <a:r>
              <a:rPr lang="en-US" sz="2000" b="1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</a:t>
            </a:r>
            <a:r>
              <a:rPr lang="en-US" sz="2000" b="1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phân</a:t>
            </a:r>
            <a:r>
              <a:rPr lang="en-US" sz="2000" b="1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chứa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chữ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số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đó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</a:t>
            </a:r>
            <a:r>
              <a:rPr lang="en-US" sz="2000" i="1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lớn</a:t>
            </a:r>
            <a:r>
              <a:rPr lang="en-US" sz="2000" i="1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</a:t>
            </a:r>
            <a:r>
              <a:rPr lang="en-US" sz="2000" i="1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hơn</a:t>
            </a:r>
            <a:r>
              <a:rPr lang="en-US" sz="2000" i="1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.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535E7650-706E-833C-D802-D38C0DAEAA9C}"/>
              </a:ext>
            </a:extLst>
          </p:cNvPr>
          <p:cNvSpPr txBox="1"/>
          <p:nvPr/>
        </p:nvSpPr>
        <p:spPr>
          <a:xfrm>
            <a:off x="3499834" y="6126021"/>
            <a:ext cx="3016875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en-US" sz="3000" dirty="0">
                <a:latin typeface="Times New Roman" panose="02020603050405020304" pitchFamily="18" charset="0"/>
              </a:rPr>
              <a:t>b) 0,125 &lt;  0,13 </a:t>
            </a:r>
            <a:endParaRPr lang="en-US" sz="3000" dirty="0"/>
          </a:p>
        </p:txBody>
      </p:sp>
    </p:spTree>
    <p:extLst>
      <p:ext uri="{BB962C8B-B14F-4D97-AF65-F5344CB8AC3E}">
        <p14:creationId xmlns:p14="http://schemas.microsoft.com/office/powerpoint/2010/main" val="39564259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13" grpId="0"/>
      <p:bldP spid="1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3">
            <a:extLst>
              <a:ext uri="{FF2B5EF4-FFF2-40B4-BE49-F238E27FC236}">
                <a16:creationId xmlns:a16="http://schemas.microsoft.com/office/drawing/2014/main" id="{DAD44F8E-F863-DC34-5BC0-4D08570FE4C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73846" y="731979"/>
            <a:ext cx="6169845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4000" dirty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000" dirty="0">
                <a:solidFill>
                  <a:srgbClr val="FF0000"/>
                </a:solidFill>
                <a:latin typeface="Times New Roman" panose="02020603050405020304" pitchFamily="18" charset="0"/>
              </a:rPr>
              <a:t>IV: So </a:t>
            </a:r>
            <a:r>
              <a:rPr lang="en-US" altLang="en-US" sz="30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sánh</a:t>
            </a:r>
            <a:r>
              <a:rPr lang="en-US" altLang="en-US" sz="3000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0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các</a:t>
            </a:r>
            <a:r>
              <a:rPr lang="en-US" altLang="en-US" sz="3000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0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số</a:t>
            </a:r>
            <a:r>
              <a:rPr lang="en-US" altLang="en-US" sz="3000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0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hữu</a:t>
            </a:r>
            <a:r>
              <a:rPr lang="en-US" altLang="en-US" sz="3000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0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tỉ</a:t>
            </a:r>
            <a:r>
              <a:rPr lang="en-US" altLang="en-US" sz="3000" dirty="0">
                <a:solidFill>
                  <a:srgbClr val="FF0000"/>
                </a:solidFill>
                <a:latin typeface="Times New Roman" panose="02020603050405020304" pitchFamily="18" charset="0"/>
              </a:rPr>
              <a:t>: </a:t>
            </a:r>
          </a:p>
        </p:txBody>
      </p:sp>
      <p:sp>
        <p:nvSpPr>
          <p:cNvPr id="5" name="AutoShape 4" descr="Bouquet">
            <a:extLst>
              <a:ext uri="{FF2B5EF4-FFF2-40B4-BE49-F238E27FC236}">
                <a16:creationId xmlns:a16="http://schemas.microsoft.com/office/drawing/2014/main" id="{CC050134-BD1E-ADE7-B263-AA46EA24D54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11406" y="0"/>
            <a:ext cx="7273508" cy="886637"/>
          </a:xfrm>
          <a:prstGeom prst="bevel">
            <a:avLst>
              <a:gd name="adj" fmla="val 12500"/>
            </a:avLst>
          </a:prstGeom>
          <a:blipFill dpi="0" rotWithShape="1">
            <a:blip r:embed="rId2"/>
            <a:srcRect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§</a:t>
            </a:r>
            <a:r>
              <a:rPr lang="en-US" altLang="en-US" sz="38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1. TẬP HỢP Q CÁC SỐ HỮU TỈ</a:t>
            </a:r>
          </a:p>
        </p:txBody>
      </p:sp>
      <p:sp>
        <p:nvSpPr>
          <p:cNvPr id="6" name="Text Box 3">
            <a:extLst>
              <a:ext uri="{FF2B5EF4-FFF2-40B4-BE49-F238E27FC236}">
                <a16:creationId xmlns:a16="http://schemas.microsoft.com/office/drawing/2014/main" id="{1EBCD1BD-FA49-57CA-85FD-B26A24A08D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73846" y="1360224"/>
            <a:ext cx="6169845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dirty="0">
                <a:solidFill>
                  <a:srgbClr val="0070C0"/>
                </a:solidFill>
                <a:latin typeface="Times New Roman" panose="02020603050405020304" pitchFamily="18" charset="0"/>
              </a:rPr>
              <a:t> 2: </a:t>
            </a:r>
            <a:r>
              <a:rPr lang="en-US" altLang="en-US" sz="2800" dirty="0" err="1">
                <a:solidFill>
                  <a:srgbClr val="0070C0"/>
                </a:solidFill>
                <a:latin typeface="Times New Roman" panose="02020603050405020304" pitchFamily="18" charset="0"/>
              </a:rPr>
              <a:t>Cách</a:t>
            </a:r>
            <a:r>
              <a:rPr lang="en-US" altLang="en-US" sz="2800" dirty="0">
                <a:solidFill>
                  <a:srgbClr val="0070C0"/>
                </a:solidFill>
                <a:latin typeface="Times New Roman" panose="02020603050405020304" pitchFamily="18" charset="0"/>
              </a:rPr>
              <a:t> so </a:t>
            </a:r>
            <a:r>
              <a:rPr lang="en-US" altLang="en-US" sz="2800" dirty="0" err="1">
                <a:solidFill>
                  <a:srgbClr val="0070C0"/>
                </a:solidFill>
                <a:latin typeface="Times New Roman" panose="02020603050405020304" pitchFamily="18" charset="0"/>
              </a:rPr>
              <a:t>sánh</a:t>
            </a:r>
            <a:r>
              <a:rPr lang="en-US" altLang="en-US" sz="2800" dirty="0">
                <a:solidFill>
                  <a:srgbClr val="0070C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70C0"/>
                </a:solidFill>
                <a:latin typeface="Times New Roman" panose="02020603050405020304" pitchFamily="18" charset="0"/>
              </a:rPr>
              <a:t>hai</a:t>
            </a:r>
            <a:r>
              <a:rPr lang="en-US" altLang="en-US" sz="2800" dirty="0">
                <a:solidFill>
                  <a:srgbClr val="0070C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70C0"/>
                </a:solidFill>
                <a:latin typeface="Times New Roman" panose="02020603050405020304" pitchFamily="18" charset="0"/>
              </a:rPr>
              <a:t>số</a:t>
            </a:r>
            <a:r>
              <a:rPr lang="en-US" altLang="en-US" sz="2800" dirty="0">
                <a:solidFill>
                  <a:srgbClr val="0070C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70C0"/>
                </a:solidFill>
                <a:latin typeface="Times New Roman" panose="02020603050405020304" pitchFamily="18" charset="0"/>
              </a:rPr>
              <a:t>hữu</a:t>
            </a:r>
            <a:r>
              <a:rPr lang="en-US" altLang="en-US" sz="2800" dirty="0">
                <a:solidFill>
                  <a:srgbClr val="0070C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70C0"/>
                </a:solidFill>
                <a:latin typeface="Times New Roman" panose="02020603050405020304" pitchFamily="18" charset="0"/>
              </a:rPr>
              <a:t>tỉ</a:t>
            </a:r>
            <a:r>
              <a:rPr lang="en-US" altLang="en-US" sz="2800" dirty="0">
                <a:solidFill>
                  <a:srgbClr val="0070C0"/>
                </a:solidFill>
                <a:latin typeface="Times New Roman" panose="02020603050405020304" pitchFamily="18" charset="0"/>
              </a:rPr>
              <a:t>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 Box 3">
                <a:extLst>
                  <a:ext uri="{FF2B5EF4-FFF2-40B4-BE49-F238E27FC236}">
                    <a16:creationId xmlns:a16="http://schemas.microsoft.com/office/drawing/2014/main" id="{69C1A5AB-9AA8-73B3-AD6B-FAB24A53CE0D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-73845" y="1952025"/>
                <a:ext cx="11252707" cy="143577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buFontTx/>
                  <a:buNone/>
                </a:pPr>
                <a:r>
                  <a:rPr lang="en-US" altLang="en-US" sz="2800" dirty="0">
                    <a:latin typeface="Times New Roman" panose="02020603050405020304" pitchFamily="18" charset="0"/>
                  </a:rPr>
                  <a:t> </a:t>
                </a:r>
                <a:r>
                  <a:rPr lang="en-US" altLang="en-US" sz="2800" dirty="0" err="1">
                    <a:latin typeface="Times New Roman" panose="02020603050405020304" pitchFamily="18" charset="0"/>
                  </a:rPr>
                  <a:t>Hoạt</a:t>
                </a:r>
                <a:r>
                  <a:rPr lang="en-US" altLang="en-US" sz="2800" dirty="0">
                    <a:latin typeface="Times New Roman" panose="02020603050405020304" pitchFamily="18" charset="0"/>
                  </a:rPr>
                  <a:t> </a:t>
                </a:r>
                <a:r>
                  <a:rPr lang="en-US" altLang="en-US" sz="2800" dirty="0" err="1">
                    <a:latin typeface="Times New Roman" panose="02020603050405020304" pitchFamily="18" charset="0"/>
                  </a:rPr>
                  <a:t>sống</a:t>
                </a:r>
                <a:r>
                  <a:rPr lang="en-US" altLang="en-US" sz="2800" dirty="0">
                    <a:latin typeface="Times New Roman" panose="02020603050405020304" pitchFamily="18" charset="0"/>
                  </a:rPr>
                  <a:t> 4: So </a:t>
                </a:r>
                <a:r>
                  <a:rPr lang="en-US" altLang="en-US" sz="2800" dirty="0" err="1">
                    <a:latin typeface="Times New Roman" panose="02020603050405020304" pitchFamily="18" charset="0"/>
                  </a:rPr>
                  <a:t>sánh</a:t>
                </a:r>
                <a:r>
                  <a:rPr lang="en-US" altLang="en-US" sz="2800" dirty="0">
                    <a:latin typeface="Times New Roman" panose="02020603050405020304" pitchFamily="18" charset="0"/>
                  </a:rPr>
                  <a:t>.</a:t>
                </a:r>
              </a:p>
              <a:p>
                <a:pPr>
                  <a:spcBef>
                    <a:spcPct val="50000"/>
                  </a:spcBef>
                  <a:buNone/>
                </a:pPr>
                <a:r>
                  <a:rPr lang="en-US" altLang="en-US" sz="2800" dirty="0">
                    <a:latin typeface="Times New Roman" panose="02020603050405020304" pitchFamily="18" charset="0"/>
                  </a:rPr>
                  <a:t>a)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en-US" sz="28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en-US" sz="2800" b="0" i="1" smtClean="0">
                            <a:latin typeface="Cambria Math" panose="02040503050406030204" pitchFamily="18" charset="0"/>
                          </a:rPr>
                          <m:t>−1</m:t>
                        </m:r>
                      </m:num>
                      <m:den>
                        <m:r>
                          <a:rPr lang="en-US" altLang="en-US" sz="28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</m:oMath>
                </a14:m>
                <a:r>
                  <a:rPr lang="en-US" altLang="en-US" sz="2800" dirty="0">
                    <a:latin typeface="Times New Roman" panose="02020603050405020304" pitchFamily="18" charset="0"/>
                  </a:rPr>
                  <a:t> và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en-US" sz="28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en-US" sz="2800" i="1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altLang="en-US" sz="28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num>
                      <m:den>
                        <m:r>
                          <a:rPr lang="en-US" altLang="en-US" sz="2800" b="0" i="1" smtClean="0">
                            <a:latin typeface="Cambria Math" panose="02040503050406030204" pitchFamily="18" charset="0"/>
                          </a:rPr>
                          <m:t>5</m:t>
                        </m:r>
                      </m:den>
                    </m:f>
                  </m:oMath>
                </a14:m>
                <a:r>
                  <a:rPr lang="en-US" altLang="en-US" sz="2800" dirty="0">
                    <a:latin typeface="Times New Roman" panose="02020603050405020304" pitchFamily="18" charset="0"/>
                  </a:rPr>
                  <a:t>                b) 0,125 </a:t>
                </a:r>
                <a:r>
                  <a:rPr lang="en-US" altLang="en-US" sz="2800" dirty="0" err="1">
                    <a:latin typeface="Times New Roman" panose="02020603050405020304" pitchFamily="18" charset="0"/>
                  </a:rPr>
                  <a:t>và</a:t>
                </a:r>
                <a:r>
                  <a:rPr lang="en-US" altLang="en-US" sz="2800" dirty="0">
                    <a:latin typeface="Times New Roman" panose="02020603050405020304" pitchFamily="18" charset="0"/>
                  </a:rPr>
                  <a:t> 0,13               c) -0,6   </a:t>
                </a:r>
                <a:r>
                  <a:rPr lang="en-US" altLang="en-US" sz="2800" dirty="0" err="1">
                    <a:latin typeface="Times New Roman" panose="02020603050405020304" pitchFamily="18" charset="0"/>
                  </a:rPr>
                  <a:t>và</a:t>
                </a:r>
                <a:r>
                  <a:rPr lang="en-US" altLang="en-US" sz="2800" dirty="0">
                    <a:latin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en-US" sz="28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en-US" sz="2800" i="1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altLang="en-US" sz="28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num>
                      <m:den>
                        <m:r>
                          <a:rPr lang="en-US" altLang="en-US" sz="2800" i="1"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</m:oMath>
                </a14:m>
                <a:r>
                  <a:rPr lang="en-US" altLang="en-US" sz="2800" dirty="0">
                    <a:latin typeface="Times New Roman" panose="02020603050405020304" pitchFamily="18" charset="0"/>
                  </a:rPr>
                  <a:t>  </a:t>
                </a:r>
              </a:p>
            </p:txBody>
          </p:sp>
        </mc:Choice>
        <mc:Fallback xmlns="">
          <p:sp>
            <p:nvSpPr>
              <p:cNvPr id="7" name="Text Box 3">
                <a:extLst>
                  <a:ext uri="{FF2B5EF4-FFF2-40B4-BE49-F238E27FC236}">
                    <a16:creationId xmlns:a16="http://schemas.microsoft.com/office/drawing/2014/main" id="{69C1A5AB-9AA8-73B3-AD6B-FAB24A53CE0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-73845" y="1952025"/>
                <a:ext cx="11252707" cy="1435778"/>
              </a:xfrm>
              <a:prstGeom prst="rect">
                <a:avLst/>
              </a:prstGeom>
              <a:blipFill>
                <a:blip r:embed="rId3"/>
                <a:stretch>
                  <a:fillRect l="-1138" t="-4237" b="-4237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Text Box 3">
            <a:extLst>
              <a:ext uri="{FF2B5EF4-FFF2-40B4-BE49-F238E27FC236}">
                <a16:creationId xmlns:a16="http://schemas.microsoft.com/office/drawing/2014/main" id="{1BD9D220-19FF-BAEA-9EDF-D34097923CB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36721" y="3116185"/>
            <a:ext cx="2726892" cy="708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4000" dirty="0">
                <a:latin typeface="Times New Roman" panose="02020603050405020304" pitchFamily="18" charset="0"/>
              </a:rPr>
              <a:t> </a:t>
            </a:r>
            <a:r>
              <a:rPr lang="en-US" altLang="en-US" sz="3000" dirty="0" err="1">
                <a:latin typeface="Times New Roman" panose="02020603050405020304" pitchFamily="18" charset="0"/>
              </a:rPr>
              <a:t>Bài</a:t>
            </a:r>
            <a:r>
              <a:rPr lang="en-US" altLang="en-US" sz="3000" dirty="0">
                <a:latin typeface="Times New Roman" panose="02020603050405020304" pitchFamily="18" charset="0"/>
              </a:rPr>
              <a:t> </a:t>
            </a:r>
            <a:r>
              <a:rPr lang="en-US" altLang="en-US" sz="3000" dirty="0" err="1">
                <a:latin typeface="Times New Roman" panose="02020603050405020304" pitchFamily="18" charset="0"/>
              </a:rPr>
              <a:t>làm</a:t>
            </a:r>
            <a:r>
              <a:rPr lang="en-US" altLang="en-US" sz="3000" dirty="0">
                <a:latin typeface="Times New Roman" panose="02020603050405020304" pitchFamily="18" charset="0"/>
              </a:rPr>
              <a:t>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45104BAC-EC83-716E-8F44-6D4FCC592E21}"/>
                  </a:ext>
                </a:extLst>
              </p:cNvPr>
              <p:cNvSpPr txBox="1"/>
              <p:nvPr/>
            </p:nvSpPr>
            <p:spPr>
              <a:xfrm>
                <a:off x="752386" y="3709480"/>
                <a:ext cx="8667483" cy="135787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en-US" altLang="en-US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c)Ta </a:t>
                </a:r>
                <a:r>
                  <a:rPr lang="en-US" altLang="en-US" sz="2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có</a:t>
                </a:r>
                <a:r>
                  <a:rPr lang="en-US" altLang="en-US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:  -0,6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en-US" sz="280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altLang="en-US" sz="28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−6</m:t>
                        </m:r>
                      </m:num>
                      <m:den>
                        <m:r>
                          <a:rPr lang="en-US" altLang="en-US" sz="28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10</m:t>
                        </m:r>
                      </m:den>
                    </m:f>
                  </m:oMath>
                </a14:m>
                <a:r>
                  <a:rPr lang="en-US" altLang="en-US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en-US" sz="280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altLang="en-US" sz="28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−3</m:t>
                        </m:r>
                      </m:num>
                      <m:den>
                        <m:r>
                          <a:rPr lang="en-US" altLang="en-US" sz="28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5</m:t>
                        </m:r>
                      </m:den>
                    </m:f>
                  </m:oMath>
                </a14:m>
                <a:endParaRPr lang="en-US" altLang="en-US" sz="28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altLang="en-US" sz="28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en-US" sz="2800" b="0" i="1" smtClean="0">
                            <a:latin typeface="Cambria Math" panose="02040503050406030204" pitchFamily="18" charset="0"/>
                          </a:rPr>
                          <m:t>−6</m:t>
                        </m:r>
                      </m:num>
                      <m:den>
                        <m:r>
                          <a:rPr lang="en-US" altLang="en-US" sz="2800" b="0" i="1" smtClean="0">
                            <a:latin typeface="Cambria Math" panose="02040503050406030204" pitchFamily="18" charset="0"/>
                          </a:rPr>
                          <m:t>10</m:t>
                        </m:r>
                      </m:den>
                    </m:f>
                  </m:oMath>
                </a14:m>
                <a:r>
                  <a:rPr lang="en-US" altLang="en-US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en-US" sz="28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en-US" sz="2800" i="1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altLang="en-US" sz="2800" b="0" i="1" smtClean="0">
                            <a:latin typeface="Cambria Math" panose="02040503050406030204" pitchFamily="18" charset="0"/>
                          </a:rPr>
                          <m:t>3.3</m:t>
                        </m:r>
                      </m:num>
                      <m:den>
                        <m:r>
                          <a:rPr lang="en-US" altLang="en-US" sz="2800" b="0" i="1" smtClean="0">
                            <a:latin typeface="Cambria Math" panose="02040503050406030204" pitchFamily="18" charset="0"/>
                          </a:rPr>
                          <m:t>5.3</m:t>
                        </m:r>
                      </m:den>
                    </m:f>
                    <m:r>
                      <a:rPr lang="en-US" altLang="en-US" sz="28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altLang="en-US" sz="28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en-US" sz="2800" i="1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altLang="en-US" sz="2800" b="0" i="1" smtClean="0">
                            <a:latin typeface="Cambria Math" panose="02040503050406030204" pitchFamily="18" charset="0"/>
                          </a:rPr>
                          <m:t>9</m:t>
                        </m:r>
                      </m:num>
                      <m:den>
                        <m:r>
                          <a:rPr lang="en-US" altLang="en-US" sz="2800" b="0" i="1" smtClean="0">
                            <a:latin typeface="Cambria Math" panose="02040503050406030204" pitchFamily="18" charset="0"/>
                          </a:rPr>
                          <m:t>15</m:t>
                        </m:r>
                      </m:den>
                    </m:f>
                  </m:oMath>
                </a14:m>
                <a:r>
                  <a:rPr lang="en-US" altLang="en-US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và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en-US" sz="28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en-US" sz="2800" i="1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altLang="en-US" sz="28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num>
                      <m:den>
                        <m:r>
                          <a:rPr lang="en-US" altLang="en-US" sz="28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</m:oMath>
                </a14:m>
                <a:r>
                  <a:rPr lang="en-US" altLang="en-US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en-US" sz="28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en-US" sz="2800" i="1">
                            <a:latin typeface="Cambria Math" panose="02040503050406030204" pitchFamily="18" charset="0"/>
                          </a:rPr>
                          <m:t>−2</m:t>
                        </m:r>
                        <m:r>
                          <a:rPr lang="en-US" altLang="en-US" sz="2800" b="0" i="1" smtClean="0">
                            <a:latin typeface="Cambria Math" panose="02040503050406030204" pitchFamily="18" charset="0"/>
                          </a:rPr>
                          <m:t>.5</m:t>
                        </m:r>
                      </m:num>
                      <m:den>
                        <m:r>
                          <a:rPr lang="en-US" altLang="en-US" sz="2800" b="0" i="1" smtClean="0">
                            <a:latin typeface="Cambria Math" panose="02040503050406030204" pitchFamily="18" charset="0"/>
                          </a:rPr>
                          <m:t>3.5</m:t>
                        </m:r>
                      </m:den>
                    </m:f>
                    <m:r>
                      <a:rPr lang="en-US" altLang="en-US" sz="28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altLang="en-US" sz="28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en-US" sz="2800" i="1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altLang="en-US" sz="2800" b="0" i="1" smtClean="0">
                            <a:latin typeface="Cambria Math" panose="02040503050406030204" pitchFamily="18" charset="0"/>
                          </a:rPr>
                          <m:t>10</m:t>
                        </m:r>
                      </m:num>
                      <m:den>
                        <m:r>
                          <a:rPr lang="en-US" altLang="en-US" sz="2800" b="0" i="1" smtClean="0">
                            <a:latin typeface="Cambria Math" panose="02040503050406030204" pitchFamily="18" charset="0"/>
                          </a:rPr>
                          <m:t>15</m:t>
                        </m:r>
                      </m:den>
                    </m:f>
                  </m:oMath>
                </a14:m>
                <a:endParaRPr lang="en-US" sz="28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45104BAC-EC83-716E-8F44-6D4FCC592E2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2386" y="3709480"/>
                <a:ext cx="8667483" cy="1357872"/>
              </a:xfrm>
              <a:prstGeom prst="rect">
                <a:avLst/>
              </a:prstGeom>
              <a:blipFill>
                <a:blip r:embed="rId4"/>
                <a:stretch>
                  <a:fillRect l="-1406" b="-225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Text Box 10">
            <a:extLst>
              <a:ext uri="{FF2B5EF4-FFF2-40B4-BE49-F238E27FC236}">
                <a16:creationId xmlns:a16="http://schemas.microsoft.com/office/drawing/2014/main" id="{74BB3DA9-972D-B067-6096-752B40EE15F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90292" y="5162735"/>
            <a:ext cx="2768958" cy="11695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dirty="0" err="1">
                <a:latin typeface="Times New Roman" panose="02020603050405020304" pitchFamily="18" charset="0"/>
              </a:rPr>
              <a:t>Vì</a:t>
            </a:r>
            <a:r>
              <a:rPr lang="en-US" altLang="en-US" sz="2800" dirty="0">
                <a:latin typeface="Times New Roman" panose="02020603050405020304" pitchFamily="18" charset="0"/>
              </a:rPr>
              <a:t> – 9 &gt; - 10 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dirty="0" err="1">
                <a:latin typeface="Times New Roman" panose="02020603050405020304" pitchFamily="18" charset="0"/>
              </a:rPr>
              <a:t>và</a:t>
            </a:r>
            <a:r>
              <a:rPr lang="en-US" altLang="en-US" sz="2800" dirty="0">
                <a:latin typeface="Times New Roman" panose="02020603050405020304" pitchFamily="18" charset="0"/>
              </a:rPr>
              <a:t> 15 &gt; 0</a:t>
            </a:r>
          </a:p>
        </p:txBody>
      </p:sp>
      <p:graphicFrame>
        <p:nvGraphicFramePr>
          <p:cNvPr id="11" name="Object 13">
            <a:extLst>
              <a:ext uri="{FF2B5EF4-FFF2-40B4-BE49-F238E27FC236}">
                <a16:creationId xmlns:a16="http://schemas.microsoft.com/office/drawing/2014/main" id="{377E3CD0-B426-E4CF-FC9D-BA2B74AA7F8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21663633"/>
              </p:ext>
            </p:extLst>
          </p:nvPr>
        </p:nvGraphicFramePr>
        <p:xfrm>
          <a:off x="4105274" y="5285547"/>
          <a:ext cx="3981450" cy="923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562040" imgH="393480" progId="Equation.DSMT4">
                  <p:embed/>
                </p:oleObj>
              </mc:Choice>
              <mc:Fallback>
                <p:oleObj name="Equation" r:id="rId5" imgW="1562040" imgH="393480" progId="Equation.DSMT4">
                  <p:embed/>
                  <p:pic>
                    <p:nvPicPr>
                      <p:cNvPr id="12" name="Object 13">
                        <a:extLst>
                          <a:ext uri="{FF2B5EF4-FFF2-40B4-BE49-F238E27FC236}">
                            <a16:creationId xmlns:a16="http://schemas.microsoft.com/office/drawing/2014/main" id="{AA50639A-499D-E13F-4642-4A69D711348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05274" y="5285547"/>
                        <a:ext cx="3981450" cy="923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6976413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3">
            <a:extLst>
              <a:ext uri="{FF2B5EF4-FFF2-40B4-BE49-F238E27FC236}">
                <a16:creationId xmlns:a16="http://schemas.microsoft.com/office/drawing/2014/main" id="{DAD44F8E-F863-DC34-5BC0-4D08570FE4C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73846" y="731979"/>
            <a:ext cx="6169845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4000" dirty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000" dirty="0">
                <a:solidFill>
                  <a:srgbClr val="FF0000"/>
                </a:solidFill>
                <a:latin typeface="Times New Roman" panose="02020603050405020304" pitchFamily="18" charset="0"/>
              </a:rPr>
              <a:t>IV: So </a:t>
            </a:r>
            <a:r>
              <a:rPr lang="en-US" altLang="en-US" sz="30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sánh</a:t>
            </a:r>
            <a:r>
              <a:rPr lang="en-US" altLang="en-US" sz="3000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0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các</a:t>
            </a:r>
            <a:r>
              <a:rPr lang="en-US" altLang="en-US" sz="3000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0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số</a:t>
            </a:r>
            <a:r>
              <a:rPr lang="en-US" altLang="en-US" sz="3000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0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hữu</a:t>
            </a:r>
            <a:r>
              <a:rPr lang="en-US" altLang="en-US" sz="3000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0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tỉ</a:t>
            </a:r>
            <a:r>
              <a:rPr lang="en-US" altLang="en-US" sz="3000" dirty="0">
                <a:solidFill>
                  <a:srgbClr val="FF0000"/>
                </a:solidFill>
                <a:latin typeface="Times New Roman" panose="02020603050405020304" pitchFamily="18" charset="0"/>
              </a:rPr>
              <a:t>: </a:t>
            </a:r>
          </a:p>
        </p:txBody>
      </p:sp>
      <p:sp>
        <p:nvSpPr>
          <p:cNvPr id="5" name="AutoShape 4" descr="Bouquet">
            <a:extLst>
              <a:ext uri="{FF2B5EF4-FFF2-40B4-BE49-F238E27FC236}">
                <a16:creationId xmlns:a16="http://schemas.microsoft.com/office/drawing/2014/main" id="{CC050134-BD1E-ADE7-B263-AA46EA24D54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11406" y="0"/>
            <a:ext cx="7273508" cy="886637"/>
          </a:xfrm>
          <a:prstGeom prst="bevel">
            <a:avLst>
              <a:gd name="adj" fmla="val 12500"/>
            </a:avLst>
          </a:prstGeom>
          <a:blipFill dpi="0" rotWithShape="1">
            <a:blip r:embed="rId2"/>
            <a:srcRect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§</a:t>
            </a:r>
            <a:r>
              <a:rPr lang="en-US" altLang="en-US" sz="38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1. TẬP HỢP Q CÁC SỐ HỮU TỈ</a:t>
            </a:r>
          </a:p>
        </p:txBody>
      </p:sp>
      <p:sp>
        <p:nvSpPr>
          <p:cNvPr id="6" name="Text Box 3">
            <a:extLst>
              <a:ext uri="{FF2B5EF4-FFF2-40B4-BE49-F238E27FC236}">
                <a16:creationId xmlns:a16="http://schemas.microsoft.com/office/drawing/2014/main" id="{1EBCD1BD-FA49-57CA-85FD-B26A24A08D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73846" y="1360224"/>
            <a:ext cx="6169845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dirty="0">
                <a:solidFill>
                  <a:srgbClr val="0070C0"/>
                </a:solidFill>
                <a:latin typeface="Times New Roman" panose="02020603050405020304" pitchFamily="18" charset="0"/>
              </a:rPr>
              <a:t> 2: </a:t>
            </a:r>
            <a:r>
              <a:rPr lang="en-US" altLang="en-US" sz="2800" dirty="0" err="1">
                <a:solidFill>
                  <a:srgbClr val="0070C0"/>
                </a:solidFill>
                <a:latin typeface="Times New Roman" panose="02020603050405020304" pitchFamily="18" charset="0"/>
              </a:rPr>
              <a:t>Cách</a:t>
            </a:r>
            <a:r>
              <a:rPr lang="en-US" altLang="en-US" sz="2800" dirty="0">
                <a:solidFill>
                  <a:srgbClr val="0070C0"/>
                </a:solidFill>
                <a:latin typeface="Times New Roman" panose="02020603050405020304" pitchFamily="18" charset="0"/>
              </a:rPr>
              <a:t> so </a:t>
            </a:r>
            <a:r>
              <a:rPr lang="en-US" altLang="en-US" sz="2800" dirty="0" err="1">
                <a:solidFill>
                  <a:srgbClr val="0070C0"/>
                </a:solidFill>
                <a:latin typeface="Times New Roman" panose="02020603050405020304" pitchFamily="18" charset="0"/>
              </a:rPr>
              <a:t>sánh</a:t>
            </a:r>
            <a:r>
              <a:rPr lang="en-US" altLang="en-US" sz="2800" dirty="0">
                <a:solidFill>
                  <a:srgbClr val="0070C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70C0"/>
                </a:solidFill>
                <a:latin typeface="Times New Roman" panose="02020603050405020304" pitchFamily="18" charset="0"/>
              </a:rPr>
              <a:t>hai</a:t>
            </a:r>
            <a:r>
              <a:rPr lang="en-US" altLang="en-US" sz="2800" dirty="0">
                <a:solidFill>
                  <a:srgbClr val="0070C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70C0"/>
                </a:solidFill>
                <a:latin typeface="Times New Roman" panose="02020603050405020304" pitchFamily="18" charset="0"/>
              </a:rPr>
              <a:t>số</a:t>
            </a:r>
            <a:r>
              <a:rPr lang="en-US" altLang="en-US" sz="2800" dirty="0">
                <a:solidFill>
                  <a:srgbClr val="0070C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70C0"/>
                </a:solidFill>
                <a:latin typeface="Times New Roman" panose="02020603050405020304" pitchFamily="18" charset="0"/>
              </a:rPr>
              <a:t>hữu</a:t>
            </a:r>
            <a:r>
              <a:rPr lang="en-US" altLang="en-US" sz="2800" dirty="0">
                <a:solidFill>
                  <a:srgbClr val="0070C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70C0"/>
                </a:solidFill>
                <a:latin typeface="Times New Roman" panose="02020603050405020304" pitchFamily="18" charset="0"/>
              </a:rPr>
              <a:t>tỉ</a:t>
            </a:r>
            <a:r>
              <a:rPr lang="en-US" altLang="en-US" sz="2800" dirty="0">
                <a:solidFill>
                  <a:srgbClr val="0070C0"/>
                </a:solidFill>
                <a:latin typeface="Times New Roman" panose="02020603050405020304" pitchFamily="18" charset="0"/>
              </a:rPr>
              <a:t>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 Box 3">
                <a:extLst>
                  <a:ext uri="{FF2B5EF4-FFF2-40B4-BE49-F238E27FC236}">
                    <a16:creationId xmlns:a16="http://schemas.microsoft.com/office/drawing/2014/main" id="{69C1A5AB-9AA8-73B3-AD6B-FAB24A53CE0D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-37331" y="1883444"/>
                <a:ext cx="11252707" cy="143674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buFontTx/>
                  <a:buNone/>
                </a:pPr>
                <a:r>
                  <a:rPr lang="en-US" altLang="en-US" sz="2800" dirty="0">
                    <a:latin typeface="Times New Roman" panose="02020603050405020304" pitchFamily="18" charset="0"/>
                  </a:rPr>
                  <a:t> </a:t>
                </a:r>
                <a:r>
                  <a:rPr lang="en-US" altLang="en-US" sz="2800" dirty="0" err="1">
                    <a:latin typeface="Times New Roman" panose="02020603050405020304" pitchFamily="18" charset="0"/>
                  </a:rPr>
                  <a:t>Bài</a:t>
                </a:r>
                <a:r>
                  <a:rPr lang="en-US" altLang="en-US" sz="2800" dirty="0">
                    <a:latin typeface="Times New Roman" panose="02020603050405020304" pitchFamily="18" charset="0"/>
                  </a:rPr>
                  <a:t> </a:t>
                </a:r>
                <a:r>
                  <a:rPr lang="en-US" altLang="en-US" sz="2800" dirty="0" err="1">
                    <a:latin typeface="Times New Roman" panose="02020603050405020304" pitchFamily="18" charset="0"/>
                  </a:rPr>
                  <a:t>tâp</a:t>
                </a:r>
                <a:r>
                  <a:rPr lang="en-US" altLang="en-US" sz="2800" dirty="0">
                    <a:latin typeface="Times New Roman" panose="02020603050405020304" pitchFamily="18" charset="0"/>
                  </a:rPr>
                  <a:t> 4: So </a:t>
                </a:r>
                <a:r>
                  <a:rPr lang="en-US" altLang="en-US" sz="2800" dirty="0" err="1">
                    <a:latin typeface="Times New Roman" panose="02020603050405020304" pitchFamily="18" charset="0"/>
                  </a:rPr>
                  <a:t>sánh</a:t>
                </a:r>
                <a:r>
                  <a:rPr lang="en-US" altLang="en-US" sz="2800" dirty="0">
                    <a:latin typeface="Times New Roman" panose="02020603050405020304" pitchFamily="18" charset="0"/>
                  </a:rPr>
                  <a:t>.</a:t>
                </a:r>
              </a:p>
              <a:p>
                <a:pPr>
                  <a:spcBef>
                    <a:spcPct val="50000"/>
                  </a:spcBef>
                  <a:buNone/>
                </a:pPr>
                <a:r>
                  <a:rPr lang="en-US" altLang="en-US" sz="2800" dirty="0">
                    <a:latin typeface="Times New Roman" panose="02020603050405020304" pitchFamily="18" charset="0"/>
                  </a:rPr>
                  <a:t>a)  -3,23   </a:t>
                </a:r>
                <a:r>
                  <a:rPr lang="en-US" altLang="en-US" sz="2800" dirty="0" err="1">
                    <a:latin typeface="Times New Roman" panose="02020603050405020304" pitchFamily="18" charset="0"/>
                  </a:rPr>
                  <a:t>và</a:t>
                </a:r>
                <a:r>
                  <a:rPr lang="en-US" altLang="en-US" sz="2800" dirty="0">
                    <a:latin typeface="Times New Roman" panose="02020603050405020304" pitchFamily="18" charset="0"/>
                  </a:rPr>
                  <a:t>   -3,32            b)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en-US" sz="28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en-US" sz="2800" i="1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altLang="en-US" sz="2800" b="0" i="1" smtClean="0">
                            <a:latin typeface="Cambria Math" panose="02040503050406030204" pitchFamily="18" charset="0"/>
                          </a:rPr>
                          <m:t>7</m:t>
                        </m:r>
                      </m:num>
                      <m:den>
                        <m:r>
                          <a:rPr lang="en-US" altLang="en-US" sz="2800" i="1"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</m:oMath>
                </a14:m>
                <a:r>
                  <a:rPr lang="en-US" altLang="en-US" sz="2800" dirty="0">
                    <a:latin typeface="Times New Roman" panose="02020603050405020304" pitchFamily="18" charset="0"/>
                  </a:rPr>
                  <a:t> </a:t>
                </a:r>
                <a:r>
                  <a:rPr lang="en-US" altLang="en-US" sz="2800" dirty="0" err="1">
                    <a:latin typeface="Times New Roman" panose="02020603050405020304" pitchFamily="18" charset="0"/>
                  </a:rPr>
                  <a:t>và</a:t>
                </a:r>
                <a:r>
                  <a:rPr lang="en-US" altLang="en-US" sz="2800" dirty="0">
                    <a:latin typeface="Times New Roman" panose="02020603050405020304" pitchFamily="18" charset="0"/>
                  </a:rPr>
                  <a:t> -1,25  </a:t>
                </a:r>
              </a:p>
            </p:txBody>
          </p:sp>
        </mc:Choice>
        <mc:Fallback xmlns="">
          <p:sp>
            <p:nvSpPr>
              <p:cNvPr id="7" name="Text Box 3">
                <a:extLst>
                  <a:ext uri="{FF2B5EF4-FFF2-40B4-BE49-F238E27FC236}">
                    <a16:creationId xmlns:a16="http://schemas.microsoft.com/office/drawing/2014/main" id="{69C1A5AB-9AA8-73B3-AD6B-FAB24A53CE0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-37331" y="1883444"/>
                <a:ext cx="11252707" cy="1436740"/>
              </a:xfrm>
              <a:prstGeom prst="rect">
                <a:avLst/>
              </a:prstGeom>
              <a:blipFill>
                <a:blip r:embed="rId3"/>
                <a:stretch>
                  <a:fillRect l="-1138" t="-4661" b="-4237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Text Box 3">
            <a:extLst>
              <a:ext uri="{FF2B5EF4-FFF2-40B4-BE49-F238E27FC236}">
                <a16:creationId xmlns:a16="http://schemas.microsoft.com/office/drawing/2014/main" id="{1BD9D220-19FF-BAEA-9EDF-D34097923CB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33192" y="3159775"/>
            <a:ext cx="2726892" cy="708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4000" dirty="0">
                <a:latin typeface="Times New Roman" panose="02020603050405020304" pitchFamily="18" charset="0"/>
              </a:rPr>
              <a:t> </a:t>
            </a:r>
            <a:r>
              <a:rPr lang="en-US" altLang="en-US" sz="3000" dirty="0" err="1">
                <a:latin typeface="Times New Roman" panose="02020603050405020304" pitchFamily="18" charset="0"/>
              </a:rPr>
              <a:t>Bài</a:t>
            </a:r>
            <a:r>
              <a:rPr lang="en-US" altLang="en-US" sz="3000" dirty="0">
                <a:latin typeface="Times New Roman" panose="02020603050405020304" pitchFamily="18" charset="0"/>
              </a:rPr>
              <a:t> </a:t>
            </a:r>
            <a:r>
              <a:rPr lang="en-US" altLang="en-US" sz="3000" dirty="0" err="1">
                <a:latin typeface="Times New Roman" panose="02020603050405020304" pitchFamily="18" charset="0"/>
              </a:rPr>
              <a:t>làm</a:t>
            </a:r>
            <a:r>
              <a:rPr lang="en-US" altLang="en-US" sz="3000" dirty="0">
                <a:latin typeface="Times New Roman" panose="02020603050405020304" pitchFamily="18" charset="0"/>
              </a:rPr>
              <a:t>: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5104BAC-EC83-716E-8F44-6D4FCC592E21}"/>
              </a:ext>
            </a:extLst>
          </p:cNvPr>
          <p:cNvSpPr txBox="1"/>
          <p:nvPr/>
        </p:nvSpPr>
        <p:spPr>
          <a:xfrm>
            <a:off x="752386" y="3709480"/>
            <a:ext cx="8667483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a)Ta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  <a:r>
              <a:rPr lang="en-US" altLang="en-US" sz="2800" dirty="0">
                <a:latin typeface="Times New Roman" panose="02020603050405020304" pitchFamily="18" charset="0"/>
              </a:rPr>
              <a:t>-3,23   &gt;   -3,32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62C12810-C12D-E7A6-23FB-47EB7110A762}"/>
                  </a:ext>
                </a:extLst>
              </p:cNvPr>
              <p:cNvSpPr txBox="1"/>
              <p:nvPr/>
            </p:nvSpPr>
            <p:spPr>
              <a:xfrm>
                <a:off x="752385" y="4397427"/>
                <a:ext cx="8667483" cy="699166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en-US" altLang="en-US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b)Ta </a:t>
                </a:r>
                <a:r>
                  <a:rPr lang="en-US" altLang="en-US" sz="2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có</a:t>
                </a:r>
                <a:r>
                  <a:rPr lang="en-US" altLang="en-US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: </a:t>
                </a:r>
                <a:r>
                  <a:rPr lang="en-US" altLang="en-US" sz="2800" dirty="0">
                    <a:latin typeface="Times New Roman" panose="02020603050405020304" pitchFamily="18" charset="0"/>
                  </a:rPr>
                  <a:t>-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en-US" sz="28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en-US" sz="2800" b="0" i="1" smtClean="0">
                            <a:latin typeface="Cambria Math" panose="02040503050406030204" pitchFamily="18" charset="0"/>
                          </a:rPr>
                          <m:t>7</m:t>
                        </m:r>
                      </m:num>
                      <m:den>
                        <m:r>
                          <a:rPr lang="en-US" altLang="en-US" sz="28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</m:oMath>
                </a14:m>
                <a:r>
                  <a:rPr lang="en-US" altLang="en-US" sz="2800" dirty="0">
                    <a:latin typeface="Times New Roman" panose="02020603050405020304" pitchFamily="18" charset="0"/>
                  </a:rPr>
                  <a:t>   &lt;    -1,25</a:t>
                </a:r>
                <a:r>
                  <a:rPr lang="en-US" altLang="en-US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endParaRPr lang="en-US" sz="28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62C12810-C12D-E7A6-23FB-47EB7110A76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2385" y="4397427"/>
                <a:ext cx="8667483" cy="699166"/>
              </a:xfrm>
              <a:prstGeom prst="rect">
                <a:avLst/>
              </a:prstGeom>
              <a:blipFill>
                <a:blip r:embed="rId4"/>
                <a:stretch>
                  <a:fillRect l="-1406" b="-956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9127068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2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3">
            <a:extLst>
              <a:ext uri="{FF2B5EF4-FFF2-40B4-BE49-F238E27FC236}">
                <a16:creationId xmlns:a16="http://schemas.microsoft.com/office/drawing/2014/main" id="{DAD44F8E-F863-DC34-5BC0-4D08570FE4C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73846" y="731979"/>
            <a:ext cx="6169845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4000" dirty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000" dirty="0">
                <a:solidFill>
                  <a:srgbClr val="FF0000"/>
                </a:solidFill>
                <a:latin typeface="Times New Roman" panose="02020603050405020304" pitchFamily="18" charset="0"/>
              </a:rPr>
              <a:t>IV: So </a:t>
            </a:r>
            <a:r>
              <a:rPr lang="en-US" altLang="en-US" sz="30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sánh</a:t>
            </a:r>
            <a:r>
              <a:rPr lang="en-US" altLang="en-US" sz="3000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0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các</a:t>
            </a:r>
            <a:r>
              <a:rPr lang="en-US" altLang="en-US" sz="3000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0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số</a:t>
            </a:r>
            <a:r>
              <a:rPr lang="en-US" altLang="en-US" sz="3000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0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hữu</a:t>
            </a:r>
            <a:r>
              <a:rPr lang="en-US" altLang="en-US" sz="3000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0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tỉ</a:t>
            </a:r>
            <a:r>
              <a:rPr lang="en-US" altLang="en-US" sz="3000" dirty="0">
                <a:solidFill>
                  <a:srgbClr val="FF0000"/>
                </a:solidFill>
                <a:latin typeface="Times New Roman" panose="02020603050405020304" pitchFamily="18" charset="0"/>
              </a:rPr>
              <a:t>: </a:t>
            </a:r>
          </a:p>
        </p:txBody>
      </p:sp>
      <p:sp>
        <p:nvSpPr>
          <p:cNvPr id="5" name="AutoShape 4" descr="Bouquet">
            <a:extLst>
              <a:ext uri="{FF2B5EF4-FFF2-40B4-BE49-F238E27FC236}">
                <a16:creationId xmlns:a16="http://schemas.microsoft.com/office/drawing/2014/main" id="{CC050134-BD1E-ADE7-B263-AA46EA24D54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11406" y="0"/>
            <a:ext cx="7273508" cy="886637"/>
          </a:xfrm>
          <a:prstGeom prst="bevel">
            <a:avLst>
              <a:gd name="adj" fmla="val 12500"/>
            </a:avLst>
          </a:prstGeom>
          <a:blipFill dpi="0" rotWithShape="1">
            <a:blip r:embed="rId2"/>
            <a:srcRect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§</a:t>
            </a:r>
            <a:r>
              <a:rPr lang="en-US" altLang="en-US" sz="38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1. TẬP HỢP Q CÁC SỐ HỮU TỈ</a:t>
            </a:r>
          </a:p>
        </p:txBody>
      </p:sp>
      <p:sp>
        <p:nvSpPr>
          <p:cNvPr id="6" name="Text Box 3">
            <a:extLst>
              <a:ext uri="{FF2B5EF4-FFF2-40B4-BE49-F238E27FC236}">
                <a16:creationId xmlns:a16="http://schemas.microsoft.com/office/drawing/2014/main" id="{1EBCD1BD-FA49-57CA-85FD-B26A24A08D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73846" y="1360224"/>
            <a:ext cx="6169845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dirty="0">
                <a:solidFill>
                  <a:srgbClr val="0070C0"/>
                </a:solidFill>
                <a:latin typeface="Times New Roman" panose="02020603050405020304" pitchFamily="18" charset="0"/>
              </a:rPr>
              <a:t> 3: Minh </a:t>
            </a:r>
            <a:r>
              <a:rPr lang="en-US" altLang="en-US" sz="2800" dirty="0" err="1">
                <a:solidFill>
                  <a:srgbClr val="0070C0"/>
                </a:solidFill>
                <a:latin typeface="Times New Roman" panose="02020603050405020304" pitchFamily="18" charset="0"/>
              </a:rPr>
              <a:t>hoạ</a:t>
            </a:r>
            <a:r>
              <a:rPr lang="en-US" altLang="en-US" sz="2800" dirty="0">
                <a:solidFill>
                  <a:srgbClr val="0070C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70C0"/>
                </a:solidFill>
                <a:latin typeface="Times New Roman" panose="02020603050405020304" pitchFamily="18" charset="0"/>
              </a:rPr>
              <a:t>trên</a:t>
            </a:r>
            <a:r>
              <a:rPr lang="en-US" altLang="en-US" sz="2800" dirty="0">
                <a:solidFill>
                  <a:srgbClr val="0070C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70C0"/>
                </a:solidFill>
                <a:latin typeface="Times New Roman" panose="02020603050405020304" pitchFamily="18" charset="0"/>
              </a:rPr>
              <a:t>trục</a:t>
            </a:r>
            <a:r>
              <a:rPr lang="en-US" altLang="en-US" sz="2800" dirty="0">
                <a:solidFill>
                  <a:srgbClr val="0070C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70C0"/>
                </a:solidFill>
                <a:latin typeface="Times New Roman" panose="02020603050405020304" pitchFamily="18" charset="0"/>
              </a:rPr>
              <a:t>số</a:t>
            </a:r>
            <a:r>
              <a:rPr lang="en-US" altLang="en-US" sz="2800" dirty="0">
                <a:solidFill>
                  <a:srgbClr val="0070C0"/>
                </a:solidFill>
                <a:latin typeface="Times New Roman" panose="02020603050405020304" pitchFamily="18" charset="0"/>
              </a:rPr>
              <a:t>: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CF81892-EB1F-9EA5-F511-BE2B9B631BFA}"/>
              </a:ext>
            </a:extLst>
          </p:cNvPr>
          <p:cNvSpPr txBox="1"/>
          <p:nvPr/>
        </p:nvSpPr>
        <p:spPr>
          <a:xfrm>
            <a:off x="106018" y="1845323"/>
            <a:ext cx="11900452" cy="22467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vi-VN" sz="2800" b="0" i="0" dirty="0">
                <a:solidFill>
                  <a:srgbClr val="000000"/>
                </a:solidFill>
                <a:effectLst/>
                <a:latin typeface="+mj-lt"/>
              </a:rPr>
              <a:t>Khi so sánh hai số hữu tỉ, ta viết chúng ở dạng phân số có cùng mẫu số dương rồi so sánh hai tử số, tức so sánh hai số nguyên. </a:t>
            </a:r>
            <a:endParaRPr lang="en-US" sz="2800" b="0" i="0" dirty="0">
              <a:solidFill>
                <a:srgbClr val="000000"/>
              </a:solidFill>
              <a:effectLst/>
              <a:latin typeface="+mj-lt"/>
            </a:endParaRPr>
          </a:p>
          <a:p>
            <a:pPr algn="l"/>
            <a:r>
              <a:rPr lang="en-US" sz="2800" dirty="0">
                <a:solidFill>
                  <a:srgbClr val="000000"/>
                </a:solidFill>
                <a:latin typeface="+mj-lt"/>
              </a:rPr>
              <a:t>+ </a:t>
            </a:r>
            <a:r>
              <a:rPr lang="vi-VN" sz="2800" b="0" i="0" dirty="0">
                <a:solidFill>
                  <a:srgbClr val="000000"/>
                </a:solidFill>
                <a:effectLst/>
                <a:latin typeface="+mj-lt"/>
              </a:rPr>
              <a:t>Vì vậy, cũng như số nguyên, nếu x &lt; y hay y &gt; x thì điểm x nằm bên trái điểm y.</a:t>
            </a:r>
          </a:p>
          <a:p>
            <a:pPr algn="l"/>
            <a:r>
              <a:rPr lang="en-US" sz="2800" dirty="0">
                <a:solidFill>
                  <a:srgbClr val="000000"/>
                </a:solidFill>
                <a:latin typeface="+mj-lt"/>
              </a:rPr>
              <a:t>+ </a:t>
            </a:r>
            <a:r>
              <a:rPr lang="vi-VN" sz="2800" b="0" i="0" dirty="0">
                <a:solidFill>
                  <a:srgbClr val="000000"/>
                </a:solidFill>
                <a:effectLst/>
                <a:latin typeface="+mj-lt"/>
              </a:rPr>
              <a:t>Tương tự, nếu x &lt; y hay y &gt; x thì điểm x nằm phía dưới điểm y trên trục số thẳng đứng.</a:t>
            </a:r>
          </a:p>
        </p:txBody>
      </p:sp>
    </p:spTree>
    <p:extLst>
      <p:ext uri="{BB962C8B-B14F-4D97-AF65-F5344CB8AC3E}">
        <p14:creationId xmlns:p14="http://schemas.microsoft.com/office/powerpoint/2010/main" val="425727176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3">
            <a:extLst>
              <a:ext uri="{FF2B5EF4-FFF2-40B4-BE49-F238E27FC236}">
                <a16:creationId xmlns:a16="http://schemas.microsoft.com/office/drawing/2014/main" id="{2E468E29-BFC2-233D-DCB5-69381B8925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73846" y="731979"/>
            <a:ext cx="6169845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4000" dirty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000" dirty="0">
                <a:solidFill>
                  <a:srgbClr val="FF0000"/>
                </a:solidFill>
                <a:latin typeface="Times New Roman" panose="02020603050405020304" pitchFamily="18" charset="0"/>
              </a:rPr>
              <a:t>IV: So </a:t>
            </a:r>
            <a:r>
              <a:rPr lang="en-US" altLang="en-US" sz="30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sánh</a:t>
            </a:r>
            <a:r>
              <a:rPr lang="en-US" altLang="en-US" sz="3000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0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các</a:t>
            </a:r>
            <a:r>
              <a:rPr lang="en-US" altLang="en-US" sz="3000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0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số</a:t>
            </a:r>
            <a:r>
              <a:rPr lang="en-US" altLang="en-US" sz="3000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0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hữu</a:t>
            </a:r>
            <a:r>
              <a:rPr lang="en-US" altLang="en-US" sz="3000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0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tỉ</a:t>
            </a:r>
            <a:r>
              <a:rPr lang="en-US" altLang="en-US" sz="3000" dirty="0">
                <a:solidFill>
                  <a:srgbClr val="FF0000"/>
                </a:solidFill>
                <a:latin typeface="Times New Roman" panose="02020603050405020304" pitchFamily="18" charset="0"/>
              </a:rPr>
              <a:t>: </a:t>
            </a:r>
          </a:p>
        </p:txBody>
      </p:sp>
      <p:sp>
        <p:nvSpPr>
          <p:cNvPr id="5" name="AutoShape 4" descr="Bouquet">
            <a:extLst>
              <a:ext uri="{FF2B5EF4-FFF2-40B4-BE49-F238E27FC236}">
                <a16:creationId xmlns:a16="http://schemas.microsoft.com/office/drawing/2014/main" id="{308D3C66-E309-3EF3-3EFB-D165C7FB88F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11406" y="0"/>
            <a:ext cx="7273508" cy="886637"/>
          </a:xfrm>
          <a:prstGeom prst="bevel">
            <a:avLst>
              <a:gd name="adj" fmla="val 12500"/>
            </a:avLst>
          </a:prstGeom>
          <a:blipFill dpi="0" rotWithShape="1">
            <a:blip r:embed="rId2"/>
            <a:srcRect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§</a:t>
            </a:r>
            <a:r>
              <a:rPr lang="en-US" altLang="en-US" sz="38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1. TẬP HỢP Q CÁC SỐ HỮU TỈ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57491BA8-D6E2-A280-15A1-B15FBC84C7AE}"/>
                  </a:ext>
                </a:extLst>
              </p:cNvPr>
              <p:cNvSpPr txBox="1"/>
              <p:nvPr/>
            </p:nvSpPr>
            <p:spPr>
              <a:xfrm>
                <a:off x="92766" y="1439865"/>
                <a:ext cx="11900451" cy="156607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l"/>
                <a:r>
                  <a:rPr lang="en-US" sz="2800" b="0" i="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Ví </a:t>
                </a:r>
                <a:r>
                  <a:rPr lang="en-US" sz="2800" b="0" i="0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dụ</a:t>
                </a:r>
                <a:r>
                  <a:rPr lang="en-US" sz="2800" b="0" i="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6: a) </a:t>
                </a:r>
                <a:r>
                  <a:rPr lang="en-US" sz="2800" b="0" i="0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Sắp</a:t>
                </a:r>
                <a:r>
                  <a:rPr lang="en-US" sz="2800" b="0" i="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b="0" i="0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xếp</a:t>
                </a:r>
                <a:r>
                  <a:rPr lang="en-US" sz="2800" b="0" i="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b="0" i="0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các</a:t>
                </a:r>
                <a:r>
                  <a:rPr lang="en-US" sz="2800" b="0" i="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b="0" i="0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số</a:t>
                </a:r>
                <a:r>
                  <a:rPr lang="en-US" sz="2800" b="0" i="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b="0" i="0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sau</a:t>
                </a:r>
                <a:r>
                  <a:rPr lang="en-US" sz="2800" b="0" i="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b="0" i="0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theo</a:t>
                </a:r>
                <a:r>
                  <a:rPr lang="en-US" sz="2800" b="0" i="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b="0" i="0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thứ</a:t>
                </a:r>
                <a:r>
                  <a:rPr lang="en-US" sz="2800" b="0" i="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b="0" i="0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tự</a:t>
                </a:r>
                <a:r>
                  <a:rPr lang="en-US" sz="2800" b="0" i="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b="0" i="0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tăng</a:t>
                </a:r>
                <a:r>
                  <a:rPr lang="en-US" sz="2800" b="0" i="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b="0" i="0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dần</a:t>
                </a:r>
                <a:r>
                  <a:rPr lang="en-US" sz="2800" b="0" i="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: -1; -2; -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b="0" i="1" smtClean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800" b="0" i="1" smtClean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12</m:t>
                        </m:r>
                      </m:num>
                      <m:den>
                        <m:r>
                          <a:rPr lang="en-US" sz="2800" b="0" i="1" smtClean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5</m:t>
                        </m:r>
                      </m:den>
                    </m:f>
                  </m:oMath>
                </a14:m>
                <a:endParaRPr lang="en-US" sz="2800" b="0" i="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l"/>
                <a:r>
                  <a:rPr lang="en-US" sz="2800" b="0" i="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         b) </a:t>
                </a:r>
                <a:r>
                  <a:rPr lang="en-US" sz="2800" b="0" i="0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Trong</a:t>
                </a:r>
                <a:r>
                  <a:rPr lang="en-US" sz="2800" b="0" i="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b="0" i="0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ba</a:t>
                </a:r>
                <a:r>
                  <a:rPr lang="en-US" sz="2800" b="0" i="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b="0" i="0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điểm</a:t>
                </a:r>
                <a:r>
                  <a:rPr lang="en-US" sz="2800" b="0" i="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A, B, C </a:t>
                </a:r>
                <a:r>
                  <a:rPr lang="en-US" sz="2800" b="0" i="0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trên</a:t>
                </a:r>
                <a:r>
                  <a:rPr lang="en-US" sz="2800" b="0" i="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b="0" i="0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trục</a:t>
                </a:r>
                <a:r>
                  <a:rPr lang="en-US" sz="2800" b="0" i="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b="0" i="0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số</a:t>
                </a:r>
                <a:r>
                  <a:rPr lang="en-US" sz="2800" b="0" i="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b="0" i="0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dưới</a:t>
                </a:r>
                <a:r>
                  <a:rPr lang="en-US" sz="2800" b="0" i="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b="0" i="0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đây</a:t>
                </a:r>
                <a:r>
                  <a:rPr lang="en-US" sz="2800" b="0" i="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b="0" i="0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có</a:t>
                </a:r>
                <a:r>
                  <a:rPr lang="en-US" sz="2800" b="0" i="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b="0" i="0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một</a:t>
                </a:r>
                <a:r>
                  <a:rPr lang="en-US" sz="2800" b="0" i="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b="0" i="0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điểm</a:t>
                </a:r>
                <a:r>
                  <a:rPr lang="en-US" sz="2800" b="0" i="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b="0" i="0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biểu</a:t>
                </a:r>
                <a:r>
                  <a:rPr lang="en-US" sz="2800" b="0" i="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b="0" i="0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diễn</a:t>
                </a:r>
                <a:r>
                  <a:rPr lang="en-US" sz="2800" b="0" i="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b="0" i="0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số</a:t>
                </a:r>
                <a:r>
                  <a:rPr lang="en-US" sz="2800" b="0" i="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b="0" i="0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hữu</a:t>
                </a:r>
                <a:r>
                  <a:rPr lang="en-US" sz="2800" b="0" i="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b="0" i="0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tỉ</a:t>
                </a:r>
                <a:r>
                  <a:rPr lang="en-US" sz="2800" b="0" i="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-2. </a:t>
                </a:r>
                <a:r>
                  <a:rPr lang="en-US" sz="2800" b="0" i="0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Hãy</a:t>
                </a:r>
                <a:r>
                  <a:rPr lang="en-US" sz="2800" b="0" i="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b="0" i="0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xác</a:t>
                </a:r>
                <a:r>
                  <a:rPr lang="en-US" sz="2800" b="0" i="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b="0" i="0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đinh</a:t>
                </a:r>
                <a:r>
                  <a:rPr lang="en-US" sz="2800" b="0" i="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b="0" i="0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điểm</a:t>
                </a:r>
                <a:r>
                  <a:rPr lang="en-US" sz="2800" b="0" i="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b="0" i="0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đó</a:t>
                </a:r>
                <a:r>
                  <a:rPr lang="en-US" sz="2800" b="0" i="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 </a:t>
                </a:r>
                <a:endParaRPr lang="vi-VN" sz="2800" b="0" i="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57491BA8-D6E2-A280-15A1-B15FBC84C7A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2766" y="1439865"/>
                <a:ext cx="11900451" cy="1566070"/>
              </a:xfrm>
              <a:prstGeom prst="rect">
                <a:avLst/>
              </a:prstGeom>
              <a:blipFill>
                <a:blip r:embed="rId3"/>
                <a:stretch>
                  <a:fillRect l="-1025" b="-1011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7" name="Group 149">
            <a:extLst>
              <a:ext uri="{FF2B5EF4-FFF2-40B4-BE49-F238E27FC236}">
                <a16:creationId xmlns:a16="http://schemas.microsoft.com/office/drawing/2014/main" id="{539BF8B9-95A7-56BD-1189-222141C0CAD3}"/>
              </a:ext>
            </a:extLst>
          </p:cNvPr>
          <p:cNvGrpSpPr>
            <a:grpSpLocks/>
          </p:cNvGrpSpPr>
          <p:nvPr/>
        </p:nvGrpSpPr>
        <p:grpSpPr bwMode="auto">
          <a:xfrm>
            <a:off x="411499" y="2972004"/>
            <a:ext cx="10471150" cy="1235074"/>
            <a:chOff x="-1220" y="733"/>
            <a:chExt cx="6596" cy="778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8" name="Rectangle 101">
                  <a:extLst>
                    <a:ext uri="{FF2B5EF4-FFF2-40B4-BE49-F238E27FC236}">
                      <a16:creationId xmlns:a16="http://schemas.microsoft.com/office/drawing/2014/main" id="{0B9C343F-44FF-1181-5864-DE6E11709E17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 flipH="1">
                  <a:off x="-498" y="1120"/>
                  <a:ext cx="275" cy="39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 lIns="0" tIns="0" rIns="0" bIns="0">
                  <a:spAutoFit/>
                </a:bodyPr>
                <a:lstStyle>
                  <a:lvl1pPr>
                    <a:spcBef>
                      <a:spcPts val="600"/>
                    </a:spcBef>
                    <a:buClr>
                      <a:schemeClr val="accent1"/>
                    </a:buClr>
                    <a:buSzPct val="76000"/>
                    <a:buFont typeface="Wingdings 3" panose="05040102010807070707" pitchFamily="18" charset="2"/>
                    <a:buChar char=""/>
                    <a:defRPr sz="2600">
                      <a:solidFill>
                        <a:schemeClr val="tx1"/>
                      </a:solidFill>
                      <a:latin typeface="Gill Sans MT" panose="020B0502020104020203" pitchFamily="34" charset="0"/>
                    </a:defRPr>
                  </a:lvl1pPr>
                  <a:lvl2pPr marL="742950" indent="-285750">
                    <a:spcBef>
                      <a:spcPts val="500"/>
                    </a:spcBef>
                    <a:buClr>
                      <a:schemeClr val="accent2"/>
                    </a:buClr>
                    <a:buSzPct val="76000"/>
                    <a:buFont typeface="Wingdings 3" panose="05040102010807070707" pitchFamily="18" charset="2"/>
                    <a:buChar char=""/>
                    <a:defRPr sz="2300">
                      <a:solidFill>
                        <a:schemeClr val="tx2"/>
                      </a:solidFill>
                      <a:latin typeface="Gill Sans MT" panose="020B0502020104020203" pitchFamily="34" charset="0"/>
                    </a:defRPr>
                  </a:lvl2pPr>
                  <a:lvl3pPr marL="1143000" indent="-228600">
                    <a:spcBef>
                      <a:spcPts val="500"/>
                    </a:spcBef>
                    <a:buClr>
                      <a:srgbClr val="BCBCBC"/>
                    </a:buClr>
                    <a:buSzPct val="76000"/>
                    <a:buFont typeface="Wingdings 3" panose="05040102010807070707" pitchFamily="18" charset="2"/>
                    <a:buChar char=""/>
                    <a:defRPr sz="2000">
                      <a:solidFill>
                        <a:schemeClr val="tx1"/>
                      </a:solidFill>
                      <a:latin typeface="Gill Sans MT" panose="020B0502020104020203" pitchFamily="34" charset="0"/>
                    </a:defRPr>
                  </a:lvl3pPr>
                  <a:lvl4pPr marL="1600200" indent="-228600">
                    <a:spcBef>
                      <a:spcPts val="400"/>
                    </a:spcBef>
                    <a:buClr>
                      <a:srgbClr val="8BA2B4"/>
                    </a:buClr>
                    <a:buSzPct val="70000"/>
                    <a:buFont typeface="Wingdings" panose="05000000000000000000" pitchFamily="2" charset="2"/>
                    <a:buChar char=""/>
                    <a:defRPr sz="2000">
                      <a:solidFill>
                        <a:schemeClr val="tx1"/>
                      </a:solidFill>
                      <a:latin typeface="Gill Sans MT" panose="020B0502020104020203" pitchFamily="34" charset="0"/>
                    </a:defRPr>
                  </a:lvl4pPr>
                  <a:lvl5pPr marL="2057400" indent="-228600">
                    <a:spcBef>
                      <a:spcPts val="300"/>
                    </a:spcBef>
                    <a:buClr>
                      <a:schemeClr val="accent2"/>
                    </a:buClr>
                    <a:buSzPct val="70000"/>
                    <a:buFont typeface="Wingdings" panose="05000000000000000000" pitchFamily="2" charset="2"/>
                    <a:buChar char=""/>
                    <a:defRPr sz="1600">
                      <a:solidFill>
                        <a:schemeClr val="tx1"/>
                      </a:solidFill>
                      <a:latin typeface="Gill Sans MT" panose="020B0502020104020203" pitchFamily="34" charset="0"/>
                    </a:defRPr>
                  </a:lvl5pPr>
                  <a:lvl6pPr marL="2514600" indent="-228600" eaLnBrk="0" fontAlgn="base" hangingPunct="0">
                    <a:spcBef>
                      <a:spcPts val="3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70000"/>
                    <a:buFont typeface="Wingdings" panose="05000000000000000000" pitchFamily="2" charset="2"/>
                    <a:buChar char=""/>
                    <a:defRPr sz="1600">
                      <a:solidFill>
                        <a:schemeClr val="tx1"/>
                      </a:solidFill>
                      <a:latin typeface="Gill Sans MT" panose="020B0502020104020203" pitchFamily="34" charset="0"/>
                    </a:defRPr>
                  </a:lvl6pPr>
                  <a:lvl7pPr marL="2971800" indent="-228600" eaLnBrk="0" fontAlgn="base" hangingPunct="0">
                    <a:spcBef>
                      <a:spcPts val="3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70000"/>
                    <a:buFont typeface="Wingdings" panose="05000000000000000000" pitchFamily="2" charset="2"/>
                    <a:buChar char=""/>
                    <a:defRPr sz="1600">
                      <a:solidFill>
                        <a:schemeClr val="tx1"/>
                      </a:solidFill>
                      <a:latin typeface="Gill Sans MT" panose="020B0502020104020203" pitchFamily="34" charset="0"/>
                    </a:defRPr>
                  </a:lvl7pPr>
                  <a:lvl8pPr marL="3429000" indent="-228600" eaLnBrk="0" fontAlgn="base" hangingPunct="0">
                    <a:spcBef>
                      <a:spcPts val="3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70000"/>
                    <a:buFont typeface="Wingdings" panose="05000000000000000000" pitchFamily="2" charset="2"/>
                    <a:buChar char=""/>
                    <a:defRPr sz="1600">
                      <a:solidFill>
                        <a:schemeClr val="tx1"/>
                      </a:solidFill>
                      <a:latin typeface="Gill Sans MT" panose="020B0502020104020203" pitchFamily="34" charset="0"/>
                    </a:defRPr>
                  </a:lvl8pPr>
                  <a:lvl9pPr marL="3886200" indent="-228600" eaLnBrk="0" fontAlgn="base" hangingPunct="0">
                    <a:spcBef>
                      <a:spcPts val="3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70000"/>
                    <a:buFont typeface="Wingdings" panose="05000000000000000000" pitchFamily="2" charset="2"/>
                    <a:buChar char=""/>
                    <a:defRPr sz="1600">
                      <a:solidFill>
                        <a:schemeClr val="tx1"/>
                      </a:solidFill>
                      <a:latin typeface="Gill Sans MT" panose="020B0502020104020203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r>
                    <a:rPr lang="en-US" altLang="en-US" sz="2800" b="1" dirty="0">
                      <a:solidFill>
                        <a:srgbClr val="FF0066"/>
                      </a:solidFill>
                      <a:latin typeface="Times New Roman" panose="02020603050405020304" pitchFamily="18" charset="0"/>
                    </a:rPr>
                    <a:t>-</a:t>
                  </a:r>
                  <a14:m>
                    <m:oMath xmlns:m="http://schemas.openxmlformats.org/officeDocument/2006/math">
                      <m:f>
                        <m:fPr>
                          <m:ctrlPr>
                            <a:rPr lang="en-US" altLang="en-US" sz="2800" b="1" i="1" smtClean="0">
                              <a:solidFill>
                                <a:srgbClr val="FF0066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altLang="en-US" sz="2800" b="1" i="1" smtClean="0">
                              <a:solidFill>
                                <a:srgbClr val="FF0066"/>
                              </a:solidFill>
                              <a:latin typeface="Cambria Math" panose="02040503050406030204" pitchFamily="18" charset="0"/>
                            </a:rPr>
                            <m:t>𝟏𝟐</m:t>
                          </m:r>
                        </m:num>
                        <m:den>
                          <m:r>
                            <a:rPr lang="en-US" altLang="en-US" sz="2800" b="1" i="1" smtClean="0">
                              <a:solidFill>
                                <a:srgbClr val="FF0066"/>
                              </a:solidFill>
                              <a:latin typeface="Cambria Math" panose="02040503050406030204" pitchFamily="18" charset="0"/>
                            </a:rPr>
                            <m:t>𝟓</m:t>
                          </m:r>
                        </m:den>
                      </m:f>
                    </m:oMath>
                  </a14:m>
                  <a:endParaRPr lang="en-US" altLang="en-US" sz="2800" b="1" dirty="0">
                    <a:solidFill>
                      <a:srgbClr val="FF0066"/>
                    </a:solidFill>
                    <a:latin typeface="Arial" panose="020B0604020202020204" pitchFamily="34" charset="0"/>
                  </a:endParaRPr>
                </a:p>
              </p:txBody>
            </p:sp>
          </mc:Choice>
          <mc:Fallback xmlns="">
            <p:sp>
              <p:nvSpPr>
                <p:cNvPr id="8" name="Rectangle 101">
                  <a:extLst>
                    <a:ext uri="{FF2B5EF4-FFF2-40B4-BE49-F238E27FC236}">
                      <a16:creationId xmlns:a16="http://schemas.microsoft.com/office/drawing/2014/main" id="{0B9C343F-44FF-1181-5864-DE6E11709E17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 bwMode="auto">
                <a:xfrm flipH="1">
                  <a:off x="-498" y="1120"/>
                  <a:ext cx="275" cy="391"/>
                </a:xfrm>
                <a:prstGeom prst="rect">
                  <a:avLst/>
                </a:prstGeom>
                <a:blipFill>
                  <a:blip r:embed="rId4"/>
                  <a:stretch>
                    <a:fillRect l="-50704" t="-2941" b="-18627"/>
                  </a:stretch>
                </a:blipFill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9" name="Rectangle 103">
              <a:extLst>
                <a:ext uri="{FF2B5EF4-FFF2-40B4-BE49-F238E27FC236}">
                  <a16:creationId xmlns:a16="http://schemas.microsoft.com/office/drawing/2014/main" id="{295A7921-9320-2FB5-D5EC-7B553C27193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58" y="1133"/>
              <a:ext cx="275" cy="27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6000"/>
                <a:buFont typeface="Wingdings 3" panose="05040102010807070707" pitchFamily="18" charset="2"/>
                <a:buChar char=""/>
                <a:defRPr sz="2600">
                  <a:solidFill>
                    <a:schemeClr val="tx1"/>
                  </a:solidFill>
                  <a:latin typeface="Gill Sans MT" panose="020B0502020104020203" pitchFamily="34" charset="0"/>
                </a:defRPr>
              </a:lvl1pPr>
              <a:lvl2pPr marL="742950" indent="-285750">
                <a:spcBef>
                  <a:spcPts val="500"/>
                </a:spcBef>
                <a:buClr>
                  <a:schemeClr val="accent2"/>
                </a:buClr>
                <a:buSzPct val="76000"/>
                <a:buFont typeface="Wingdings 3" panose="05040102010807070707" pitchFamily="18" charset="2"/>
                <a:buChar char=""/>
                <a:defRPr sz="2300">
                  <a:solidFill>
                    <a:schemeClr val="tx2"/>
                  </a:solidFill>
                  <a:latin typeface="Gill Sans MT" panose="020B0502020104020203" pitchFamily="34" charset="0"/>
                </a:defRPr>
              </a:lvl2pPr>
              <a:lvl3pPr marL="1143000" indent="-228600">
                <a:spcBef>
                  <a:spcPts val="500"/>
                </a:spcBef>
                <a:buClr>
                  <a:srgbClr val="BCBCBC"/>
                </a:buClr>
                <a:buSzPct val="76000"/>
                <a:buFont typeface="Wingdings 3" panose="05040102010807070707" pitchFamily="18" charset="2"/>
                <a:buChar char=""/>
                <a:defRPr sz="2000">
                  <a:solidFill>
                    <a:schemeClr val="tx1"/>
                  </a:solidFill>
                  <a:latin typeface="Gill Sans MT" panose="020B0502020104020203" pitchFamily="34" charset="0"/>
                </a:defRPr>
              </a:lvl3pPr>
              <a:lvl4pPr marL="1600200" indent="-228600">
                <a:spcBef>
                  <a:spcPts val="400"/>
                </a:spcBef>
                <a:buClr>
                  <a:srgbClr val="8BA2B4"/>
                </a:buClr>
                <a:buSzPct val="70000"/>
                <a:buFont typeface="Wingdings" panose="05000000000000000000" pitchFamily="2" charset="2"/>
                <a:buChar char=""/>
                <a:defRPr sz="2000">
                  <a:solidFill>
                    <a:schemeClr val="tx1"/>
                  </a:solidFill>
                  <a:latin typeface="Gill Sans MT" panose="020B0502020104020203" pitchFamily="34" charset="0"/>
                </a:defRPr>
              </a:lvl4pPr>
              <a:lvl5pPr marL="2057400" indent="-228600">
                <a:spcBef>
                  <a:spcPts val="3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"/>
                <a:defRPr sz="1600">
                  <a:solidFill>
                    <a:schemeClr val="tx1"/>
                  </a:solidFill>
                  <a:latin typeface="Gill Sans MT" panose="020B0502020104020203" pitchFamily="34" charset="0"/>
                </a:defRPr>
              </a:lvl5pPr>
              <a:lvl6pPr marL="2514600" indent="-228600" eaLnBrk="0" fontAlgn="base" hangingPunct="0">
                <a:spcBef>
                  <a:spcPts val="300"/>
                </a:spcBef>
                <a:spcAft>
                  <a:spcPct val="0"/>
                </a:spcAft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"/>
                <a:defRPr sz="1600">
                  <a:solidFill>
                    <a:schemeClr val="tx1"/>
                  </a:solidFill>
                  <a:latin typeface="Gill Sans MT" panose="020B0502020104020203" pitchFamily="34" charset="0"/>
                </a:defRPr>
              </a:lvl6pPr>
              <a:lvl7pPr marL="2971800" indent="-228600" eaLnBrk="0" fontAlgn="base" hangingPunct="0">
                <a:spcBef>
                  <a:spcPts val="300"/>
                </a:spcBef>
                <a:spcAft>
                  <a:spcPct val="0"/>
                </a:spcAft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"/>
                <a:defRPr sz="1600">
                  <a:solidFill>
                    <a:schemeClr val="tx1"/>
                  </a:solidFill>
                  <a:latin typeface="Gill Sans MT" panose="020B0502020104020203" pitchFamily="34" charset="0"/>
                </a:defRPr>
              </a:lvl7pPr>
              <a:lvl8pPr marL="3429000" indent="-228600" eaLnBrk="0" fontAlgn="base" hangingPunct="0">
                <a:spcBef>
                  <a:spcPts val="300"/>
                </a:spcBef>
                <a:spcAft>
                  <a:spcPct val="0"/>
                </a:spcAft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"/>
                <a:defRPr sz="1600">
                  <a:solidFill>
                    <a:schemeClr val="tx1"/>
                  </a:solidFill>
                  <a:latin typeface="Gill Sans MT" panose="020B0502020104020203" pitchFamily="34" charset="0"/>
                </a:defRPr>
              </a:lvl8pPr>
              <a:lvl9pPr marL="3886200" indent="-228600" eaLnBrk="0" fontAlgn="base" hangingPunct="0">
                <a:spcBef>
                  <a:spcPts val="300"/>
                </a:spcBef>
                <a:spcAft>
                  <a:spcPct val="0"/>
                </a:spcAft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"/>
                <a:defRPr sz="1600">
                  <a:solidFill>
                    <a:schemeClr val="tx1"/>
                  </a:solidFill>
                  <a:latin typeface="Gill Sans MT" panose="020B0502020104020203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800" b="1" dirty="0">
                  <a:solidFill>
                    <a:srgbClr val="FF0000"/>
                  </a:solidFill>
                  <a:latin typeface="Times New Roman" panose="02020603050405020304" pitchFamily="18" charset="0"/>
                </a:rPr>
                <a:t>-1</a:t>
              </a:r>
              <a:endParaRPr lang="en-US" altLang="en-US" sz="2800" b="1" dirty="0">
                <a:solidFill>
                  <a:srgbClr val="FF0000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10" name="Rectangle 104">
              <a:extLst>
                <a:ext uri="{FF2B5EF4-FFF2-40B4-BE49-F238E27FC236}">
                  <a16:creationId xmlns:a16="http://schemas.microsoft.com/office/drawing/2014/main" id="{437B5DE9-654C-E1C8-FB72-44402D0D3AD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30" y="733"/>
              <a:ext cx="164" cy="27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6000"/>
                <a:buFont typeface="Wingdings 3" panose="05040102010807070707" pitchFamily="18" charset="2"/>
                <a:buChar char=""/>
                <a:defRPr sz="2600">
                  <a:solidFill>
                    <a:schemeClr val="tx1"/>
                  </a:solidFill>
                  <a:latin typeface="Gill Sans MT" panose="020B0502020104020203" pitchFamily="34" charset="0"/>
                </a:defRPr>
              </a:lvl1pPr>
              <a:lvl2pPr marL="742950" indent="-285750">
                <a:spcBef>
                  <a:spcPts val="500"/>
                </a:spcBef>
                <a:buClr>
                  <a:schemeClr val="accent2"/>
                </a:buClr>
                <a:buSzPct val="76000"/>
                <a:buFont typeface="Wingdings 3" panose="05040102010807070707" pitchFamily="18" charset="2"/>
                <a:buChar char=""/>
                <a:defRPr sz="2300">
                  <a:solidFill>
                    <a:schemeClr val="tx2"/>
                  </a:solidFill>
                  <a:latin typeface="Gill Sans MT" panose="020B0502020104020203" pitchFamily="34" charset="0"/>
                </a:defRPr>
              </a:lvl2pPr>
              <a:lvl3pPr marL="1143000" indent="-228600">
                <a:spcBef>
                  <a:spcPts val="500"/>
                </a:spcBef>
                <a:buClr>
                  <a:srgbClr val="BCBCBC"/>
                </a:buClr>
                <a:buSzPct val="76000"/>
                <a:buFont typeface="Wingdings 3" panose="05040102010807070707" pitchFamily="18" charset="2"/>
                <a:buChar char=""/>
                <a:defRPr sz="2000">
                  <a:solidFill>
                    <a:schemeClr val="tx1"/>
                  </a:solidFill>
                  <a:latin typeface="Gill Sans MT" panose="020B0502020104020203" pitchFamily="34" charset="0"/>
                </a:defRPr>
              </a:lvl3pPr>
              <a:lvl4pPr marL="1600200" indent="-228600">
                <a:spcBef>
                  <a:spcPts val="400"/>
                </a:spcBef>
                <a:buClr>
                  <a:srgbClr val="8BA2B4"/>
                </a:buClr>
                <a:buSzPct val="70000"/>
                <a:buFont typeface="Wingdings" panose="05000000000000000000" pitchFamily="2" charset="2"/>
                <a:buChar char=""/>
                <a:defRPr sz="2000">
                  <a:solidFill>
                    <a:schemeClr val="tx1"/>
                  </a:solidFill>
                  <a:latin typeface="Gill Sans MT" panose="020B0502020104020203" pitchFamily="34" charset="0"/>
                </a:defRPr>
              </a:lvl4pPr>
              <a:lvl5pPr marL="2057400" indent="-228600">
                <a:spcBef>
                  <a:spcPts val="3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"/>
                <a:defRPr sz="1600">
                  <a:solidFill>
                    <a:schemeClr val="tx1"/>
                  </a:solidFill>
                  <a:latin typeface="Gill Sans MT" panose="020B0502020104020203" pitchFamily="34" charset="0"/>
                </a:defRPr>
              </a:lvl5pPr>
              <a:lvl6pPr marL="2514600" indent="-228600" eaLnBrk="0" fontAlgn="base" hangingPunct="0">
                <a:spcBef>
                  <a:spcPts val="300"/>
                </a:spcBef>
                <a:spcAft>
                  <a:spcPct val="0"/>
                </a:spcAft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"/>
                <a:defRPr sz="1600">
                  <a:solidFill>
                    <a:schemeClr val="tx1"/>
                  </a:solidFill>
                  <a:latin typeface="Gill Sans MT" panose="020B0502020104020203" pitchFamily="34" charset="0"/>
                </a:defRPr>
              </a:lvl6pPr>
              <a:lvl7pPr marL="2971800" indent="-228600" eaLnBrk="0" fontAlgn="base" hangingPunct="0">
                <a:spcBef>
                  <a:spcPts val="300"/>
                </a:spcBef>
                <a:spcAft>
                  <a:spcPct val="0"/>
                </a:spcAft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"/>
                <a:defRPr sz="1600">
                  <a:solidFill>
                    <a:schemeClr val="tx1"/>
                  </a:solidFill>
                  <a:latin typeface="Gill Sans MT" panose="020B0502020104020203" pitchFamily="34" charset="0"/>
                </a:defRPr>
              </a:lvl7pPr>
              <a:lvl8pPr marL="3429000" indent="-228600" eaLnBrk="0" fontAlgn="base" hangingPunct="0">
                <a:spcBef>
                  <a:spcPts val="300"/>
                </a:spcBef>
                <a:spcAft>
                  <a:spcPct val="0"/>
                </a:spcAft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"/>
                <a:defRPr sz="1600">
                  <a:solidFill>
                    <a:schemeClr val="tx1"/>
                  </a:solidFill>
                  <a:latin typeface="Gill Sans MT" panose="020B0502020104020203" pitchFamily="34" charset="0"/>
                </a:defRPr>
              </a:lvl8pPr>
              <a:lvl9pPr marL="3886200" indent="-228600" eaLnBrk="0" fontAlgn="base" hangingPunct="0">
                <a:spcBef>
                  <a:spcPts val="300"/>
                </a:spcBef>
                <a:spcAft>
                  <a:spcPct val="0"/>
                </a:spcAft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"/>
                <a:defRPr sz="1600">
                  <a:solidFill>
                    <a:schemeClr val="tx1"/>
                  </a:solidFill>
                  <a:latin typeface="Gill Sans MT" panose="020B0502020104020203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800" b="1" dirty="0">
                  <a:solidFill>
                    <a:srgbClr val="0000FF"/>
                  </a:solidFill>
                  <a:latin typeface="Times New Roman" panose="02020603050405020304" pitchFamily="18" charset="0"/>
                </a:rPr>
                <a:t>C</a:t>
              </a:r>
              <a:endParaRPr lang="en-US" altLang="en-US" sz="2800" b="1" dirty="0">
                <a:solidFill>
                  <a:srgbClr val="0000FF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12" name="Rectangle 108">
              <a:extLst>
                <a:ext uri="{FF2B5EF4-FFF2-40B4-BE49-F238E27FC236}">
                  <a16:creationId xmlns:a16="http://schemas.microsoft.com/office/drawing/2014/main" id="{F44BE385-C2F0-9290-ABD3-6BC97B73D8B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20" y="1097"/>
              <a:ext cx="0" cy="27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6000"/>
                <a:buFont typeface="Wingdings 3" panose="05040102010807070707" pitchFamily="18" charset="2"/>
                <a:buChar char=""/>
                <a:defRPr sz="2600">
                  <a:solidFill>
                    <a:schemeClr val="tx1"/>
                  </a:solidFill>
                  <a:latin typeface="Gill Sans MT" panose="020B0502020104020203" pitchFamily="34" charset="0"/>
                </a:defRPr>
              </a:lvl1pPr>
              <a:lvl2pPr marL="742950" indent="-285750">
                <a:spcBef>
                  <a:spcPts val="500"/>
                </a:spcBef>
                <a:buClr>
                  <a:schemeClr val="accent2"/>
                </a:buClr>
                <a:buSzPct val="76000"/>
                <a:buFont typeface="Wingdings 3" panose="05040102010807070707" pitchFamily="18" charset="2"/>
                <a:buChar char=""/>
                <a:defRPr sz="2300">
                  <a:solidFill>
                    <a:schemeClr val="tx2"/>
                  </a:solidFill>
                  <a:latin typeface="Gill Sans MT" panose="020B0502020104020203" pitchFamily="34" charset="0"/>
                </a:defRPr>
              </a:lvl2pPr>
              <a:lvl3pPr marL="1143000" indent="-228600">
                <a:spcBef>
                  <a:spcPts val="500"/>
                </a:spcBef>
                <a:buClr>
                  <a:srgbClr val="BCBCBC"/>
                </a:buClr>
                <a:buSzPct val="76000"/>
                <a:buFont typeface="Wingdings 3" panose="05040102010807070707" pitchFamily="18" charset="2"/>
                <a:buChar char=""/>
                <a:defRPr sz="2000">
                  <a:solidFill>
                    <a:schemeClr val="tx1"/>
                  </a:solidFill>
                  <a:latin typeface="Gill Sans MT" panose="020B0502020104020203" pitchFamily="34" charset="0"/>
                </a:defRPr>
              </a:lvl3pPr>
              <a:lvl4pPr marL="1600200" indent="-228600">
                <a:spcBef>
                  <a:spcPts val="400"/>
                </a:spcBef>
                <a:buClr>
                  <a:srgbClr val="8BA2B4"/>
                </a:buClr>
                <a:buSzPct val="70000"/>
                <a:buFont typeface="Wingdings" panose="05000000000000000000" pitchFamily="2" charset="2"/>
                <a:buChar char=""/>
                <a:defRPr sz="2000">
                  <a:solidFill>
                    <a:schemeClr val="tx1"/>
                  </a:solidFill>
                  <a:latin typeface="Gill Sans MT" panose="020B0502020104020203" pitchFamily="34" charset="0"/>
                </a:defRPr>
              </a:lvl4pPr>
              <a:lvl5pPr marL="2057400" indent="-228600">
                <a:spcBef>
                  <a:spcPts val="3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"/>
                <a:defRPr sz="1600">
                  <a:solidFill>
                    <a:schemeClr val="tx1"/>
                  </a:solidFill>
                  <a:latin typeface="Gill Sans MT" panose="020B0502020104020203" pitchFamily="34" charset="0"/>
                </a:defRPr>
              </a:lvl5pPr>
              <a:lvl6pPr marL="2514600" indent="-228600" eaLnBrk="0" fontAlgn="base" hangingPunct="0">
                <a:spcBef>
                  <a:spcPts val="300"/>
                </a:spcBef>
                <a:spcAft>
                  <a:spcPct val="0"/>
                </a:spcAft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"/>
                <a:defRPr sz="1600">
                  <a:solidFill>
                    <a:schemeClr val="tx1"/>
                  </a:solidFill>
                  <a:latin typeface="Gill Sans MT" panose="020B0502020104020203" pitchFamily="34" charset="0"/>
                </a:defRPr>
              </a:lvl6pPr>
              <a:lvl7pPr marL="2971800" indent="-228600" eaLnBrk="0" fontAlgn="base" hangingPunct="0">
                <a:spcBef>
                  <a:spcPts val="300"/>
                </a:spcBef>
                <a:spcAft>
                  <a:spcPct val="0"/>
                </a:spcAft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"/>
                <a:defRPr sz="1600">
                  <a:solidFill>
                    <a:schemeClr val="tx1"/>
                  </a:solidFill>
                  <a:latin typeface="Gill Sans MT" panose="020B0502020104020203" pitchFamily="34" charset="0"/>
                </a:defRPr>
              </a:lvl7pPr>
              <a:lvl8pPr marL="3429000" indent="-228600" eaLnBrk="0" fontAlgn="base" hangingPunct="0">
                <a:spcBef>
                  <a:spcPts val="300"/>
                </a:spcBef>
                <a:spcAft>
                  <a:spcPct val="0"/>
                </a:spcAft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"/>
                <a:defRPr sz="1600">
                  <a:solidFill>
                    <a:schemeClr val="tx1"/>
                  </a:solidFill>
                  <a:latin typeface="Gill Sans MT" panose="020B0502020104020203" pitchFamily="34" charset="0"/>
                </a:defRPr>
              </a:lvl8pPr>
              <a:lvl9pPr marL="3886200" indent="-228600" eaLnBrk="0" fontAlgn="base" hangingPunct="0">
                <a:spcBef>
                  <a:spcPts val="300"/>
                </a:spcBef>
                <a:spcAft>
                  <a:spcPct val="0"/>
                </a:spcAft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"/>
                <a:defRPr sz="1600">
                  <a:solidFill>
                    <a:schemeClr val="tx1"/>
                  </a:solidFill>
                  <a:latin typeface="Gill Sans MT" panose="020B0502020104020203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800" b="1" dirty="0">
                <a:solidFill>
                  <a:srgbClr val="0000FF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13" name="Line 110">
              <a:extLst>
                <a:ext uri="{FF2B5EF4-FFF2-40B4-BE49-F238E27FC236}">
                  <a16:creationId xmlns:a16="http://schemas.microsoft.com/office/drawing/2014/main" id="{F4B0D0B2-1A50-82A8-4ABF-D1FAA9004B9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-1220" y="1056"/>
              <a:ext cx="6596" cy="7"/>
            </a:xfrm>
            <a:prstGeom prst="line">
              <a:avLst/>
            </a:prstGeom>
            <a:noFill/>
            <a:ln w="38100" cap="rnd">
              <a:solidFill>
                <a:srgbClr val="0000FF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" name="Line 112">
              <a:extLst>
                <a:ext uri="{FF2B5EF4-FFF2-40B4-BE49-F238E27FC236}">
                  <a16:creationId xmlns:a16="http://schemas.microsoft.com/office/drawing/2014/main" id="{301E1298-79FE-2998-E258-F40744FA515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630" y="1031"/>
              <a:ext cx="1" cy="72"/>
            </a:xfrm>
            <a:prstGeom prst="line">
              <a:avLst/>
            </a:prstGeom>
            <a:noFill/>
            <a:ln w="38100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" name="Line 113">
              <a:extLst>
                <a:ext uri="{FF2B5EF4-FFF2-40B4-BE49-F238E27FC236}">
                  <a16:creationId xmlns:a16="http://schemas.microsoft.com/office/drawing/2014/main" id="{390C5FF7-0CEB-AB5A-EC34-CCD54EE4290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002" y="1031"/>
              <a:ext cx="1" cy="72"/>
            </a:xfrm>
            <a:prstGeom prst="line">
              <a:avLst/>
            </a:prstGeom>
            <a:noFill/>
            <a:ln w="38100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" name="Line 114">
              <a:extLst>
                <a:ext uri="{FF2B5EF4-FFF2-40B4-BE49-F238E27FC236}">
                  <a16:creationId xmlns:a16="http://schemas.microsoft.com/office/drawing/2014/main" id="{B917D574-6895-4A73-3A83-64DF00B640F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368" y="1031"/>
              <a:ext cx="1" cy="72"/>
            </a:xfrm>
            <a:prstGeom prst="line">
              <a:avLst/>
            </a:prstGeom>
            <a:noFill/>
            <a:ln w="38100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" name="Line 115">
              <a:extLst>
                <a:ext uri="{FF2B5EF4-FFF2-40B4-BE49-F238E27FC236}">
                  <a16:creationId xmlns:a16="http://schemas.microsoft.com/office/drawing/2014/main" id="{FABB55CC-9A2D-E3B1-066E-D842F48E2042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740" y="1031"/>
              <a:ext cx="1" cy="72"/>
            </a:xfrm>
            <a:prstGeom prst="line">
              <a:avLst/>
            </a:prstGeom>
            <a:noFill/>
            <a:ln w="38100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" name="Line 116">
              <a:extLst>
                <a:ext uri="{FF2B5EF4-FFF2-40B4-BE49-F238E27FC236}">
                  <a16:creationId xmlns:a16="http://schemas.microsoft.com/office/drawing/2014/main" id="{55B5B214-2B14-6E1C-D056-BF77C3C9E37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106" y="1031"/>
              <a:ext cx="1" cy="72"/>
            </a:xfrm>
            <a:prstGeom prst="line">
              <a:avLst/>
            </a:prstGeom>
            <a:noFill/>
            <a:ln w="38100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" name="Line 117">
              <a:extLst>
                <a:ext uri="{FF2B5EF4-FFF2-40B4-BE49-F238E27FC236}">
                  <a16:creationId xmlns:a16="http://schemas.microsoft.com/office/drawing/2014/main" id="{1FD62A9F-69B6-FAD4-C590-9431879B272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478" y="1031"/>
              <a:ext cx="1" cy="72"/>
            </a:xfrm>
            <a:prstGeom prst="line">
              <a:avLst/>
            </a:prstGeom>
            <a:noFill/>
            <a:ln w="38100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" name="Line 118">
              <a:extLst>
                <a:ext uri="{FF2B5EF4-FFF2-40B4-BE49-F238E27FC236}">
                  <a16:creationId xmlns:a16="http://schemas.microsoft.com/office/drawing/2014/main" id="{7F882CEB-C923-4723-6D90-CD11A90EC72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210" y="1031"/>
              <a:ext cx="1" cy="72"/>
            </a:xfrm>
            <a:prstGeom prst="line">
              <a:avLst/>
            </a:prstGeom>
            <a:noFill/>
            <a:ln w="38100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" name="Line 119">
              <a:extLst>
                <a:ext uri="{FF2B5EF4-FFF2-40B4-BE49-F238E27FC236}">
                  <a16:creationId xmlns:a16="http://schemas.microsoft.com/office/drawing/2014/main" id="{778ABBAE-42D1-2376-AD9F-1DA0C56E293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582" y="1031"/>
              <a:ext cx="1" cy="72"/>
            </a:xfrm>
            <a:prstGeom prst="line">
              <a:avLst/>
            </a:prstGeom>
            <a:noFill/>
            <a:ln w="38100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" name="Line 120">
              <a:extLst>
                <a:ext uri="{FF2B5EF4-FFF2-40B4-BE49-F238E27FC236}">
                  <a16:creationId xmlns:a16="http://schemas.microsoft.com/office/drawing/2014/main" id="{958D2F2B-86B7-75DF-6FEE-22E3CF31716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948" y="1031"/>
              <a:ext cx="1" cy="72"/>
            </a:xfrm>
            <a:prstGeom prst="line">
              <a:avLst/>
            </a:prstGeom>
            <a:noFill/>
            <a:ln w="38100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" name="Line 122">
              <a:extLst>
                <a:ext uri="{FF2B5EF4-FFF2-40B4-BE49-F238E27FC236}">
                  <a16:creationId xmlns:a16="http://schemas.microsoft.com/office/drawing/2014/main" id="{B101A002-8E2E-50F0-F159-36AADA0A9A2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686" y="1031"/>
              <a:ext cx="1" cy="72"/>
            </a:xfrm>
            <a:prstGeom prst="line">
              <a:avLst/>
            </a:prstGeom>
            <a:noFill/>
            <a:ln w="38100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" name="Text Box 126">
              <a:extLst>
                <a:ext uri="{FF2B5EF4-FFF2-40B4-BE49-F238E27FC236}">
                  <a16:creationId xmlns:a16="http://schemas.microsoft.com/office/drawing/2014/main" id="{22EAE4CB-9EF2-B039-05C3-ED2048F994E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77" y="1063"/>
              <a:ext cx="154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6000"/>
                <a:buFont typeface="Wingdings 3" panose="05040102010807070707" pitchFamily="18" charset="2"/>
                <a:buChar char=""/>
                <a:defRPr sz="2600">
                  <a:solidFill>
                    <a:schemeClr val="tx1"/>
                  </a:solidFill>
                  <a:latin typeface="Gill Sans MT" panose="020B0502020104020203" pitchFamily="34" charset="0"/>
                </a:defRPr>
              </a:lvl1pPr>
              <a:lvl2pPr marL="742950" indent="-285750">
                <a:spcBef>
                  <a:spcPts val="500"/>
                </a:spcBef>
                <a:buClr>
                  <a:schemeClr val="accent2"/>
                </a:buClr>
                <a:buSzPct val="76000"/>
                <a:buFont typeface="Wingdings 3" panose="05040102010807070707" pitchFamily="18" charset="2"/>
                <a:buChar char=""/>
                <a:defRPr sz="2300">
                  <a:solidFill>
                    <a:schemeClr val="tx2"/>
                  </a:solidFill>
                  <a:latin typeface="Gill Sans MT" panose="020B0502020104020203" pitchFamily="34" charset="0"/>
                </a:defRPr>
              </a:lvl2pPr>
              <a:lvl3pPr marL="1143000" indent="-228600">
                <a:spcBef>
                  <a:spcPts val="500"/>
                </a:spcBef>
                <a:buClr>
                  <a:srgbClr val="BCBCBC"/>
                </a:buClr>
                <a:buSzPct val="76000"/>
                <a:buFont typeface="Wingdings 3" panose="05040102010807070707" pitchFamily="18" charset="2"/>
                <a:buChar char=""/>
                <a:defRPr sz="2000">
                  <a:solidFill>
                    <a:schemeClr val="tx1"/>
                  </a:solidFill>
                  <a:latin typeface="Gill Sans MT" panose="020B0502020104020203" pitchFamily="34" charset="0"/>
                </a:defRPr>
              </a:lvl3pPr>
              <a:lvl4pPr marL="1600200" indent="-228600">
                <a:spcBef>
                  <a:spcPts val="400"/>
                </a:spcBef>
                <a:buClr>
                  <a:srgbClr val="8BA2B4"/>
                </a:buClr>
                <a:buSzPct val="70000"/>
                <a:buFont typeface="Wingdings" panose="05000000000000000000" pitchFamily="2" charset="2"/>
                <a:buChar char=""/>
                <a:defRPr sz="2000">
                  <a:solidFill>
                    <a:schemeClr val="tx1"/>
                  </a:solidFill>
                  <a:latin typeface="Gill Sans MT" panose="020B0502020104020203" pitchFamily="34" charset="0"/>
                </a:defRPr>
              </a:lvl4pPr>
              <a:lvl5pPr marL="2057400" indent="-228600">
                <a:spcBef>
                  <a:spcPts val="3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"/>
                <a:defRPr sz="1600">
                  <a:solidFill>
                    <a:schemeClr val="tx1"/>
                  </a:solidFill>
                  <a:latin typeface="Gill Sans MT" panose="020B0502020104020203" pitchFamily="34" charset="0"/>
                </a:defRPr>
              </a:lvl5pPr>
              <a:lvl6pPr marL="2514600" indent="-228600" eaLnBrk="0" fontAlgn="base" hangingPunct="0">
                <a:spcBef>
                  <a:spcPts val="300"/>
                </a:spcBef>
                <a:spcAft>
                  <a:spcPct val="0"/>
                </a:spcAft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"/>
                <a:defRPr sz="1600">
                  <a:solidFill>
                    <a:schemeClr val="tx1"/>
                  </a:solidFill>
                  <a:latin typeface="Gill Sans MT" panose="020B0502020104020203" pitchFamily="34" charset="0"/>
                </a:defRPr>
              </a:lvl6pPr>
              <a:lvl7pPr marL="2971800" indent="-228600" eaLnBrk="0" fontAlgn="base" hangingPunct="0">
                <a:spcBef>
                  <a:spcPts val="300"/>
                </a:spcBef>
                <a:spcAft>
                  <a:spcPct val="0"/>
                </a:spcAft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"/>
                <a:defRPr sz="1600">
                  <a:solidFill>
                    <a:schemeClr val="tx1"/>
                  </a:solidFill>
                  <a:latin typeface="Gill Sans MT" panose="020B0502020104020203" pitchFamily="34" charset="0"/>
                </a:defRPr>
              </a:lvl7pPr>
              <a:lvl8pPr marL="3429000" indent="-228600" eaLnBrk="0" fontAlgn="base" hangingPunct="0">
                <a:spcBef>
                  <a:spcPts val="300"/>
                </a:spcBef>
                <a:spcAft>
                  <a:spcPct val="0"/>
                </a:spcAft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"/>
                <a:defRPr sz="1600">
                  <a:solidFill>
                    <a:schemeClr val="tx1"/>
                  </a:solidFill>
                  <a:latin typeface="Gill Sans MT" panose="020B0502020104020203" pitchFamily="34" charset="0"/>
                </a:defRPr>
              </a:lvl8pPr>
              <a:lvl9pPr marL="3886200" indent="-228600" eaLnBrk="0" fontAlgn="base" hangingPunct="0">
                <a:spcBef>
                  <a:spcPts val="300"/>
                </a:spcBef>
                <a:spcAft>
                  <a:spcPct val="0"/>
                </a:spcAft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"/>
                <a:defRPr sz="1600">
                  <a:solidFill>
                    <a:schemeClr val="tx1"/>
                  </a:solidFill>
                  <a:latin typeface="Gill Sans MT" panose="020B0502020104020203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800" b="1" dirty="0">
                  <a:solidFill>
                    <a:srgbClr val="FF0066"/>
                  </a:solidFill>
                  <a:latin typeface=".VnTime" panose="020B7200000000000000" pitchFamily="34" charset="0"/>
                </a:rPr>
                <a:t>0</a:t>
              </a:r>
            </a:p>
          </p:txBody>
        </p:sp>
        <p:sp>
          <p:nvSpPr>
            <p:cNvPr id="27" name="Line 148">
              <a:extLst>
                <a:ext uri="{FF2B5EF4-FFF2-40B4-BE49-F238E27FC236}">
                  <a16:creationId xmlns:a16="http://schemas.microsoft.com/office/drawing/2014/main" id="{3AA67245-E57F-328A-0792-BFAE177C3222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832" y="1032"/>
              <a:ext cx="1" cy="72"/>
            </a:xfrm>
            <a:prstGeom prst="line">
              <a:avLst/>
            </a:prstGeom>
            <a:noFill/>
            <a:ln w="38100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8" name="Line 112">
            <a:extLst>
              <a:ext uri="{FF2B5EF4-FFF2-40B4-BE49-F238E27FC236}">
                <a16:creationId xmlns:a16="http://schemas.microsoft.com/office/drawing/2014/main" id="{0CB62207-AEF1-EABF-33A4-38C41F9C88C4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815076" y="3453156"/>
            <a:ext cx="1588" cy="11430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" name="Line 112">
            <a:extLst>
              <a:ext uri="{FF2B5EF4-FFF2-40B4-BE49-F238E27FC236}">
                <a16:creationId xmlns:a16="http://schemas.microsoft.com/office/drawing/2014/main" id="{D2D5EB9C-6B98-3327-FBC8-9AD2E221773E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908606" y="3443133"/>
            <a:ext cx="1588" cy="11430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" name="Rectangle 103">
            <a:extLst>
              <a:ext uri="{FF2B5EF4-FFF2-40B4-BE49-F238E27FC236}">
                <a16:creationId xmlns:a16="http://schemas.microsoft.com/office/drawing/2014/main" id="{02B22AFC-18EA-6C6D-5363-C57026A220F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83219" y="2997545"/>
            <a:ext cx="238848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6000"/>
              <a:buFont typeface="Wingdings 3" panose="05040102010807070707" pitchFamily="18" charset="2"/>
              <a:buChar char=""/>
              <a:defRPr sz="2600">
                <a:solidFill>
                  <a:schemeClr val="tx1"/>
                </a:solidFill>
                <a:latin typeface="Gill Sans MT" panose="020B0502020104020203" pitchFamily="34" charset="0"/>
              </a:defRPr>
            </a:lvl1pPr>
            <a:lvl2pPr marL="742950" indent="-285750">
              <a:spcBef>
                <a:spcPts val="500"/>
              </a:spcBef>
              <a:buClr>
                <a:schemeClr val="accent2"/>
              </a:buClr>
              <a:buSzPct val="76000"/>
              <a:buFont typeface="Wingdings 3" panose="05040102010807070707" pitchFamily="18" charset="2"/>
              <a:buChar char=""/>
              <a:defRPr sz="2300">
                <a:solidFill>
                  <a:schemeClr val="tx2"/>
                </a:solidFill>
                <a:latin typeface="Gill Sans MT" panose="020B0502020104020203" pitchFamily="34" charset="0"/>
              </a:defRPr>
            </a:lvl2pPr>
            <a:lvl3pPr marL="1143000" indent="-228600">
              <a:spcBef>
                <a:spcPts val="500"/>
              </a:spcBef>
              <a:buClr>
                <a:srgbClr val="BCBCBC"/>
              </a:buClr>
              <a:buSzPct val="76000"/>
              <a:buFont typeface="Wingdings 3" panose="05040102010807070707" pitchFamily="18" charset="2"/>
              <a:buChar char="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3pPr>
            <a:lvl4pPr marL="1600200" indent="-228600">
              <a:spcBef>
                <a:spcPts val="400"/>
              </a:spcBef>
              <a:buClr>
                <a:srgbClr val="8BA2B4"/>
              </a:buClr>
              <a:buSzPct val="70000"/>
              <a:buFont typeface="Wingdings" panose="05000000000000000000" pitchFamily="2" charset="2"/>
              <a:buChar char="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4pPr>
            <a:lvl5pPr marL="2057400" indent="-228600">
              <a:spcBef>
                <a:spcPts val="3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5pPr>
            <a:lvl6pPr marL="25146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6pPr>
            <a:lvl7pPr marL="29718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7pPr>
            <a:lvl8pPr marL="34290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8pPr>
            <a:lvl9pPr marL="38862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B</a:t>
            </a:r>
            <a:endParaRPr lang="en-US" altLang="en-US" sz="2800" b="1" dirty="0">
              <a:solidFill>
                <a:srgbClr val="0000FF"/>
              </a:solidFill>
              <a:latin typeface="Arial" panose="020B0604020202020204" pitchFamily="34" charset="0"/>
            </a:endParaRPr>
          </a:p>
        </p:txBody>
      </p:sp>
      <p:sp>
        <p:nvSpPr>
          <p:cNvPr id="31" name="Rectangle 103">
            <a:extLst>
              <a:ext uri="{FF2B5EF4-FFF2-40B4-BE49-F238E27FC236}">
                <a16:creationId xmlns:a16="http://schemas.microsoft.com/office/drawing/2014/main" id="{8B50CE07-5261-0D91-3BE6-64FD0C59A3C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0696" y="3020324"/>
            <a:ext cx="259686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6000"/>
              <a:buFont typeface="Wingdings 3" panose="05040102010807070707" pitchFamily="18" charset="2"/>
              <a:buChar char=""/>
              <a:defRPr sz="2600">
                <a:solidFill>
                  <a:schemeClr val="tx1"/>
                </a:solidFill>
                <a:latin typeface="Gill Sans MT" panose="020B0502020104020203" pitchFamily="34" charset="0"/>
              </a:defRPr>
            </a:lvl1pPr>
            <a:lvl2pPr marL="742950" indent="-285750">
              <a:spcBef>
                <a:spcPts val="500"/>
              </a:spcBef>
              <a:buClr>
                <a:schemeClr val="accent2"/>
              </a:buClr>
              <a:buSzPct val="76000"/>
              <a:buFont typeface="Wingdings 3" panose="05040102010807070707" pitchFamily="18" charset="2"/>
              <a:buChar char=""/>
              <a:defRPr sz="2300">
                <a:solidFill>
                  <a:schemeClr val="tx2"/>
                </a:solidFill>
                <a:latin typeface="Gill Sans MT" panose="020B0502020104020203" pitchFamily="34" charset="0"/>
              </a:defRPr>
            </a:lvl2pPr>
            <a:lvl3pPr marL="1143000" indent="-228600">
              <a:spcBef>
                <a:spcPts val="500"/>
              </a:spcBef>
              <a:buClr>
                <a:srgbClr val="BCBCBC"/>
              </a:buClr>
              <a:buSzPct val="76000"/>
              <a:buFont typeface="Wingdings 3" panose="05040102010807070707" pitchFamily="18" charset="2"/>
              <a:buChar char="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3pPr>
            <a:lvl4pPr marL="1600200" indent="-228600">
              <a:spcBef>
                <a:spcPts val="400"/>
              </a:spcBef>
              <a:buClr>
                <a:srgbClr val="8BA2B4"/>
              </a:buClr>
              <a:buSzPct val="70000"/>
              <a:buFont typeface="Wingdings" panose="05000000000000000000" pitchFamily="2" charset="2"/>
              <a:buChar char="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4pPr>
            <a:lvl5pPr marL="2057400" indent="-228600">
              <a:spcBef>
                <a:spcPts val="3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5pPr>
            <a:lvl6pPr marL="25146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6pPr>
            <a:lvl7pPr marL="29718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7pPr>
            <a:lvl8pPr marL="34290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8pPr>
            <a:lvl9pPr marL="38862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"/>
              <a:defRPr sz="1600">
                <a:solidFill>
                  <a:schemeClr val="tx1"/>
                </a:solidFill>
                <a:latin typeface="Gill Sans MT" panose="020B05020201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A</a:t>
            </a:r>
            <a:endParaRPr lang="en-US" altLang="en-US" sz="2800" b="1" dirty="0">
              <a:solidFill>
                <a:srgbClr val="0000FF"/>
              </a:solidFill>
              <a:latin typeface="Arial" panose="020B0604020202020204" pitchFamily="34" charset="0"/>
            </a:endParaRPr>
          </a:p>
        </p:txBody>
      </p:sp>
      <p:sp>
        <p:nvSpPr>
          <p:cNvPr id="32" name="Line 112">
            <a:extLst>
              <a:ext uri="{FF2B5EF4-FFF2-40B4-BE49-F238E27FC236}">
                <a16:creationId xmlns:a16="http://schemas.microsoft.com/office/drawing/2014/main" id="{B0B10FB8-8990-DD18-573D-D593629B68E3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51114" y="3464083"/>
            <a:ext cx="1588" cy="11430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3" name="TextBox 32">
                <a:extLst>
                  <a:ext uri="{FF2B5EF4-FFF2-40B4-BE49-F238E27FC236}">
                    <a16:creationId xmlns:a16="http://schemas.microsoft.com/office/drawing/2014/main" id="{2DEAD74A-9C3A-8398-603A-FD5583DAAC4A}"/>
                  </a:ext>
                </a:extLst>
              </p:cNvPr>
              <p:cNvSpPr txBox="1"/>
              <p:nvPr/>
            </p:nvSpPr>
            <p:spPr>
              <a:xfrm>
                <a:off x="225143" y="4187474"/>
                <a:ext cx="11900451" cy="1316258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en-US" sz="2800" b="0" i="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a) Ta </a:t>
                </a:r>
                <a:r>
                  <a:rPr lang="en-US" sz="2800" b="0" i="0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có</a:t>
                </a:r>
                <a:r>
                  <a:rPr lang="en-US" sz="2800" b="0" i="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-2 &lt; -1; -2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b="0" i="1" smtClean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800" b="0" i="1" smtClean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−2</m:t>
                        </m:r>
                      </m:num>
                      <m:den>
                        <m:r>
                          <a:rPr lang="en-US" sz="2800" b="0" i="1" smtClean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1</m:t>
                        </m:r>
                      </m:den>
                    </m:f>
                    <m:r>
                      <a:rPr lang="en-US" sz="2800" b="0" i="1" smtClean="0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=</m:t>
                    </m:r>
                    <m:f>
                      <m:fPr>
                        <m:ctrlPr>
                          <a:rPr lang="en-US" sz="28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800" b="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−</m:t>
                        </m:r>
                        <m:r>
                          <a:rPr lang="en-US" sz="28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1</m:t>
                        </m:r>
                        <m:r>
                          <a:rPr lang="en-US" sz="2800" b="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0</m:t>
                        </m:r>
                      </m:num>
                      <m:den>
                        <m:r>
                          <a:rPr lang="en-US" sz="28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5</m:t>
                        </m:r>
                      </m:den>
                    </m:f>
                  </m:oMath>
                </a14:m>
                <a:r>
                  <a:rPr lang="en-US" sz="2800" b="0" i="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và</a:t>
                </a:r>
                <a:r>
                  <a:rPr lang="en-US" sz="2800" dirty="0">
                    <a:solidFill>
                      <a:srgbClr val="000000"/>
                    </a:solidFill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8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−1</m:t>
                        </m:r>
                        <m:r>
                          <a:rPr lang="en-US" sz="2800" b="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2</m:t>
                        </m:r>
                      </m:num>
                      <m:den>
                        <m:r>
                          <a:rPr lang="en-US" sz="28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5</m:t>
                        </m:r>
                      </m:den>
                    </m:f>
                  </m:oMath>
                </a14:m>
                <a:r>
                  <a:rPr lang="en-US" sz="2800" b="0" i="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&lt;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8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−1</m:t>
                        </m:r>
                        <m:r>
                          <a:rPr lang="en-US" sz="2800" b="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0</m:t>
                        </m:r>
                      </m:num>
                      <m:den>
                        <m:r>
                          <a:rPr lang="en-US" sz="2800" b="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 </m:t>
                        </m:r>
                        <m:r>
                          <a:rPr lang="en-US" sz="28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5</m:t>
                        </m:r>
                      </m:den>
                    </m:f>
                  </m:oMath>
                </a14:m>
                <a:r>
                  <a:rPr lang="en-US" sz="2800" b="0" i="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. </a:t>
                </a:r>
                <a:r>
                  <a:rPr lang="en-US" sz="2800" b="0" i="0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Suy</a:t>
                </a:r>
                <a:r>
                  <a:rPr lang="en-US" sz="2800" b="0" i="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b="0" i="0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ra</a:t>
                </a:r>
                <a:r>
                  <a:rPr lang="en-US" sz="2800" b="0" i="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ta </a:t>
                </a:r>
                <a:r>
                  <a:rPr lang="en-US" sz="2800" b="0" i="0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có</a:t>
                </a:r>
                <a:r>
                  <a:rPr lang="en-US" sz="2800" b="0" i="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b="0" i="0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thể</a:t>
                </a:r>
                <a:r>
                  <a:rPr lang="en-US" sz="2800" b="0" i="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</a:t>
                </a:r>
                <a:r>
                  <a:rPr lang="en-US" sz="2800" b="0" i="0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sắp</a:t>
                </a:r>
                <a:r>
                  <a:rPr lang="en-US" sz="2800" b="0" i="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b="0" i="0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xếp</a:t>
                </a:r>
                <a:r>
                  <a:rPr lang="en-US" sz="2800" b="0" i="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b="0" i="0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thứ</a:t>
                </a:r>
                <a:r>
                  <a:rPr lang="en-US" sz="2800" b="0" i="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b="0" i="0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tự</a:t>
                </a:r>
                <a:r>
                  <a:rPr lang="en-US" sz="2800" b="0" i="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b="0" i="0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tăng</a:t>
                </a:r>
                <a:r>
                  <a:rPr lang="en-US" sz="2800" b="0" i="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b="0" i="0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dần</a:t>
                </a:r>
                <a:r>
                  <a:rPr lang="en-US" sz="2800" b="0" i="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b="0" i="0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là</a:t>
                </a:r>
                <a:r>
                  <a:rPr lang="en-US" sz="2800" b="0" i="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8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−12</m:t>
                        </m:r>
                      </m:num>
                      <m:den>
                        <m:r>
                          <a:rPr lang="en-US" sz="28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5</m:t>
                        </m:r>
                      </m:den>
                    </m:f>
                  </m:oMath>
                </a14:m>
                <a:r>
                  <a:rPr lang="en-US" sz="2800" b="0" i="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&lt; -2 &lt; -1   </a:t>
                </a:r>
                <a:endParaRPr lang="vi-VN" sz="2800" b="0" i="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33" name="TextBox 32">
                <a:extLst>
                  <a:ext uri="{FF2B5EF4-FFF2-40B4-BE49-F238E27FC236}">
                    <a16:creationId xmlns:a16="http://schemas.microsoft.com/office/drawing/2014/main" id="{2DEAD74A-9C3A-8398-603A-FD5583DAAC4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5143" y="4187474"/>
                <a:ext cx="11900451" cy="1316258"/>
              </a:xfrm>
              <a:prstGeom prst="rect">
                <a:avLst/>
              </a:prstGeom>
              <a:blipFill>
                <a:blip r:embed="rId5"/>
                <a:stretch>
                  <a:fillRect l="-1076" b="-463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4" name="TextBox 33">
                <a:extLst>
                  <a:ext uri="{FF2B5EF4-FFF2-40B4-BE49-F238E27FC236}">
                    <a16:creationId xmlns:a16="http://schemas.microsoft.com/office/drawing/2014/main" id="{A3B72ED9-0F62-9FB4-3E09-D966840CA7D1}"/>
                  </a:ext>
                </a:extLst>
              </p:cNvPr>
              <p:cNvSpPr txBox="1"/>
              <p:nvPr/>
            </p:nvSpPr>
            <p:spPr>
              <a:xfrm>
                <a:off x="411499" y="5418135"/>
                <a:ext cx="11900451" cy="156607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en-US" sz="2800" dirty="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</a:t>
                </a:r>
                <a:r>
                  <a:rPr lang="en-US" sz="2800" b="0" i="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 D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800" b="0" i="0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o</m:t>
                    </m:r>
                    <m:r>
                      <a:rPr lang="en-US" sz="2800" b="0" i="0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 </m:t>
                    </m:r>
                    <m:f>
                      <m:fPr>
                        <m:ctrlPr>
                          <a:rPr lang="en-US" sz="28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8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−12</m:t>
                        </m:r>
                      </m:num>
                      <m:den>
                        <m:r>
                          <a:rPr lang="en-US" sz="28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5</m:t>
                        </m:r>
                      </m:den>
                    </m:f>
                  </m:oMath>
                </a14:m>
                <a:r>
                  <a:rPr lang="en-US" sz="2800" b="0" i="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&lt; -2 &lt; -1 </a:t>
                </a:r>
                <a:r>
                  <a:rPr lang="en-US" sz="2800" b="0" i="0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nên</a:t>
                </a:r>
                <a:r>
                  <a:rPr lang="en-US" sz="2800" b="0" i="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b="0" i="0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điểm</a:t>
                </a:r>
                <a:r>
                  <a:rPr lang="en-US" sz="2800" b="0" i="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-2 </a:t>
                </a:r>
                <a:r>
                  <a:rPr lang="en-US" sz="2800" b="0" i="0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nằm</a:t>
                </a:r>
                <a:r>
                  <a:rPr lang="en-US" sz="2800" b="0" i="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b="0" i="0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bên</a:t>
                </a:r>
                <a:r>
                  <a:rPr lang="en-US" sz="2800" b="0" i="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b="0" i="0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phải</a:t>
                </a:r>
                <a:r>
                  <a:rPr lang="en-US" sz="2800" b="0" i="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b="0" i="0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điểm</a:t>
                </a:r>
                <a:r>
                  <a:rPr lang="en-US" sz="2800" dirty="0">
                    <a:solidFill>
                      <a:srgbClr val="000000"/>
                    </a:solidFill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8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−12</m:t>
                        </m:r>
                      </m:num>
                      <m:den>
                        <m:r>
                          <a:rPr lang="en-US" sz="28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5</m:t>
                        </m:r>
                      </m:den>
                    </m:f>
                  </m:oMath>
                </a14:m>
                <a:r>
                  <a:rPr lang="en-US" sz="2800" b="0" i="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b="0" i="0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và</a:t>
                </a:r>
                <a:r>
                  <a:rPr lang="en-US" sz="2800" b="0" i="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b="0" i="0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bên</a:t>
                </a:r>
                <a:r>
                  <a:rPr lang="en-US" sz="2800" b="0" i="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b="0" i="0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trái</a:t>
                </a:r>
                <a:r>
                  <a:rPr lang="en-US" sz="2800" b="0" i="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-1. </a:t>
                </a:r>
                <a:r>
                  <a:rPr lang="en-US" sz="2800" b="0" i="0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vậy</a:t>
                </a:r>
                <a:r>
                  <a:rPr lang="en-US" sz="2800" b="0" i="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b="0" i="0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trong</a:t>
                </a:r>
                <a:r>
                  <a:rPr lang="en-US" sz="2800" b="0" i="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b="0" i="0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ba</a:t>
                </a:r>
                <a:r>
                  <a:rPr lang="en-US" sz="2800" b="0" i="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b="0" i="0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điểm</a:t>
                </a:r>
                <a:r>
                  <a:rPr lang="en-US" sz="2800" b="0" i="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a, B, C </a:t>
                </a:r>
                <a:r>
                  <a:rPr lang="en-US" sz="2800" b="0" i="0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chỉ</a:t>
                </a:r>
                <a:r>
                  <a:rPr lang="en-US" sz="2800" b="0" i="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b="0" i="0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có</a:t>
                </a:r>
                <a:r>
                  <a:rPr lang="en-US" sz="2800" b="0" i="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b="0" i="0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điểm</a:t>
                </a:r>
                <a:r>
                  <a:rPr lang="en-US" sz="2800" b="0" i="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B </a:t>
                </a:r>
                <a:r>
                  <a:rPr lang="en-US" sz="2800" b="0" i="0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thoả</a:t>
                </a:r>
                <a:r>
                  <a:rPr lang="en-US" sz="2800" b="0" i="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b="0" i="0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mãn</a:t>
                </a:r>
                <a:r>
                  <a:rPr lang="en-US" sz="2800" b="0" i="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b="0" i="0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hai</a:t>
                </a:r>
                <a:r>
                  <a:rPr lang="en-US" sz="2800" b="0" i="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b="0" i="0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điệu</a:t>
                </a:r>
                <a:r>
                  <a:rPr lang="en-US" sz="2800" b="0" i="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b="0" i="0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kiện</a:t>
                </a:r>
                <a:r>
                  <a:rPr lang="en-US" sz="2800" b="0" i="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b="0" i="0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trên</a:t>
                </a:r>
                <a:r>
                  <a:rPr lang="en-US" sz="2800" b="0" i="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 </a:t>
                </a:r>
                <a:r>
                  <a:rPr lang="en-US" sz="2800" b="0" i="0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Vậy</a:t>
                </a:r>
                <a:r>
                  <a:rPr lang="en-US" sz="2800" b="0" i="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b="0" i="0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điểm</a:t>
                </a:r>
                <a:r>
                  <a:rPr lang="en-US" sz="2800" b="0" i="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B </a:t>
                </a:r>
                <a:r>
                  <a:rPr lang="en-US" sz="2800" b="0" i="0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biểu</a:t>
                </a:r>
                <a:r>
                  <a:rPr lang="en-US" sz="2800" b="0" i="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b="0" i="0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diễn</a:t>
                </a:r>
                <a:r>
                  <a:rPr lang="en-US" sz="2800" b="0" i="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b="0" i="0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số</a:t>
                </a:r>
                <a:r>
                  <a:rPr lang="en-US" sz="2800" b="0" i="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b="0" i="0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hữu</a:t>
                </a:r>
                <a:r>
                  <a:rPr lang="en-US" sz="2800" b="0" i="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b="0" i="0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tỉ</a:t>
                </a:r>
                <a:r>
                  <a:rPr lang="en-US" sz="2800" b="0" i="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-2.    </a:t>
                </a:r>
                <a:endParaRPr lang="vi-VN" sz="2800" b="0" i="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34" name="TextBox 33">
                <a:extLst>
                  <a:ext uri="{FF2B5EF4-FFF2-40B4-BE49-F238E27FC236}">
                    <a16:creationId xmlns:a16="http://schemas.microsoft.com/office/drawing/2014/main" id="{A3B72ED9-0F62-9FB4-3E09-D966840CA7D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1499" y="5418135"/>
                <a:ext cx="11900451" cy="1566070"/>
              </a:xfrm>
              <a:prstGeom prst="rect">
                <a:avLst/>
              </a:prstGeom>
              <a:blipFill>
                <a:blip r:embed="rId6"/>
                <a:stretch>
                  <a:fillRect l="-1076" b="-1011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5727442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33" grpId="0"/>
      <p:bldP spid="3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WordArt 2">
            <a:extLst>
              <a:ext uri="{FF2B5EF4-FFF2-40B4-BE49-F238E27FC236}">
                <a16:creationId xmlns:a16="http://schemas.microsoft.com/office/drawing/2014/main" id="{FD0C81AF-4EB6-B1CB-500D-2C5ABBAB0D97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1053921" y="304800"/>
            <a:ext cx="8839200" cy="523875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vi-VN" sz="3600" kern="10" dirty="0">
                <a:solidFill>
                  <a:srgbClr val="FF0000"/>
                </a:soli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GIỚI THIỆU CHƯƠNG TRÌNH ĐẠI SỐ LỚP 7</a:t>
            </a:r>
            <a:endParaRPr lang="en-US" sz="3600" kern="10" dirty="0">
              <a:solidFill>
                <a:srgbClr val="FF0000"/>
              </a:solidFill>
              <a:effectLst>
                <a:outerShdw dist="35921" dir="2700000" algn="ctr" rotWithShape="0">
                  <a:srgbClr val="C0C0C0">
                    <a:alpha val="79999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 Box 3">
            <a:extLst>
              <a:ext uri="{FF2B5EF4-FFF2-40B4-BE49-F238E27FC236}">
                <a16:creationId xmlns:a16="http://schemas.microsoft.com/office/drawing/2014/main" id="{7A172CA6-DEC3-C57F-1223-626248A004F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82521" y="1143000"/>
            <a:ext cx="8534400" cy="2800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  <a:buFontTx/>
              <a:buNone/>
            </a:pPr>
            <a:r>
              <a:rPr lang="en-US" altLang="en-US" dirty="0">
                <a:solidFill>
                  <a:srgbClr val="003300"/>
                </a:solidFill>
                <a:latin typeface="Times New Roman" panose="02020603050405020304" pitchFamily="18" charset="0"/>
              </a:rPr>
              <a:t>GỒM 4 CHƯƠNG:</a:t>
            </a:r>
          </a:p>
          <a:p>
            <a:pPr fontAlgn="base">
              <a:spcBef>
                <a:spcPct val="50000"/>
              </a:spcBef>
              <a:spcAft>
                <a:spcPct val="0"/>
              </a:spcAft>
              <a:buFontTx/>
              <a:buNone/>
            </a:pPr>
            <a:r>
              <a:rPr lang="en-US" altLang="en-US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Chương</a:t>
            </a:r>
            <a:r>
              <a:rPr lang="en-US" altLang="en-US" dirty="0">
                <a:solidFill>
                  <a:srgbClr val="0000CC"/>
                </a:solidFill>
                <a:latin typeface="Times New Roman" panose="02020603050405020304" pitchFamily="18" charset="0"/>
              </a:rPr>
              <a:t> I: </a:t>
            </a:r>
            <a:r>
              <a:rPr lang="en-US" altLang="en-US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Số</a:t>
            </a:r>
            <a:r>
              <a:rPr lang="en-US" altLang="en-US" dirty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hữu</a:t>
            </a:r>
            <a:r>
              <a:rPr lang="en-US" altLang="en-US" dirty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tỉ</a:t>
            </a:r>
            <a:endParaRPr lang="en-US" altLang="en-US" dirty="0">
              <a:solidFill>
                <a:srgbClr val="0000CC"/>
              </a:solidFill>
              <a:latin typeface="Times New Roman" panose="02020603050405020304" pitchFamily="18" charset="0"/>
            </a:endParaRPr>
          </a:p>
          <a:p>
            <a:pPr fontAlgn="base">
              <a:spcBef>
                <a:spcPct val="50000"/>
              </a:spcBef>
              <a:spcAft>
                <a:spcPct val="0"/>
              </a:spcAft>
              <a:buFontTx/>
              <a:buNone/>
            </a:pPr>
            <a:r>
              <a:rPr lang="en-US" altLang="en-US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Chương</a:t>
            </a:r>
            <a:r>
              <a:rPr lang="en-US" altLang="en-US" dirty="0">
                <a:solidFill>
                  <a:srgbClr val="FF0000"/>
                </a:solidFill>
                <a:latin typeface="Times New Roman" panose="02020603050405020304" pitchFamily="18" charset="0"/>
              </a:rPr>
              <a:t> II: </a:t>
            </a:r>
            <a:r>
              <a:rPr lang="en-US" altLang="en-US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Số</a:t>
            </a:r>
            <a:r>
              <a:rPr lang="en-US" altLang="en-US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thực</a:t>
            </a:r>
            <a:endParaRPr lang="en-US" altLang="en-US" dirty="0">
              <a:solidFill>
                <a:srgbClr val="FF0000"/>
              </a:solidFill>
              <a:latin typeface="Times New Roman" panose="02020603050405020304" pitchFamily="18" charset="0"/>
            </a:endParaRPr>
          </a:p>
          <a:p>
            <a:pPr fontAlgn="base">
              <a:spcBef>
                <a:spcPct val="50000"/>
              </a:spcBef>
              <a:spcAft>
                <a:spcPct val="0"/>
              </a:spcAft>
              <a:buFontTx/>
              <a:buNone/>
            </a:pPr>
            <a:r>
              <a:rPr lang="en-US" altLang="en-US" dirty="0" err="1">
                <a:solidFill>
                  <a:srgbClr val="009900"/>
                </a:solidFill>
                <a:latin typeface="Times New Roman" panose="02020603050405020304" pitchFamily="18" charset="0"/>
              </a:rPr>
              <a:t>Chương</a:t>
            </a:r>
            <a:r>
              <a:rPr lang="en-US" altLang="en-US" dirty="0">
                <a:solidFill>
                  <a:srgbClr val="009900"/>
                </a:solidFill>
                <a:latin typeface="Times New Roman" panose="02020603050405020304" pitchFamily="18" charset="0"/>
              </a:rPr>
              <a:t> III: </a:t>
            </a:r>
            <a:r>
              <a:rPr lang="en-US" altLang="en-US" dirty="0" err="1">
                <a:solidFill>
                  <a:srgbClr val="009900"/>
                </a:solidFill>
                <a:latin typeface="Times New Roman" panose="02020603050405020304" pitchFamily="18" charset="0"/>
              </a:rPr>
              <a:t>Một</a:t>
            </a:r>
            <a:r>
              <a:rPr lang="en-US" altLang="en-US" dirty="0">
                <a:solidFill>
                  <a:srgbClr val="0099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9900"/>
                </a:solidFill>
                <a:latin typeface="Times New Roman" panose="02020603050405020304" pitchFamily="18" charset="0"/>
              </a:rPr>
              <a:t>số</a:t>
            </a:r>
            <a:r>
              <a:rPr lang="en-US" altLang="en-US" dirty="0">
                <a:solidFill>
                  <a:srgbClr val="0099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9900"/>
                </a:solidFill>
                <a:latin typeface="Times New Roman" panose="02020603050405020304" pitchFamily="18" charset="0"/>
              </a:rPr>
              <a:t>yếu</a:t>
            </a:r>
            <a:r>
              <a:rPr lang="en-US" altLang="en-US" dirty="0">
                <a:solidFill>
                  <a:srgbClr val="0099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9900"/>
                </a:solidFill>
                <a:latin typeface="Times New Roman" panose="02020603050405020304" pitchFamily="18" charset="0"/>
              </a:rPr>
              <a:t>tố</a:t>
            </a:r>
            <a:r>
              <a:rPr lang="en-US" altLang="en-US" dirty="0">
                <a:solidFill>
                  <a:srgbClr val="0099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9900"/>
                </a:solidFill>
                <a:latin typeface="Times New Roman" panose="02020603050405020304" pitchFamily="18" charset="0"/>
              </a:rPr>
              <a:t>thống</a:t>
            </a:r>
            <a:r>
              <a:rPr lang="en-US" altLang="en-US" dirty="0">
                <a:solidFill>
                  <a:srgbClr val="0099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9900"/>
                </a:solidFill>
                <a:latin typeface="Times New Roman" panose="02020603050405020304" pitchFamily="18" charset="0"/>
              </a:rPr>
              <a:t>kê</a:t>
            </a:r>
            <a:r>
              <a:rPr lang="en-US" altLang="en-US" dirty="0">
                <a:solidFill>
                  <a:srgbClr val="0099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9900"/>
                </a:solidFill>
                <a:latin typeface="Times New Roman" panose="02020603050405020304" pitchFamily="18" charset="0"/>
              </a:rPr>
              <a:t>và</a:t>
            </a:r>
            <a:r>
              <a:rPr lang="en-US" altLang="en-US" dirty="0">
                <a:solidFill>
                  <a:srgbClr val="0099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9900"/>
                </a:solidFill>
                <a:latin typeface="Times New Roman" panose="02020603050405020304" pitchFamily="18" charset="0"/>
              </a:rPr>
              <a:t>xác</a:t>
            </a:r>
            <a:r>
              <a:rPr lang="en-US" altLang="en-US" dirty="0">
                <a:solidFill>
                  <a:srgbClr val="0099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9900"/>
                </a:solidFill>
                <a:latin typeface="Times New Roman" panose="02020603050405020304" pitchFamily="18" charset="0"/>
              </a:rPr>
              <a:t>suất</a:t>
            </a:r>
            <a:endParaRPr lang="en-US" altLang="en-US" dirty="0">
              <a:solidFill>
                <a:srgbClr val="0099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6" name="Text Box 4">
            <a:extLst>
              <a:ext uri="{FF2B5EF4-FFF2-40B4-BE49-F238E27FC236}">
                <a16:creationId xmlns:a16="http://schemas.microsoft.com/office/drawing/2014/main" id="{2BDE33EA-9AC4-BD74-DECA-1EDF1CC4E5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68234" y="4178300"/>
            <a:ext cx="86106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  <a:buFontTx/>
              <a:buNone/>
            </a:pPr>
            <a:r>
              <a:rPr lang="en-US" altLang="en-US">
                <a:solidFill>
                  <a:srgbClr val="FF0000"/>
                </a:solidFill>
                <a:latin typeface="Times New Roman" panose="02020603050405020304" pitchFamily="18" charset="0"/>
              </a:rPr>
              <a:t>Chương IV: Biểu thức đại số </a:t>
            </a:r>
          </a:p>
        </p:txBody>
      </p:sp>
      <p:pic>
        <p:nvPicPr>
          <p:cNvPr id="7" name="Picture 5" descr="35755tulip">
            <a:extLst>
              <a:ext uri="{FF2B5EF4-FFF2-40B4-BE49-F238E27FC236}">
                <a16:creationId xmlns:a16="http://schemas.microsoft.com/office/drawing/2014/main" id="{919F00D1-2650-7D36-C551-29738FFA5CC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1521" y="4868863"/>
            <a:ext cx="9144000" cy="1989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481575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2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7" dur="2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>
            <a:extLst>
              <a:ext uri="{FF2B5EF4-FFF2-40B4-BE49-F238E27FC236}">
                <a16:creationId xmlns:a16="http://schemas.microsoft.com/office/drawing/2014/main" id="{43C07707-44FD-4E2E-A112-0C924BC7EA2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8295" y="132829"/>
            <a:ext cx="11370365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nl-NL" altLang="en-US" sz="6000" dirty="0">
                <a:solidFill>
                  <a:srgbClr val="FF0000"/>
                </a:solidFill>
              </a:rPr>
              <a:t>CHUYÊN ĐỀ 1:  SỐ HỮU TỈ</a:t>
            </a:r>
            <a:endParaRPr lang="nl-NL" altLang="en-US" sz="6000" dirty="0"/>
          </a:p>
        </p:txBody>
      </p:sp>
      <p:sp>
        <p:nvSpPr>
          <p:cNvPr id="5" name="WordArt 6">
            <a:extLst>
              <a:ext uri="{FF2B5EF4-FFF2-40B4-BE49-F238E27FC236}">
                <a16:creationId xmlns:a16="http://schemas.microsoft.com/office/drawing/2014/main" id="{A4B642DC-8039-4075-A3FE-5801DE0469C7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292625" y="1347275"/>
            <a:ext cx="8667295" cy="1462186"/>
          </a:xfrm>
          <a:prstGeom prst="rect">
            <a:avLst/>
          </a:prstGeom>
        </p:spPr>
        <p:txBody>
          <a:bodyPr wrap="none" fromWordArt="1">
            <a:prstTxWarp prst="textWave1">
              <a:avLst>
                <a:gd name="adj1" fmla="val 13005"/>
                <a:gd name="adj2" fmla="val 0"/>
              </a:avLst>
            </a:prstTxWarp>
          </a:bodyPr>
          <a:lstStyle/>
          <a:p>
            <a:pPr algn="ctr"/>
            <a:r>
              <a:rPr lang="vi-VN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000082"/>
                    </a:gs>
                    <a:gs pos="30000">
                      <a:srgbClr val="66008F"/>
                    </a:gs>
                    <a:gs pos="64999">
                      <a:srgbClr val="BA0066"/>
                    </a:gs>
                    <a:gs pos="89999">
                      <a:srgbClr val="FF0000"/>
                    </a:gs>
                    <a:gs pos="100000">
                      <a:srgbClr val="FF8200"/>
                    </a:gs>
                  </a:gsLst>
                  <a:lin ang="5400000" scaled="1"/>
                </a:gradFill>
                <a:latin typeface="Times New Roman" panose="02020603050405020304" pitchFamily="18" charset="0"/>
                <a:cs typeface="Times New Roman" panose="02020603050405020304" pitchFamily="18" charset="0"/>
              </a:rPr>
              <a:t>BÀI </a:t>
            </a:r>
            <a:r>
              <a:rPr lang="en-US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000082"/>
                    </a:gs>
                    <a:gs pos="30000">
                      <a:srgbClr val="66008F"/>
                    </a:gs>
                    <a:gs pos="64999">
                      <a:srgbClr val="BA0066"/>
                    </a:gs>
                    <a:gs pos="89999">
                      <a:srgbClr val="FF0000"/>
                    </a:gs>
                    <a:gs pos="100000">
                      <a:srgbClr val="FF8200"/>
                    </a:gs>
                  </a:gsLst>
                  <a:lin ang="5400000" scaled="1"/>
                </a:gra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vi-VN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000082"/>
                    </a:gs>
                    <a:gs pos="30000">
                      <a:srgbClr val="66008F"/>
                    </a:gs>
                    <a:gs pos="64999">
                      <a:srgbClr val="BA0066"/>
                    </a:gs>
                    <a:gs pos="89999">
                      <a:srgbClr val="FF0000"/>
                    </a:gs>
                    <a:gs pos="100000">
                      <a:srgbClr val="FF8200"/>
                    </a:gs>
                  </a:gsLst>
                  <a:lin ang="5400000" scaled="1"/>
                </a:gra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600" kern="10" dirty="0" err="1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000082"/>
                    </a:gs>
                    <a:gs pos="30000">
                      <a:srgbClr val="66008F"/>
                    </a:gs>
                    <a:gs pos="64999">
                      <a:srgbClr val="BA0066"/>
                    </a:gs>
                    <a:gs pos="89999">
                      <a:srgbClr val="FF0000"/>
                    </a:gs>
                    <a:gs pos="100000">
                      <a:srgbClr val="FF8200"/>
                    </a:gs>
                  </a:gsLst>
                  <a:lin ang="5400000" scaled="1"/>
                </a:gra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000082"/>
                    </a:gs>
                    <a:gs pos="30000">
                      <a:srgbClr val="66008F"/>
                    </a:gs>
                    <a:gs pos="64999">
                      <a:srgbClr val="BA0066"/>
                    </a:gs>
                    <a:gs pos="89999">
                      <a:srgbClr val="FF0000"/>
                    </a:gs>
                    <a:gs pos="100000">
                      <a:srgbClr val="FF8200"/>
                    </a:gs>
                  </a:gsLst>
                  <a:lin ang="5400000" scaled="1"/>
                </a:gra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10" dirty="0" err="1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000082"/>
                    </a:gs>
                    <a:gs pos="30000">
                      <a:srgbClr val="66008F"/>
                    </a:gs>
                    <a:gs pos="64999">
                      <a:srgbClr val="BA0066"/>
                    </a:gs>
                    <a:gs pos="89999">
                      <a:srgbClr val="FF0000"/>
                    </a:gs>
                    <a:gs pos="100000">
                      <a:srgbClr val="FF8200"/>
                    </a:gs>
                  </a:gsLst>
                  <a:lin ang="5400000" scaled="1"/>
                </a:gradFill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000082"/>
                    </a:gs>
                    <a:gs pos="30000">
                      <a:srgbClr val="66008F"/>
                    </a:gs>
                    <a:gs pos="64999">
                      <a:srgbClr val="BA0066"/>
                    </a:gs>
                    <a:gs pos="89999">
                      <a:srgbClr val="FF0000"/>
                    </a:gs>
                    <a:gs pos="100000">
                      <a:srgbClr val="FF8200"/>
                    </a:gs>
                  </a:gsLst>
                  <a:lin ang="5400000" scaled="1"/>
                </a:gradFill>
                <a:latin typeface="Times New Roman" panose="02020603050405020304" pitchFamily="18" charset="0"/>
                <a:cs typeface="Times New Roman" panose="02020603050405020304" pitchFamily="18" charset="0"/>
              </a:rPr>
              <a:t> Q </a:t>
            </a:r>
            <a:r>
              <a:rPr lang="en-US" sz="3600" kern="10" dirty="0" err="1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000082"/>
                    </a:gs>
                    <a:gs pos="30000">
                      <a:srgbClr val="66008F"/>
                    </a:gs>
                    <a:gs pos="64999">
                      <a:srgbClr val="BA0066"/>
                    </a:gs>
                    <a:gs pos="89999">
                      <a:srgbClr val="FF0000"/>
                    </a:gs>
                    <a:gs pos="100000">
                      <a:srgbClr val="FF8200"/>
                    </a:gs>
                  </a:gsLst>
                  <a:lin ang="5400000" scaled="1"/>
                </a:gra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000082"/>
                    </a:gs>
                    <a:gs pos="30000">
                      <a:srgbClr val="66008F"/>
                    </a:gs>
                    <a:gs pos="64999">
                      <a:srgbClr val="BA0066"/>
                    </a:gs>
                    <a:gs pos="89999">
                      <a:srgbClr val="FF0000"/>
                    </a:gs>
                    <a:gs pos="100000">
                      <a:srgbClr val="FF8200"/>
                    </a:gs>
                  </a:gsLst>
                  <a:lin ang="5400000" scaled="1"/>
                </a:gra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10" dirty="0" err="1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000082"/>
                    </a:gs>
                    <a:gs pos="30000">
                      <a:srgbClr val="66008F"/>
                    </a:gs>
                    <a:gs pos="64999">
                      <a:srgbClr val="BA0066"/>
                    </a:gs>
                    <a:gs pos="89999">
                      <a:srgbClr val="FF0000"/>
                    </a:gs>
                    <a:gs pos="100000">
                      <a:srgbClr val="FF8200"/>
                    </a:gs>
                  </a:gsLst>
                  <a:lin ang="5400000" scaled="1"/>
                </a:gra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000082"/>
                    </a:gs>
                    <a:gs pos="30000">
                      <a:srgbClr val="66008F"/>
                    </a:gs>
                    <a:gs pos="64999">
                      <a:srgbClr val="BA0066"/>
                    </a:gs>
                    <a:gs pos="89999">
                      <a:srgbClr val="FF0000"/>
                    </a:gs>
                    <a:gs pos="100000">
                      <a:srgbClr val="FF8200"/>
                    </a:gs>
                  </a:gsLst>
                  <a:lin ang="5400000" scaled="1"/>
                </a:gra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10" dirty="0" err="1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000082"/>
                    </a:gs>
                    <a:gs pos="30000">
                      <a:srgbClr val="66008F"/>
                    </a:gs>
                    <a:gs pos="64999">
                      <a:srgbClr val="BA0066"/>
                    </a:gs>
                    <a:gs pos="89999">
                      <a:srgbClr val="FF0000"/>
                    </a:gs>
                    <a:gs pos="100000">
                      <a:srgbClr val="FF8200"/>
                    </a:gs>
                  </a:gsLst>
                  <a:lin ang="5400000" scaled="1"/>
                </a:gradFill>
                <a:latin typeface="Times New Roman" panose="02020603050405020304" pitchFamily="18" charset="0"/>
                <a:cs typeface="Times New Roman" panose="02020603050405020304" pitchFamily="18" charset="0"/>
              </a:rPr>
              <a:t>hữu</a:t>
            </a:r>
            <a:r>
              <a:rPr lang="en-US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000082"/>
                    </a:gs>
                    <a:gs pos="30000">
                      <a:srgbClr val="66008F"/>
                    </a:gs>
                    <a:gs pos="64999">
                      <a:srgbClr val="BA0066"/>
                    </a:gs>
                    <a:gs pos="89999">
                      <a:srgbClr val="FF0000"/>
                    </a:gs>
                    <a:gs pos="100000">
                      <a:srgbClr val="FF8200"/>
                    </a:gs>
                  </a:gsLst>
                  <a:lin ang="5400000" scaled="1"/>
                </a:gra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10" dirty="0" err="1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000082"/>
                    </a:gs>
                    <a:gs pos="30000">
                      <a:srgbClr val="66008F"/>
                    </a:gs>
                    <a:gs pos="64999">
                      <a:srgbClr val="BA0066"/>
                    </a:gs>
                    <a:gs pos="89999">
                      <a:srgbClr val="FF0000"/>
                    </a:gs>
                    <a:gs pos="100000">
                      <a:srgbClr val="FF8200"/>
                    </a:gs>
                  </a:gsLst>
                  <a:lin ang="5400000" scaled="1"/>
                </a:gradFill>
                <a:latin typeface="Times New Roman" panose="02020603050405020304" pitchFamily="18" charset="0"/>
                <a:cs typeface="Times New Roman" panose="02020603050405020304" pitchFamily="18" charset="0"/>
              </a:rPr>
              <a:t>tỉ</a:t>
            </a:r>
            <a:endParaRPr lang="en-US" sz="3600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000082"/>
                  </a:gs>
                  <a:gs pos="30000">
                    <a:srgbClr val="66008F"/>
                  </a:gs>
                  <a:gs pos="64999">
                    <a:srgbClr val="BA0066"/>
                  </a:gs>
                  <a:gs pos="89999">
                    <a:srgbClr val="FF0000"/>
                  </a:gs>
                  <a:gs pos="100000">
                    <a:srgbClr val="FF8200"/>
                  </a:gs>
                </a:gsLst>
                <a:lin ang="5400000" scaled="1"/>
              </a:gra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000082"/>
                    </a:gs>
                    <a:gs pos="30000">
                      <a:srgbClr val="66008F"/>
                    </a:gs>
                    <a:gs pos="64999">
                      <a:srgbClr val="BA0066"/>
                    </a:gs>
                    <a:gs pos="89999">
                      <a:srgbClr val="FF0000"/>
                    </a:gs>
                    <a:gs pos="100000">
                      <a:srgbClr val="FF8200"/>
                    </a:gs>
                  </a:gsLst>
                  <a:lin ang="5400000" scaled="1"/>
                </a:gradFill>
                <a:latin typeface="Times New Roman" panose="02020603050405020304" pitchFamily="18" charset="0"/>
                <a:cs typeface="Times New Roman" panose="02020603050405020304" pitchFamily="18" charset="0"/>
              </a:rPr>
              <a:t>( 2 TIẾT)</a:t>
            </a:r>
          </a:p>
        </p:txBody>
      </p:sp>
      <p:sp>
        <p:nvSpPr>
          <p:cNvPr id="6" name="Text Box 3">
            <a:extLst>
              <a:ext uri="{FF2B5EF4-FFF2-40B4-BE49-F238E27FC236}">
                <a16:creationId xmlns:a16="http://schemas.microsoft.com/office/drawing/2014/main" id="{55EBD6BC-47D4-4DBB-8B77-4380ECABA2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07434" y="4108849"/>
            <a:ext cx="8534400" cy="708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4000" dirty="0">
                <a:solidFill>
                  <a:srgbClr val="FF0000"/>
                </a:solidFill>
                <a:latin typeface="Times New Roman" panose="02020603050405020304" pitchFamily="18" charset="0"/>
              </a:rPr>
              <a:t>2: </a:t>
            </a:r>
            <a:r>
              <a:rPr lang="en-US" altLang="en-US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Biểu</a:t>
            </a:r>
            <a:r>
              <a:rPr lang="en-US" altLang="en-US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diễn</a:t>
            </a:r>
            <a:r>
              <a:rPr lang="en-US" altLang="en-US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số</a:t>
            </a:r>
            <a:r>
              <a:rPr lang="en-US" altLang="en-US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hửu</a:t>
            </a:r>
            <a:r>
              <a:rPr lang="en-US" altLang="en-US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tỉ</a:t>
            </a:r>
            <a:r>
              <a:rPr lang="en-US" altLang="en-US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trên</a:t>
            </a:r>
            <a:r>
              <a:rPr lang="en-US" altLang="en-US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trục</a:t>
            </a:r>
            <a:r>
              <a:rPr lang="en-US" altLang="en-US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số</a:t>
            </a:r>
            <a:r>
              <a:rPr lang="en-US" altLang="en-US" dirty="0">
                <a:solidFill>
                  <a:srgbClr val="FF0000"/>
                </a:solidFill>
                <a:latin typeface="Times New Roman" panose="02020603050405020304" pitchFamily="18" charset="0"/>
              </a:rPr>
              <a:t>.</a:t>
            </a:r>
          </a:p>
        </p:txBody>
      </p:sp>
      <p:sp>
        <p:nvSpPr>
          <p:cNvPr id="7" name="Text Box 3">
            <a:extLst>
              <a:ext uri="{FF2B5EF4-FFF2-40B4-BE49-F238E27FC236}">
                <a16:creationId xmlns:a16="http://schemas.microsoft.com/office/drawing/2014/main" id="{86D30D64-D375-4AA9-8F5A-A63201494A5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41952" y="3232273"/>
            <a:ext cx="8534400" cy="708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4000" dirty="0">
                <a:solidFill>
                  <a:srgbClr val="0000CC"/>
                </a:solidFill>
                <a:latin typeface="Times New Roman" panose="02020603050405020304" pitchFamily="18" charset="0"/>
              </a:rPr>
              <a:t> 1: </a:t>
            </a:r>
            <a:r>
              <a:rPr lang="en-US" altLang="en-US" sz="4000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Số</a:t>
            </a:r>
            <a:r>
              <a:rPr lang="en-US" altLang="en-US" sz="4000" dirty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4000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hữu</a:t>
            </a:r>
            <a:r>
              <a:rPr lang="en-US" altLang="en-US" sz="4000" dirty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4000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tỉ</a:t>
            </a:r>
            <a:r>
              <a:rPr lang="en-US" altLang="en-US" sz="4000" dirty="0">
                <a:solidFill>
                  <a:srgbClr val="0000CC"/>
                </a:solidFill>
                <a:latin typeface="Times New Roman" panose="02020603050405020304" pitchFamily="18" charset="0"/>
              </a:rPr>
              <a:t>. </a:t>
            </a:r>
          </a:p>
        </p:txBody>
      </p:sp>
      <p:sp>
        <p:nvSpPr>
          <p:cNvPr id="8" name="Text Box 3">
            <a:extLst>
              <a:ext uri="{FF2B5EF4-FFF2-40B4-BE49-F238E27FC236}">
                <a16:creationId xmlns:a16="http://schemas.microsoft.com/office/drawing/2014/main" id="{8558FF15-F5EB-441E-B854-54235515DC9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24878" y="5061793"/>
            <a:ext cx="8534400" cy="708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4000" dirty="0">
                <a:solidFill>
                  <a:srgbClr val="002060"/>
                </a:solidFill>
                <a:latin typeface="Times New Roman" panose="02020603050405020304" pitchFamily="18" charset="0"/>
              </a:rPr>
              <a:t>3: </a:t>
            </a:r>
            <a:r>
              <a:rPr lang="en-US" altLang="en-US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Số</a:t>
            </a:r>
            <a:r>
              <a:rPr lang="en-US" altLang="en-US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đối</a:t>
            </a:r>
            <a:r>
              <a:rPr lang="en-US" altLang="en-US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của</a:t>
            </a:r>
            <a:r>
              <a:rPr lang="en-US" altLang="en-US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số</a:t>
            </a:r>
            <a:r>
              <a:rPr lang="en-US" altLang="en-US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hữu</a:t>
            </a:r>
            <a:r>
              <a:rPr lang="en-US" altLang="en-US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tỉ</a:t>
            </a:r>
            <a:endParaRPr lang="en-US" altLang="en-US" dirty="0">
              <a:solidFill>
                <a:srgbClr val="002060"/>
              </a:solidFill>
              <a:latin typeface="Times New Roman" panose="02020603050405020304" pitchFamily="18" charset="0"/>
            </a:endParaRPr>
          </a:p>
        </p:txBody>
      </p:sp>
      <p:sp>
        <p:nvSpPr>
          <p:cNvPr id="9" name="Text Box 3">
            <a:extLst>
              <a:ext uri="{FF2B5EF4-FFF2-40B4-BE49-F238E27FC236}">
                <a16:creationId xmlns:a16="http://schemas.microsoft.com/office/drawing/2014/main" id="{F9226B3F-909F-4841-AD74-7FFB5E74445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92626" y="5931093"/>
            <a:ext cx="8534400" cy="708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4000" dirty="0">
                <a:solidFill>
                  <a:srgbClr val="002060"/>
                </a:solidFill>
                <a:latin typeface="Times New Roman" panose="02020603050405020304" pitchFamily="18" charset="0"/>
              </a:rPr>
              <a:t>4: </a:t>
            </a:r>
            <a:r>
              <a:rPr lang="en-US" altLang="en-US" dirty="0">
                <a:solidFill>
                  <a:srgbClr val="002060"/>
                </a:solidFill>
                <a:latin typeface="Times New Roman" panose="02020603050405020304" pitchFamily="18" charset="0"/>
              </a:rPr>
              <a:t>So </a:t>
            </a:r>
            <a:r>
              <a:rPr lang="en-US" altLang="en-US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sánh</a:t>
            </a:r>
            <a:r>
              <a:rPr lang="en-US" altLang="en-US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các</a:t>
            </a:r>
            <a:r>
              <a:rPr lang="en-US" altLang="en-US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số</a:t>
            </a:r>
            <a:r>
              <a:rPr lang="en-US" altLang="en-US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hữu</a:t>
            </a:r>
            <a:r>
              <a:rPr lang="en-US" altLang="en-US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tỉ</a:t>
            </a:r>
            <a:r>
              <a:rPr lang="en-US" altLang="en-US" dirty="0">
                <a:solidFill>
                  <a:srgbClr val="002060"/>
                </a:solidFill>
                <a:latin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8942777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2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7" dur="2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2" dur="2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7" dur="2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4" descr="Bouquet">
            <a:extLst>
              <a:ext uri="{FF2B5EF4-FFF2-40B4-BE49-F238E27FC236}">
                <a16:creationId xmlns:a16="http://schemas.microsoft.com/office/drawing/2014/main" id="{1BCC681F-E674-1491-BDE5-0393D0281C6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11406" y="0"/>
            <a:ext cx="7273508" cy="886637"/>
          </a:xfrm>
          <a:prstGeom prst="bevel">
            <a:avLst>
              <a:gd name="adj" fmla="val 12500"/>
            </a:avLst>
          </a:prstGeom>
          <a:blipFill dpi="0" rotWithShape="1">
            <a:blip r:embed="rId2"/>
            <a:srcRect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§</a:t>
            </a:r>
            <a:r>
              <a:rPr lang="en-US" altLang="en-US" sz="38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1. TẬP HỢP Q CÁC SỐ HỮU TỈ</a:t>
            </a:r>
          </a:p>
        </p:txBody>
      </p:sp>
      <p:sp>
        <p:nvSpPr>
          <p:cNvPr id="5" name="Text Box 3">
            <a:extLst>
              <a:ext uri="{FF2B5EF4-FFF2-40B4-BE49-F238E27FC236}">
                <a16:creationId xmlns:a16="http://schemas.microsoft.com/office/drawing/2014/main" id="{F9BD623E-64DE-DB7A-F6FD-1B4FC9A1A4D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215512" y="676049"/>
            <a:ext cx="2726892" cy="708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4000" dirty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000" dirty="0">
                <a:solidFill>
                  <a:srgbClr val="FF0000"/>
                </a:solidFill>
                <a:latin typeface="Times New Roman" panose="02020603050405020304" pitchFamily="18" charset="0"/>
              </a:rPr>
              <a:t>I: </a:t>
            </a:r>
            <a:r>
              <a:rPr lang="en-US" altLang="en-US" sz="30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Số</a:t>
            </a:r>
            <a:r>
              <a:rPr lang="en-US" altLang="en-US" sz="3000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0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hữu</a:t>
            </a:r>
            <a:r>
              <a:rPr lang="en-US" altLang="en-US" sz="3000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0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tỉ</a:t>
            </a:r>
            <a:r>
              <a:rPr lang="en-US" altLang="en-US" sz="3000" dirty="0">
                <a:solidFill>
                  <a:srgbClr val="FF0000"/>
                </a:solidFill>
                <a:latin typeface="Times New Roman" panose="02020603050405020304" pitchFamily="18" charset="0"/>
              </a:rPr>
              <a:t>: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A2C9CF13-B9DF-2402-F4C4-ECA6134D687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0000" b="90000" l="10000" r="90000">
                        <a14:foregroundMark x1="24051" y1="72222" x2="24051" y2="72222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-97750" y="1265251"/>
            <a:ext cx="1236676" cy="563549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 Box 3">
                <a:extLst>
                  <a:ext uri="{FF2B5EF4-FFF2-40B4-BE49-F238E27FC236}">
                    <a16:creationId xmlns:a16="http://schemas.microsoft.com/office/drawing/2014/main" id="{6B233BF3-D6E4-15C8-75F1-C5454BB773E9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147934" y="1193012"/>
                <a:ext cx="8227886" cy="74597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buFontTx/>
                  <a:buNone/>
                </a:pPr>
                <a:r>
                  <a:rPr lang="en-US" altLang="en-US" sz="4000" dirty="0">
                    <a:solidFill>
                      <a:schemeClr val="tx1"/>
                    </a:solidFill>
                    <a:latin typeface="Times New Roman" panose="02020603050405020304" pitchFamily="18" charset="0"/>
                  </a:rPr>
                  <a:t> </a:t>
                </a:r>
                <a:r>
                  <a:rPr lang="en-US" altLang="en-US" sz="3000" dirty="0" err="1">
                    <a:solidFill>
                      <a:schemeClr val="tx1"/>
                    </a:solidFill>
                    <a:latin typeface="Times New Roman" panose="02020603050405020304" pitchFamily="18" charset="0"/>
                  </a:rPr>
                  <a:t>Viết</a:t>
                </a:r>
                <a:r>
                  <a:rPr lang="en-US" altLang="en-US" sz="3000" dirty="0">
                    <a:solidFill>
                      <a:schemeClr val="tx1"/>
                    </a:solidFill>
                    <a:latin typeface="Times New Roman" panose="02020603050405020304" pitchFamily="18" charset="0"/>
                  </a:rPr>
                  <a:t> </a:t>
                </a:r>
                <a:r>
                  <a:rPr lang="en-US" altLang="en-US" sz="3000" dirty="0" err="1">
                    <a:solidFill>
                      <a:schemeClr val="tx1"/>
                    </a:solidFill>
                    <a:latin typeface="Times New Roman" panose="02020603050405020304" pitchFamily="18" charset="0"/>
                  </a:rPr>
                  <a:t>các</a:t>
                </a:r>
                <a:r>
                  <a:rPr lang="en-US" altLang="en-US" sz="3000" dirty="0">
                    <a:solidFill>
                      <a:schemeClr val="tx1"/>
                    </a:solidFill>
                    <a:latin typeface="Times New Roman" panose="02020603050405020304" pitchFamily="18" charset="0"/>
                  </a:rPr>
                  <a:t> </a:t>
                </a:r>
                <a:r>
                  <a:rPr lang="en-US" altLang="en-US" sz="3000" dirty="0" err="1">
                    <a:solidFill>
                      <a:schemeClr val="tx1"/>
                    </a:solidFill>
                    <a:latin typeface="Times New Roman" panose="02020603050405020304" pitchFamily="18" charset="0"/>
                  </a:rPr>
                  <a:t>số</a:t>
                </a:r>
                <a:r>
                  <a:rPr lang="en-US" altLang="en-US" sz="3000" dirty="0">
                    <a:solidFill>
                      <a:schemeClr val="tx1"/>
                    </a:solidFill>
                    <a:latin typeface="Times New Roman" panose="02020603050405020304" pitchFamily="18" charset="0"/>
                  </a:rPr>
                  <a:t> -3; 0,5; 2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en-US" sz="30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en-US" sz="3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num>
                      <m:den>
                        <m:r>
                          <a:rPr lang="en-US" altLang="en-US" sz="3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7</m:t>
                        </m:r>
                      </m:den>
                    </m:f>
                    <m:r>
                      <a:rPr lang="en-US" altLang="en-US" sz="3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altLang="en-US" sz="3000" dirty="0" err="1">
                    <a:solidFill>
                      <a:schemeClr val="tx1"/>
                    </a:solidFill>
                    <a:latin typeface="Times New Roman" panose="02020603050405020304" pitchFamily="18" charset="0"/>
                  </a:rPr>
                  <a:t>dưới</a:t>
                </a:r>
                <a:r>
                  <a:rPr lang="en-US" altLang="en-US" sz="3000" dirty="0">
                    <a:solidFill>
                      <a:schemeClr val="tx1"/>
                    </a:solidFill>
                    <a:latin typeface="Times New Roman" panose="02020603050405020304" pitchFamily="18" charset="0"/>
                  </a:rPr>
                  <a:t> dang </a:t>
                </a:r>
                <a:r>
                  <a:rPr lang="en-US" altLang="en-US" sz="3000" dirty="0" err="1">
                    <a:solidFill>
                      <a:schemeClr val="tx1"/>
                    </a:solidFill>
                    <a:latin typeface="Times New Roman" panose="02020603050405020304" pitchFamily="18" charset="0"/>
                  </a:rPr>
                  <a:t>phân</a:t>
                </a:r>
                <a:r>
                  <a:rPr lang="en-US" altLang="en-US" sz="3000" dirty="0">
                    <a:solidFill>
                      <a:schemeClr val="tx1"/>
                    </a:solidFill>
                    <a:latin typeface="Times New Roman" panose="02020603050405020304" pitchFamily="18" charset="0"/>
                  </a:rPr>
                  <a:t> </a:t>
                </a:r>
                <a:r>
                  <a:rPr lang="en-US" altLang="en-US" sz="3000" dirty="0" err="1">
                    <a:solidFill>
                      <a:schemeClr val="tx1"/>
                    </a:solidFill>
                    <a:latin typeface="Times New Roman" panose="02020603050405020304" pitchFamily="18" charset="0"/>
                  </a:rPr>
                  <a:t>số</a:t>
                </a:r>
                <a:r>
                  <a:rPr lang="en-US" altLang="en-US" sz="3000" dirty="0">
                    <a:solidFill>
                      <a:schemeClr val="tx1"/>
                    </a:solidFill>
                    <a:latin typeface="Times New Roman" panose="02020603050405020304" pitchFamily="18" charset="0"/>
                  </a:rPr>
                  <a:t>.</a:t>
                </a:r>
              </a:p>
            </p:txBody>
          </p:sp>
        </mc:Choice>
        <mc:Fallback xmlns="">
          <p:sp>
            <p:nvSpPr>
              <p:cNvPr id="7" name="Text Box 3">
                <a:extLst>
                  <a:ext uri="{FF2B5EF4-FFF2-40B4-BE49-F238E27FC236}">
                    <a16:creationId xmlns:a16="http://schemas.microsoft.com/office/drawing/2014/main" id="{6B233BF3-D6E4-15C8-75F1-C5454BB773E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147934" y="1193012"/>
                <a:ext cx="8227886" cy="745973"/>
              </a:xfrm>
              <a:prstGeom prst="rect">
                <a:avLst/>
              </a:prstGeom>
              <a:blipFill>
                <a:blip r:embed="rId5"/>
                <a:stretch>
                  <a:fillRect l="-148" b="-12295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Text Box 3">
            <a:extLst>
              <a:ext uri="{FF2B5EF4-FFF2-40B4-BE49-F238E27FC236}">
                <a16:creationId xmlns:a16="http://schemas.microsoft.com/office/drawing/2014/main" id="{B51030A8-91BD-0D79-58FD-A30ECDC0FD8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98431" y="1828800"/>
            <a:ext cx="2726892" cy="708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4000" dirty="0">
                <a:latin typeface="Times New Roman" panose="02020603050405020304" pitchFamily="18" charset="0"/>
              </a:rPr>
              <a:t> </a:t>
            </a:r>
            <a:r>
              <a:rPr lang="en-US" altLang="en-US" sz="3000" dirty="0" err="1">
                <a:latin typeface="Times New Roman" panose="02020603050405020304" pitchFamily="18" charset="0"/>
              </a:rPr>
              <a:t>Bài</a:t>
            </a:r>
            <a:r>
              <a:rPr lang="en-US" altLang="en-US" sz="3000" dirty="0">
                <a:latin typeface="Times New Roman" panose="02020603050405020304" pitchFamily="18" charset="0"/>
              </a:rPr>
              <a:t> </a:t>
            </a:r>
            <a:r>
              <a:rPr lang="en-US" altLang="en-US" sz="3000" dirty="0" err="1">
                <a:latin typeface="Times New Roman" panose="02020603050405020304" pitchFamily="18" charset="0"/>
              </a:rPr>
              <a:t>làm</a:t>
            </a:r>
            <a:r>
              <a:rPr lang="en-US" altLang="en-US" sz="3000" dirty="0">
                <a:latin typeface="Times New Roman" panose="02020603050405020304" pitchFamily="18" charset="0"/>
              </a:rPr>
              <a:t>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097DD81E-FBF3-7939-CEC6-2DA36E7553E5}"/>
                  </a:ext>
                </a:extLst>
              </p:cNvPr>
              <p:cNvSpPr txBox="1"/>
              <p:nvPr/>
            </p:nvSpPr>
            <p:spPr>
              <a:xfrm>
                <a:off x="1138926" y="2803281"/>
                <a:ext cx="1501243" cy="70160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en-US" altLang="en-US" sz="28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-3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en-US" sz="28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en-US" sz="2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−3</m:t>
                        </m:r>
                      </m:num>
                      <m:den>
                        <m:r>
                          <a:rPr lang="en-US" altLang="en-US" sz="2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den>
                    </m:f>
                  </m:oMath>
                </a14:m>
                <a:endParaRPr lang="en-US" sz="28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097DD81E-FBF3-7939-CEC6-2DA36E7553E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38926" y="2803281"/>
                <a:ext cx="1501243" cy="701602"/>
              </a:xfrm>
              <a:prstGeom prst="rect">
                <a:avLst/>
              </a:prstGeom>
              <a:blipFill>
                <a:blip r:embed="rId6"/>
                <a:stretch>
                  <a:fillRect l="-8537" b="-1043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202A3E2D-2945-205A-EDE2-AF651E652651}"/>
                  </a:ext>
                </a:extLst>
              </p:cNvPr>
              <p:cNvSpPr txBox="1"/>
              <p:nvPr/>
            </p:nvSpPr>
            <p:spPr>
              <a:xfrm>
                <a:off x="3147809" y="2733817"/>
                <a:ext cx="1501243" cy="70070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en-US" altLang="en-US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0,5</a:t>
                </a:r>
                <a:r>
                  <a:rPr lang="en-US" altLang="en-US" sz="28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en-US" sz="28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en-US" sz="2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altLang="en-US" sz="2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endParaRPr lang="en-US" sz="28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202A3E2D-2945-205A-EDE2-AF651E65265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47809" y="2733817"/>
                <a:ext cx="1501243" cy="700705"/>
              </a:xfrm>
              <a:prstGeom prst="rect">
                <a:avLst/>
              </a:prstGeom>
              <a:blipFill>
                <a:blip r:embed="rId7"/>
                <a:stretch>
                  <a:fillRect l="-8097" b="-1043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32660A62-782C-DB7F-A2E5-77C7D9191923}"/>
                  </a:ext>
                </a:extLst>
              </p:cNvPr>
              <p:cNvSpPr txBox="1"/>
              <p:nvPr/>
            </p:nvSpPr>
            <p:spPr>
              <a:xfrm>
                <a:off x="5319648" y="2685345"/>
                <a:ext cx="1501243" cy="702244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en-US" altLang="en-US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en-US" sz="280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altLang="en-US" sz="28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3</m:t>
                        </m:r>
                      </m:num>
                      <m:den>
                        <m:r>
                          <a:rPr lang="en-US" altLang="en-US" sz="28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7</m:t>
                        </m:r>
                      </m:den>
                    </m:f>
                  </m:oMath>
                </a14:m>
                <a:r>
                  <a:rPr lang="en-US" altLang="en-US" sz="28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en-US" sz="28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en-US" sz="2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17</m:t>
                        </m:r>
                      </m:num>
                      <m:den>
                        <m:r>
                          <a:rPr lang="en-US" altLang="en-US" sz="2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7</m:t>
                        </m:r>
                      </m:den>
                    </m:f>
                  </m:oMath>
                </a14:m>
                <a:endParaRPr lang="en-US" sz="28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32660A62-782C-DB7F-A2E5-77C7D919192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19648" y="2685345"/>
                <a:ext cx="1501243" cy="702244"/>
              </a:xfrm>
              <a:prstGeom prst="rect">
                <a:avLst/>
              </a:prstGeom>
              <a:blipFill>
                <a:blip r:embed="rId8"/>
                <a:stretch>
                  <a:fillRect l="-8537" b="-1043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Text Box 5">
            <a:extLst>
              <a:ext uri="{FF2B5EF4-FFF2-40B4-BE49-F238E27FC236}">
                <a16:creationId xmlns:a16="http://schemas.microsoft.com/office/drawing/2014/main" id="{4A43A6A5-5C2B-137C-1FB2-7568DBBAFB7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8252" y="3478988"/>
            <a:ext cx="12023747" cy="954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800" dirty="0">
                <a:latin typeface="Times New Roman" panose="02020603050405020304" pitchFamily="18" charset="0"/>
              </a:rPr>
              <a:t>*</a:t>
            </a:r>
            <a:r>
              <a:rPr lang="en-US" altLang="en-US" sz="2800" dirty="0" err="1">
                <a:latin typeface="Times New Roman" panose="02020603050405020304" pitchFamily="18" charset="0"/>
              </a:rPr>
              <a:t>Các</a:t>
            </a:r>
            <a:r>
              <a:rPr lang="en-US" altLang="en-US" sz="2800" dirty="0"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</a:rPr>
              <a:t>số</a:t>
            </a:r>
            <a:r>
              <a:rPr lang="en-US" altLang="en-US" sz="2800" dirty="0"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</a:rPr>
              <a:t>trên</a:t>
            </a:r>
            <a:r>
              <a:rPr lang="en-US" altLang="en-US" sz="2800" dirty="0"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</a:rPr>
              <a:t>cô</a:t>
            </a:r>
            <a:r>
              <a:rPr lang="en-US" altLang="en-US" sz="2800" dirty="0"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</a:rPr>
              <a:t>có</a:t>
            </a:r>
            <a:r>
              <a:rPr lang="en-US" altLang="en-US" sz="2800" dirty="0"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</a:rPr>
              <a:t>thể</a:t>
            </a:r>
            <a:r>
              <a:rPr lang="en-US" altLang="en-US" sz="2800" dirty="0"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</a:rPr>
              <a:t>viết</a:t>
            </a:r>
            <a:r>
              <a:rPr lang="en-US" altLang="en-US" sz="2800" dirty="0"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</a:rPr>
              <a:t>dưới</a:t>
            </a:r>
            <a:r>
              <a:rPr lang="en-US" altLang="en-US" sz="2800" dirty="0"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</a:rPr>
              <a:t>dạng</a:t>
            </a:r>
            <a:r>
              <a:rPr lang="en-US" altLang="en-US" sz="2800" dirty="0"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</a:rPr>
              <a:t>phân</a:t>
            </a:r>
            <a:r>
              <a:rPr lang="en-US" altLang="en-US" sz="2800" dirty="0"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</a:rPr>
              <a:t>số</a:t>
            </a:r>
            <a:r>
              <a:rPr lang="en-US" altLang="en-US" sz="2800" dirty="0">
                <a:latin typeface="Times New Roman" panose="02020603050405020304" pitchFamily="18" charset="0"/>
              </a:rPr>
              <a:t>, </a:t>
            </a:r>
            <a:r>
              <a:rPr lang="en-US" altLang="en-US" sz="2800" dirty="0" err="1">
                <a:latin typeface="Times New Roman" panose="02020603050405020304" pitchFamily="18" charset="0"/>
              </a:rPr>
              <a:t>những</a:t>
            </a:r>
            <a:r>
              <a:rPr lang="en-US" altLang="en-US" sz="2800" dirty="0"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</a:rPr>
              <a:t>số</a:t>
            </a:r>
            <a:r>
              <a:rPr lang="en-US" altLang="en-US" sz="2800" dirty="0"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</a:rPr>
              <a:t>như</a:t>
            </a:r>
            <a:r>
              <a:rPr lang="en-US" altLang="en-US" sz="2800" dirty="0"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</a:rPr>
              <a:t>vậy</a:t>
            </a:r>
            <a:r>
              <a:rPr lang="en-US" altLang="en-US" sz="2800" dirty="0"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</a:rPr>
              <a:t>được</a:t>
            </a:r>
            <a:r>
              <a:rPr lang="en-US" altLang="en-US" sz="2800" dirty="0"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</a:rPr>
              <a:t>gọi</a:t>
            </a:r>
            <a:r>
              <a:rPr lang="en-US" altLang="en-US" sz="2800" dirty="0"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</a:rPr>
              <a:t>là</a:t>
            </a:r>
            <a:r>
              <a:rPr lang="en-US" altLang="en-US" sz="2800" dirty="0"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</a:rPr>
              <a:t>số</a:t>
            </a:r>
            <a:r>
              <a:rPr lang="en-US" altLang="en-US" sz="2800" dirty="0"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</a:rPr>
              <a:t>hữu</a:t>
            </a:r>
            <a:r>
              <a:rPr lang="en-US" altLang="en-US" sz="2800" dirty="0"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</a:rPr>
              <a:t>tỉ</a:t>
            </a:r>
            <a:r>
              <a:rPr lang="en-US" altLang="en-US" sz="2800" dirty="0">
                <a:latin typeface="Times New Roman" panose="02020603050405020304" pitchFamily="18" charset="0"/>
              </a:rPr>
              <a:t>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 Box 10">
                <a:extLst>
                  <a:ext uri="{FF2B5EF4-FFF2-40B4-BE49-F238E27FC236}">
                    <a16:creationId xmlns:a16="http://schemas.microsoft.com/office/drawing/2014/main" id="{37129657-A383-D498-4E1B-CA83150E6DFE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91619" y="4390972"/>
                <a:ext cx="9055412" cy="66883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50000"/>
                  </a:spcBef>
                  <a:buFontTx/>
                  <a:buNone/>
                </a:pPr>
                <a:r>
                  <a:rPr lang="en-US" altLang="en-US" sz="2800" dirty="0">
                    <a:solidFill>
                      <a:srgbClr val="FF0000"/>
                    </a:solidFill>
                    <a:latin typeface="Times New Roman" panose="02020603050405020304" pitchFamily="18" charset="0"/>
                  </a:rPr>
                  <a:t>Ghi </a:t>
                </a:r>
                <a:r>
                  <a:rPr lang="en-US" altLang="en-US" sz="2800" dirty="0" err="1">
                    <a:solidFill>
                      <a:srgbClr val="FF0000"/>
                    </a:solidFill>
                    <a:latin typeface="Times New Roman" panose="02020603050405020304" pitchFamily="18" charset="0"/>
                  </a:rPr>
                  <a:t>nhớ</a:t>
                </a:r>
                <a:r>
                  <a:rPr lang="en-US" altLang="en-US" sz="2800" dirty="0">
                    <a:solidFill>
                      <a:srgbClr val="FF0000"/>
                    </a:solidFill>
                    <a:latin typeface="Times New Roman" panose="02020603050405020304" pitchFamily="18" charset="0"/>
                  </a:rPr>
                  <a:t>: </a:t>
                </a:r>
                <a:r>
                  <a:rPr lang="en-US" altLang="en-US" sz="2800" dirty="0">
                    <a:solidFill>
                      <a:schemeClr val="tx1"/>
                    </a:solidFill>
                    <a:latin typeface="Times New Roman" panose="02020603050405020304" pitchFamily="18" charset="0"/>
                  </a:rPr>
                  <a:t>Số </a:t>
                </a:r>
                <a:r>
                  <a:rPr lang="en-US" altLang="en-US" sz="2800" dirty="0" err="1">
                    <a:solidFill>
                      <a:schemeClr val="tx1"/>
                    </a:solidFill>
                    <a:latin typeface="Times New Roman" panose="02020603050405020304" pitchFamily="18" charset="0"/>
                  </a:rPr>
                  <a:t>hữu</a:t>
                </a:r>
                <a:r>
                  <a:rPr lang="en-US" altLang="en-US" sz="2800" dirty="0">
                    <a:solidFill>
                      <a:schemeClr val="tx1"/>
                    </a:solidFill>
                    <a:latin typeface="Times New Roman" panose="02020603050405020304" pitchFamily="18" charset="0"/>
                  </a:rPr>
                  <a:t> </a:t>
                </a:r>
                <a:r>
                  <a:rPr lang="en-US" altLang="en-US" sz="2800" dirty="0" err="1">
                    <a:solidFill>
                      <a:schemeClr val="tx1"/>
                    </a:solidFill>
                    <a:latin typeface="Times New Roman" panose="02020603050405020304" pitchFamily="18" charset="0"/>
                  </a:rPr>
                  <a:t>tỉ</a:t>
                </a:r>
                <a:r>
                  <a:rPr lang="en-US" altLang="en-US" sz="2800" dirty="0">
                    <a:solidFill>
                      <a:schemeClr val="tx1"/>
                    </a:solidFill>
                    <a:latin typeface="Times New Roman" panose="02020603050405020304" pitchFamily="18" charset="0"/>
                  </a:rPr>
                  <a:t> </a:t>
                </a:r>
                <a:r>
                  <a:rPr lang="en-US" altLang="en-US" sz="2800" dirty="0" err="1">
                    <a:solidFill>
                      <a:schemeClr val="tx1"/>
                    </a:solidFill>
                    <a:latin typeface="Times New Roman" panose="02020603050405020304" pitchFamily="18" charset="0"/>
                  </a:rPr>
                  <a:t>là</a:t>
                </a:r>
                <a:r>
                  <a:rPr lang="en-US" altLang="en-US" sz="2800" dirty="0">
                    <a:solidFill>
                      <a:schemeClr val="tx1"/>
                    </a:solidFill>
                    <a:latin typeface="Times New Roman" panose="02020603050405020304" pitchFamily="18" charset="0"/>
                  </a:rPr>
                  <a:t> </a:t>
                </a:r>
                <a:r>
                  <a:rPr lang="en-US" altLang="en-US" sz="2800" dirty="0" err="1">
                    <a:solidFill>
                      <a:schemeClr val="tx1"/>
                    </a:solidFill>
                    <a:latin typeface="Times New Roman" panose="02020603050405020304" pitchFamily="18" charset="0"/>
                  </a:rPr>
                  <a:t>số</a:t>
                </a:r>
                <a:r>
                  <a:rPr lang="en-US" altLang="en-US" sz="2800" dirty="0">
                    <a:solidFill>
                      <a:schemeClr val="tx1"/>
                    </a:solidFill>
                    <a:latin typeface="Times New Roman" panose="02020603050405020304" pitchFamily="18" charset="0"/>
                  </a:rPr>
                  <a:t> </a:t>
                </a:r>
                <a:r>
                  <a:rPr lang="en-US" altLang="en-US" sz="2800" dirty="0" err="1">
                    <a:solidFill>
                      <a:schemeClr val="tx1"/>
                    </a:solidFill>
                    <a:latin typeface="Times New Roman" panose="02020603050405020304" pitchFamily="18" charset="0"/>
                  </a:rPr>
                  <a:t>viết</a:t>
                </a:r>
                <a:r>
                  <a:rPr lang="en-US" altLang="en-US" sz="2800" dirty="0">
                    <a:solidFill>
                      <a:schemeClr val="tx1"/>
                    </a:solidFill>
                    <a:latin typeface="Times New Roman" panose="02020603050405020304" pitchFamily="18" charset="0"/>
                  </a:rPr>
                  <a:t> </a:t>
                </a:r>
                <a:r>
                  <a:rPr lang="en-US" altLang="en-US" sz="2800" dirty="0" err="1">
                    <a:solidFill>
                      <a:schemeClr val="tx1"/>
                    </a:solidFill>
                    <a:latin typeface="Times New Roman" panose="02020603050405020304" pitchFamily="18" charset="0"/>
                  </a:rPr>
                  <a:t>được</a:t>
                </a:r>
                <a:r>
                  <a:rPr lang="en-US" altLang="en-US" sz="2800" dirty="0">
                    <a:solidFill>
                      <a:schemeClr val="tx1"/>
                    </a:solidFill>
                    <a:latin typeface="Times New Roman" panose="02020603050405020304" pitchFamily="18" charset="0"/>
                  </a:rPr>
                  <a:t> </a:t>
                </a:r>
                <a:r>
                  <a:rPr lang="en-US" altLang="en-US" sz="2800" dirty="0" err="1">
                    <a:solidFill>
                      <a:schemeClr val="tx1"/>
                    </a:solidFill>
                    <a:latin typeface="Times New Roman" panose="02020603050405020304" pitchFamily="18" charset="0"/>
                  </a:rPr>
                  <a:t>dưới</a:t>
                </a:r>
                <a:r>
                  <a:rPr lang="en-US" altLang="en-US" sz="2800" dirty="0">
                    <a:solidFill>
                      <a:schemeClr val="tx1"/>
                    </a:solidFill>
                    <a:latin typeface="Times New Roman" panose="02020603050405020304" pitchFamily="18" charset="0"/>
                  </a:rPr>
                  <a:t> </a:t>
                </a:r>
                <a:r>
                  <a:rPr lang="en-US" altLang="en-US" sz="2800" dirty="0" err="1">
                    <a:solidFill>
                      <a:schemeClr val="tx1"/>
                    </a:solidFill>
                    <a:latin typeface="Times New Roman" panose="02020603050405020304" pitchFamily="18" charset="0"/>
                  </a:rPr>
                  <a:t>dạng</a:t>
                </a:r>
                <a:r>
                  <a:rPr lang="en-US" altLang="en-US" sz="2800" dirty="0">
                    <a:solidFill>
                      <a:schemeClr val="tx1"/>
                    </a:solidFill>
                    <a:latin typeface="Times New Roman" panose="02020603050405020304" pitchFamily="18" charset="0"/>
                  </a:rPr>
                  <a:t> </a:t>
                </a:r>
                <a:r>
                  <a:rPr lang="en-US" altLang="en-US" sz="2800" dirty="0" err="1">
                    <a:solidFill>
                      <a:schemeClr val="tx1"/>
                    </a:solidFill>
                    <a:latin typeface="Times New Roman" panose="02020603050405020304" pitchFamily="18" charset="0"/>
                  </a:rPr>
                  <a:t>phân</a:t>
                </a:r>
                <a:r>
                  <a:rPr lang="en-US" altLang="en-US" sz="2800" dirty="0">
                    <a:solidFill>
                      <a:schemeClr val="tx1"/>
                    </a:solidFill>
                    <a:latin typeface="Times New Roman" panose="02020603050405020304" pitchFamily="18" charset="0"/>
                  </a:rPr>
                  <a:t> </a:t>
                </a:r>
                <a:r>
                  <a:rPr lang="en-US" altLang="en-US" sz="2800" dirty="0" err="1">
                    <a:solidFill>
                      <a:schemeClr val="tx1"/>
                    </a:solidFill>
                    <a:latin typeface="Times New Roman" panose="02020603050405020304" pitchFamily="18" charset="0"/>
                  </a:rPr>
                  <a:t>số</a:t>
                </a:r>
                <a:r>
                  <a:rPr lang="en-US" altLang="en-US" sz="2800" dirty="0">
                    <a:solidFill>
                      <a:schemeClr val="tx1"/>
                    </a:solidFill>
                    <a:latin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en-US" sz="280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en-US" sz="28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𝑎</m:t>
                        </m:r>
                      </m:num>
                      <m:den>
                        <m:r>
                          <a:rPr lang="en-US" altLang="en-US" sz="28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𝑏</m:t>
                        </m:r>
                      </m:den>
                    </m:f>
                    <m:r>
                      <a:rPr lang="en-US" altLang="en-US" sz="28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altLang="en-US" sz="28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𝑣</m:t>
                    </m:r>
                    <m:r>
                      <a:rPr lang="en-US" altLang="en-US" sz="28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ớ</m:t>
                    </m:r>
                    <m:r>
                      <a:rPr lang="en-US" altLang="en-US" sz="28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𝑖</m:t>
                    </m:r>
                  </m:oMath>
                </a14:m>
                <a:endParaRPr lang="en-US" altLang="en-US" sz="2800" dirty="0">
                  <a:solidFill>
                    <a:srgbClr val="FF0000"/>
                  </a:solidFill>
                  <a:latin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5" name="Text Box 10">
                <a:extLst>
                  <a:ext uri="{FF2B5EF4-FFF2-40B4-BE49-F238E27FC236}">
                    <a16:creationId xmlns:a16="http://schemas.microsoft.com/office/drawing/2014/main" id="{37129657-A383-D498-4E1B-CA83150E6DF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91619" y="4390972"/>
                <a:ext cx="9055412" cy="668837"/>
              </a:xfrm>
              <a:prstGeom prst="rect">
                <a:avLst/>
              </a:prstGeom>
              <a:blipFill>
                <a:blip r:embed="rId9"/>
                <a:stretch>
                  <a:fillRect l="-1346" t="-1818" b="-10000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16" name="Object 11">
            <a:extLst>
              <a:ext uri="{FF2B5EF4-FFF2-40B4-BE49-F238E27FC236}">
                <a16:creationId xmlns:a16="http://schemas.microsoft.com/office/drawing/2014/main" id="{1AD7D131-3C01-3B13-0C90-43C57F7E134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38031370"/>
              </p:ext>
            </p:extLst>
          </p:nvPr>
        </p:nvGraphicFramePr>
        <p:xfrm>
          <a:off x="8761859" y="4477542"/>
          <a:ext cx="2279850" cy="45422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965160" imgH="203040" progId="Equation.DSMT4">
                  <p:embed/>
                </p:oleObj>
              </mc:Choice>
              <mc:Fallback>
                <p:oleObj name="Equation" r:id="rId10" imgW="965160" imgH="203040" progId="Equation.DSMT4">
                  <p:embed/>
                  <p:pic>
                    <p:nvPicPr>
                      <p:cNvPr id="10251" name="Object 11">
                        <a:extLst>
                          <a:ext uri="{FF2B5EF4-FFF2-40B4-BE49-F238E27FC236}">
                            <a16:creationId xmlns:a16="http://schemas.microsoft.com/office/drawing/2014/main" id="{CC7BA038-6D65-E1BD-77CA-E68044725E0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761859" y="4477542"/>
                        <a:ext cx="2279850" cy="45422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Text Box 10">
            <a:extLst>
              <a:ext uri="{FF2B5EF4-FFF2-40B4-BE49-F238E27FC236}">
                <a16:creationId xmlns:a16="http://schemas.microsoft.com/office/drawing/2014/main" id="{8EB3E698-A1C6-6622-D8D6-422F40DC2FB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30595" y="4974525"/>
            <a:ext cx="8613775" cy="5222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800" dirty="0" err="1">
                <a:latin typeface="Times New Roman" panose="02020603050405020304" pitchFamily="18" charset="0"/>
              </a:rPr>
              <a:t>Tập</a:t>
            </a:r>
            <a:r>
              <a:rPr lang="en-US" altLang="en-US" sz="2800" dirty="0"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</a:rPr>
              <a:t>hợp</a:t>
            </a:r>
            <a:r>
              <a:rPr lang="en-US" altLang="en-US" sz="2800" dirty="0"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</a:rPr>
              <a:t>các</a:t>
            </a:r>
            <a:r>
              <a:rPr lang="en-US" altLang="en-US" sz="2800" dirty="0"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</a:rPr>
              <a:t>số</a:t>
            </a:r>
            <a:r>
              <a:rPr lang="en-US" altLang="en-US" sz="2800" dirty="0"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</a:rPr>
              <a:t>hữu</a:t>
            </a:r>
            <a:r>
              <a:rPr lang="en-US" altLang="en-US" sz="2800" dirty="0"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</a:rPr>
              <a:t>tỉ</a:t>
            </a:r>
            <a:r>
              <a:rPr lang="en-US" altLang="en-US" sz="2800" dirty="0"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</a:rPr>
              <a:t>được</a:t>
            </a:r>
            <a:r>
              <a:rPr lang="en-US" altLang="en-US" sz="2800" dirty="0"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</a:rPr>
              <a:t>kí</a:t>
            </a:r>
            <a:r>
              <a:rPr lang="en-US" altLang="en-US" sz="2800" dirty="0"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</a:rPr>
              <a:t>hiệu</a:t>
            </a:r>
            <a:r>
              <a:rPr lang="en-US" altLang="en-US" sz="2800" dirty="0"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</a:rPr>
              <a:t>là</a:t>
            </a:r>
            <a:r>
              <a:rPr lang="en-US" altLang="en-US" sz="2800" dirty="0">
                <a:solidFill>
                  <a:srgbClr val="FF0000"/>
                </a:solidFill>
                <a:latin typeface="Times New Roman" panose="02020603050405020304" pitchFamily="18" charset="0"/>
              </a:rPr>
              <a:t>: Q</a:t>
            </a:r>
          </a:p>
        </p:txBody>
      </p:sp>
    </p:spTree>
    <p:extLst>
      <p:ext uri="{BB962C8B-B14F-4D97-AF65-F5344CB8AC3E}">
        <p14:creationId xmlns:p14="http://schemas.microsoft.com/office/powerpoint/2010/main" val="40801182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4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000"/>
                            </p:stCondLst>
                            <p:childTnLst>
                              <p:par>
                                <p:cTn id="1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3" dur="2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8" dur="2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8" presetID="7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" dur="5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5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10" grpId="0"/>
      <p:bldP spid="11" grpId="0"/>
      <p:bldP spid="12" grpId="0"/>
      <p:bldP spid="13" grpId="0"/>
      <p:bldP spid="15" grpId="0"/>
      <p:bldP spid="1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4" descr="Bouquet">
            <a:extLst>
              <a:ext uri="{FF2B5EF4-FFF2-40B4-BE49-F238E27FC236}">
                <a16:creationId xmlns:a16="http://schemas.microsoft.com/office/drawing/2014/main" id="{9E03EAF9-06C7-62EE-B0B7-4C830283919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11406" y="0"/>
            <a:ext cx="7273508" cy="886637"/>
          </a:xfrm>
          <a:prstGeom prst="bevel">
            <a:avLst>
              <a:gd name="adj" fmla="val 12500"/>
            </a:avLst>
          </a:prstGeom>
          <a:blipFill dpi="0" rotWithShape="1">
            <a:blip r:embed="rId2"/>
            <a:srcRect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§</a:t>
            </a:r>
            <a:r>
              <a:rPr lang="en-US" altLang="en-US" sz="38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1. TẬP HỢP Q CÁC SỐ HỮU TỈ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 Placeholder 3">
                <a:extLst>
                  <a:ext uri="{FF2B5EF4-FFF2-40B4-BE49-F238E27FC236}">
                    <a16:creationId xmlns:a16="http://schemas.microsoft.com/office/drawing/2014/main" id="{94D38422-52D0-4D37-CCC1-7C54D4D076DA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77083" y="1453001"/>
                <a:ext cx="11336629" cy="88663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buFontTx/>
                  <a:buNone/>
                </a:pPr>
                <a:r>
                  <a:rPr lang="en-US" altLang="en-US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Bài 1: </a:t>
                </a:r>
                <a:r>
                  <a:rPr lang="en-US" altLang="en-US" sz="2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các</a:t>
                </a:r>
                <a:r>
                  <a:rPr lang="en-US" altLang="en-US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số</a:t>
                </a:r>
                <a:r>
                  <a:rPr lang="en-US" altLang="en-US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21, -12,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en-US" sz="280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altLang="en-US" sz="28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−7</m:t>
                        </m:r>
                      </m:num>
                      <m:den>
                        <m:r>
                          <a:rPr lang="en-US" altLang="en-US" sz="28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−9</m:t>
                        </m:r>
                      </m:den>
                    </m:f>
                    <m:r>
                      <a:rPr lang="en-US" altLang="en-US" sz="28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, −47;−3,05 </m:t>
                    </m:r>
                  </m:oMath>
                </a14:m>
                <a:r>
                  <a:rPr lang="en-US" altLang="en-US" sz="2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có</a:t>
                </a:r>
                <a:r>
                  <a:rPr lang="en-US" altLang="en-US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là</a:t>
                </a:r>
                <a:r>
                  <a:rPr lang="en-US" altLang="en-US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số</a:t>
                </a:r>
                <a:r>
                  <a:rPr lang="en-US" altLang="en-US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hữu</a:t>
                </a:r>
                <a:r>
                  <a:rPr lang="en-US" altLang="en-US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tỉ</a:t>
                </a:r>
                <a:r>
                  <a:rPr lang="en-US" altLang="en-US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không</a:t>
                </a:r>
                <a:r>
                  <a:rPr lang="en-US" altLang="en-US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? </a:t>
                </a:r>
                <a:r>
                  <a:rPr lang="en-US" altLang="en-US" sz="2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Vì</a:t>
                </a:r>
                <a:r>
                  <a:rPr lang="en-US" altLang="en-US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sao</a:t>
                </a:r>
                <a:r>
                  <a:rPr lang="en-US" altLang="en-US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?</a:t>
                </a:r>
              </a:p>
            </p:txBody>
          </p:sp>
        </mc:Choice>
        <mc:Fallback xmlns="">
          <p:sp>
            <p:nvSpPr>
              <p:cNvPr id="5" name="Text Placeholder 3">
                <a:extLst>
                  <a:ext uri="{FF2B5EF4-FFF2-40B4-BE49-F238E27FC236}">
                    <a16:creationId xmlns:a16="http://schemas.microsoft.com/office/drawing/2014/main" id="{94D38422-52D0-4D37-CCC1-7C54D4D076D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77083" y="1453001"/>
                <a:ext cx="11336629" cy="886637"/>
              </a:xfrm>
              <a:prstGeom prst="rect">
                <a:avLst/>
              </a:prstGeom>
              <a:blipFill>
                <a:blip r:embed="rId3"/>
                <a:stretch>
                  <a:fillRect l="-1075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Text Box 3">
            <a:extLst>
              <a:ext uri="{FF2B5EF4-FFF2-40B4-BE49-F238E27FC236}">
                <a16:creationId xmlns:a16="http://schemas.microsoft.com/office/drawing/2014/main" id="{7CF65C1C-1370-247F-8536-9FA1B6DB079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219806" y="886637"/>
            <a:ext cx="2726892" cy="708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4000" dirty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000" dirty="0">
                <a:solidFill>
                  <a:srgbClr val="FF0000"/>
                </a:solidFill>
                <a:latin typeface="Times New Roman" panose="02020603050405020304" pitchFamily="18" charset="0"/>
              </a:rPr>
              <a:t>I: </a:t>
            </a:r>
            <a:r>
              <a:rPr lang="en-US" altLang="en-US" sz="30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Số</a:t>
            </a:r>
            <a:r>
              <a:rPr lang="en-US" altLang="en-US" sz="3000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0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hữu</a:t>
            </a:r>
            <a:r>
              <a:rPr lang="en-US" altLang="en-US" sz="3000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0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tỉ</a:t>
            </a:r>
            <a:r>
              <a:rPr lang="en-US" altLang="en-US" sz="3000" dirty="0">
                <a:solidFill>
                  <a:srgbClr val="FF0000"/>
                </a:solidFill>
                <a:latin typeface="Times New Roman" panose="02020603050405020304" pitchFamily="18" charset="0"/>
              </a:rPr>
              <a:t>:</a:t>
            </a:r>
          </a:p>
        </p:txBody>
      </p:sp>
      <p:sp>
        <p:nvSpPr>
          <p:cNvPr id="7" name="Text Box 3">
            <a:extLst>
              <a:ext uri="{FF2B5EF4-FFF2-40B4-BE49-F238E27FC236}">
                <a16:creationId xmlns:a16="http://schemas.microsoft.com/office/drawing/2014/main" id="{EA76B5EC-075F-2248-0882-58C46F87DF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96590" y="1985625"/>
            <a:ext cx="2726892" cy="708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4000" dirty="0">
                <a:latin typeface="Times New Roman" panose="02020603050405020304" pitchFamily="18" charset="0"/>
              </a:rPr>
              <a:t> </a:t>
            </a:r>
            <a:r>
              <a:rPr lang="en-US" altLang="en-US" sz="3000" dirty="0" err="1">
                <a:latin typeface="Times New Roman" panose="02020603050405020304" pitchFamily="18" charset="0"/>
              </a:rPr>
              <a:t>Bài</a:t>
            </a:r>
            <a:r>
              <a:rPr lang="en-US" altLang="en-US" sz="3000" dirty="0">
                <a:latin typeface="Times New Roman" panose="02020603050405020304" pitchFamily="18" charset="0"/>
              </a:rPr>
              <a:t> </a:t>
            </a:r>
            <a:r>
              <a:rPr lang="en-US" altLang="en-US" sz="3000" dirty="0" err="1">
                <a:latin typeface="Times New Roman" panose="02020603050405020304" pitchFamily="18" charset="0"/>
              </a:rPr>
              <a:t>làm</a:t>
            </a:r>
            <a:r>
              <a:rPr lang="en-US" altLang="en-US" sz="3000" dirty="0">
                <a:latin typeface="Times New Roman" panose="02020603050405020304" pitchFamily="18" charset="0"/>
              </a:rPr>
              <a:t>:</a:t>
            </a:r>
          </a:p>
        </p:txBody>
      </p:sp>
      <p:sp>
        <p:nvSpPr>
          <p:cNvPr id="8" name="Text Box 12">
            <a:extLst>
              <a:ext uri="{FF2B5EF4-FFF2-40B4-BE49-F238E27FC236}">
                <a16:creationId xmlns:a16="http://schemas.microsoft.com/office/drawing/2014/main" id="{33BD6FD4-3AE5-2E80-DB4A-0026D648194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2715437"/>
            <a:ext cx="9559925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5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altLang="en-US" sz="25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5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25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5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altLang="en-US" sz="25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5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đều</a:t>
            </a:r>
            <a:r>
              <a:rPr lang="en-US" altLang="en-US" sz="25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5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altLang="en-US" sz="25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5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25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5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hữu</a:t>
            </a:r>
            <a:r>
              <a:rPr lang="en-US" altLang="en-US" sz="25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5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tỉ</a:t>
            </a:r>
            <a:r>
              <a:rPr lang="en-US" altLang="en-US" sz="25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altLang="en-US" sz="25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altLang="en-US" sz="25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5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altLang="en-US" sz="25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5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nghĩa</a:t>
            </a:r>
            <a:r>
              <a:rPr lang="en-US" altLang="en-US" sz="25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  <p:graphicFrame>
        <p:nvGraphicFramePr>
          <p:cNvPr id="9" name="Object 8">
            <a:extLst>
              <a:ext uri="{FF2B5EF4-FFF2-40B4-BE49-F238E27FC236}">
                <a16:creationId xmlns:a16="http://schemas.microsoft.com/office/drawing/2014/main" id="{524C7BC9-B3F0-E57A-E447-A74BD004F75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77125117"/>
              </p:ext>
            </p:extLst>
          </p:nvPr>
        </p:nvGraphicFramePr>
        <p:xfrm>
          <a:off x="1474788" y="3294063"/>
          <a:ext cx="1108075" cy="742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507960" imgH="393480" progId="Equation.DSMT4">
                  <p:embed/>
                </p:oleObj>
              </mc:Choice>
              <mc:Fallback>
                <p:oleObj name="Equation" r:id="rId4" imgW="507960" imgH="393480" progId="Equation.DSMT4">
                  <p:embed/>
                  <p:pic>
                    <p:nvPicPr>
                      <p:cNvPr id="10" name="Object 9">
                        <a:extLst>
                          <a:ext uri="{FF2B5EF4-FFF2-40B4-BE49-F238E27FC236}">
                            <a16:creationId xmlns:a16="http://schemas.microsoft.com/office/drawing/2014/main" id="{E2AF3EA6-BDD5-548E-C75B-F8C43FE7FC9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74788" y="3294063"/>
                        <a:ext cx="1108075" cy="742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>
            <a:extLst>
              <a:ext uri="{FF2B5EF4-FFF2-40B4-BE49-F238E27FC236}">
                <a16:creationId xmlns:a16="http://schemas.microsoft.com/office/drawing/2014/main" id="{F97E5EF6-2E56-F840-7EBE-E35FF40FBBF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12569032"/>
              </p:ext>
            </p:extLst>
          </p:nvPr>
        </p:nvGraphicFramePr>
        <p:xfrm>
          <a:off x="2582863" y="3230591"/>
          <a:ext cx="1680109" cy="84005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787320" imgH="393480" progId="Equation.DSMT4">
                  <p:embed/>
                </p:oleObj>
              </mc:Choice>
              <mc:Fallback>
                <p:oleObj name="Equation" r:id="rId6" imgW="787320" imgH="393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2582863" y="3230591"/>
                        <a:ext cx="1680109" cy="84005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>
            <a:extLst>
              <a:ext uri="{FF2B5EF4-FFF2-40B4-BE49-F238E27FC236}">
                <a16:creationId xmlns:a16="http://schemas.microsoft.com/office/drawing/2014/main" id="{09166F43-293D-A16E-D790-B3C779E0525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81814650"/>
              </p:ext>
            </p:extLst>
          </p:nvPr>
        </p:nvGraphicFramePr>
        <p:xfrm>
          <a:off x="4385994" y="3220911"/>
          <a:ext cx="1233487" cy="84973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571320" imgH="393480" progId="Equation.DSMT4">
                  <p:embed/>
                </p:oleObj>
              </mc:Choice>
              <mc:Fallback>
                <p:oleObj name="Equation" r:id="rId8" imgW="571320" imgH="393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4385994" y="3220911"/>
                        <a:ext cx="1233487" cy="84973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>
            <a:extLst>
              <a:ext uri="{FF2B5EF4-FFF2-40B4-BE49-F238E27FC236}">
                <a16:creationId xmlns:a16="http://schemas.microsoft.com/office/drawing/2014/main" id="{233148D5-BFB6-7D47-E64B-7162A2F259D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19207198"/>
              </p:ext>
            </p:extLst>
          </p:nvPr>
        </p:nvGraphicFramePr>
        <p:xfrm>
          <a:off x="5619480" y="3189009"/>
          <a:ext cx="1922895" cy="87661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863280" imgH="393480" progId="Equation.DSMT4">
                  <p:embed/>
                </p:oleObj>
              </mc:Choice>
              <mc:Fallback>
                <p:oleObj name="Equation" r:id="rId10" imgW="863280" imgH="393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5619480" y="3189009"/>
                        <a:ext cx="1922895" cy="87661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>
            <a:extLst>
              <a:ext uri="{FF2B5EF4-FFF2-40B4-BE49-F238E27FC236}">
                <a16:creationId xmlns:a16="http://schemas.microsoft.com/office/drawing/2014/main" id="{919BE357-CA97-71D7-1878-014613BC979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10583641"/>
              </p:ext>
            </p:extLst>
          </p:nvPr>
        </p:nvGraphicFramePr>
        <p:xfrm>
          <a:off x="7542376" y="3242875"/>
          <a:ext cx="2703349" cy="80580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320480" imgH="393480" progId="Equation.DSMT4">
                  <p:embed/>
                </p:oleObj>
              </mc:Choice>
              <mc:Fallback>
                <p:oleObj name="Equation" r:id="rId12" imgW="1320480" imgH="393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7542376" y="3242875"/>
                        <a:ext cx="2703349" cy="80580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TextBox 15">
            <a:extLst>
              <a:ext uri="{FF2B5EF4-FFF2-40B4-BE49-F238E27FC236}">
                <a16:creationId xmlns:a16="http://schemas.microsoft.com/office/drawing/2014/main" id="{433A5C48-294A-2B5A-BBB6-ABA290DEB205}"/>
              </a:ext>
            </a:extLst>
          </p:cNvPr>
          <p:cNvSpPr txBox="1"/>
          <p:nvPr/>
        </p:nvSpPr>
        <p:spPr>
          <a:xfrm>
            <a:off x="177083" y="4296274"/>
            <a:ext cx="11169204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2800" b="0" i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Chú</a:t>
            </a:r>
            <a:r>
              <a:rPr lang="en-US" sz="2800" b="0" i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ý: </a:t>
            </a:r>
            <a:r>
              <a:rPr lang="en-US" sz="2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sz="2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nguyên</a:t>
            </a:r>
            <a:r>
              <a:rPr lang="en-US" sz="2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hữu</a:t>
            </a:r>
            <a:r>
              <a:rPr lang="en-US" sz="2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tỉ</a:t>
            </a:r>
            <a:r>
              <a:rPr lang="en-US" sz="2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l"/>
            <a:r>
              <a:rPr lang="en-US" sz="2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2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sz="2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lang="en-US" sz="2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2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2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khác</a:t>
            </a:r>
            <a:r>
              <a:rPr lang="en-US" sz="2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lang="en-US" sz="2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cùng</a:t>
            </a:r>
            <a:r>
              <a:rPr lang="en-US" sz="2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hữu</a:t>
            </a:r>
            <a:r>
              <a:rPr lang="en-US" sz="2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tỉ</a:t>
            </a:r>
            <a:r>
              <a:rPr lang="en-US" sz="2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62014070-EA25-72C6-E518-208F7C1F3BEB}"/>
                  </a:ext>
                </a:extLst>
              </p:cNvPr>
              <p:cNvSpPr txBox="1"/>
              <p:nvPr/>
            </p:nvSpPr>
            <p:spPr>
              <a:xfrm>
                <a:off x="260795" y="5400861"/>
                <a:ext cx="11169204" cy="70378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en-US" sz="2800" b="0" i="1" dirty="0">
                    <a:solidFill>
                      <a:srgbClr val="FF0000"/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Ví </a:t>
                </a:r>
                <a:r>
                  <a:rPr lang="en-US" sz="2800" b="0" i="1" dirty="0" err="1">
                    <a:solidFill>
                      <a:srgbClr val="FF0000"/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dụ</a:t>
                </a:r>
                <a:r>
                  <a:rPr lang="en-US" sz="2800" b="0" i="1" dirty="0">
                    <a:solidFill>
                      <a:srgbClr val="FF0000"/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: </a:t>
                </a:r>
                <a:r>
                  <a:rPr lang="en-US" sz="2800" b="0" dirty="0" err="1">
                    <a:solidFill>
                      <a:schemeClr val="tx1">
                        <a:lumMod val="95000"/>
                        <a:lumOff val="5000"/>
                      </a:schemeClr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Vì</a:t>
                </a:r>
                <a:r>
                  <a:rPr lang="en-US" sz="2800" b="0" dirty="0">
                    <a:solidFill>
                      <a:schemeClr val="tx1">
                        <a:lumMod val="95000"/>
                        <a:lumOff val="5000"/>
                      </a:schemeClr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b="0" i="1" smtClean="0"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  <a:effectLst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800" b="0" i="1" smtClean="0"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  <a:effectLst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2800" b="0" i="1" smtClean="0"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  <a:effectLst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3</m:t>
                        </m:r>
                      </m:den>
                    </m:f>
                    <m:r>
                      <a:rPr lang="en-US" sz="2800" b="0" i="1" smtClean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= </m:t>
                    </m:r>
                    <m:f>
                      <m:fPr>
                        <m:ctrlPr>
                          <a:rPr lang="en-US" sz="2800" b="0" i="1" smtClean="0"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  <a:effectLst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800" b="0" i="1" smtClean="0"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  <a:effectLst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2</m:t>
                        </m:r>
                      </m:num>
                      <m:den>
                        <m:r>
                          <a:rPr lang="en-US" sz="2800" b="0" i="1" smtClean="0"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  <a:effectLst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6</m:t>
                        </m:r>
                      </m:den>
                    </m:f>
                  </m:oMath>
                </a14:m>
                <a:r>
                  <a:rPr lang="en-US" sz="2800" b="0" dirty="0">
                    <a:solidFill>
                      <a:schemeClr val="tx1">
                        <a:lumMod val="95000"/>
                        <a:lumOff val="5000"/>
                      </a:schemeClr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b="0" dirty="0" err="1">
                    <a:solidFill>
                      <a:schemeClr val="tx1">
                        <a:lumMod val="95000"/>
                        <a:lumOff val="5000"/>
                      </a:schemeClr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nên</a:t>
                </a:r>
                <a:r>
                  <a:rPr lang="en-US" sz="2800" b="0" dirty="0">
                    <a:solidFill>
                      <a:schemeClr val="tx1">
                        <a:lumMod val="95000"/>
                        <a:lumOff val="5000"/>
                      </a:schemeClr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b="0" dirty="0" err="1">
                    <a:solidFill>
                      <a:schemeClr val="tx1">
                        <a:lumMod val="95000"/>
                        <a:lumOff val="5000"/>
                      </a:schemeClr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hai</a:t>
                </a:r>
                <a:r>
                  <a:rPr lang="en-US" sz="2800" b="0" dirty="0">
                    <a:solidFill>
                      <a:schemeClr val="tx1">
                        <a:lumMod val="95000"/>
                        <a:lumOff val="5000"/>
                      </a:schemeClr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b="0" dirty="0" err="1">
                    <a:solidFill>
                      <a:schemeClr val="tx1">
                        <a:lumMod val="95000"/>
                        <a:lumOff val="5000"/>
                      </a:schemeClr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phân</a:t>
                </a:r>
                <a:r>
                  <a:rPr lang="en-US" sz="2800" b="0" dirty="0">
                    <a:solidFill>
                      <a:schemeClr val="tx1">
                        <a:lumMod val="95000"/>
                        <a:lumOff val="5000"/>
                      </a:schemeClr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b="0" dirty="0" err="1">
                    <a:solidFill>
                      <a:schemeClr val="tx1">
                        <a:lumMod val="95000"/>
                        <a:lumOff val="5000"/>
                      </a:schemeClr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số</a:t>
                </a:r>
                <a:r>
                  <a:rPr lang="en-US" sz="2800" b="0" dirty="0">
                    <a:solidFill>
                      <a:schemeClr val="tx1">
                        <a:lumMod val="95000"/>
                        <a:lumOff val="5000"/>
                      </a:schemeClr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i="1"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800" i="1"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2800" i="1"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3</m:t>
                        </m:r>
                      </m:den>
                    </m:f>
                  </m:oMath>
                </a14:m>
                <a:r>
                  <a:rPr lang="en-US" sz="2800" b="0" dirty="0">
                    <a:solidFill>
                      <a:schemeClr val="tx1">
                        <a:lumMod val="95000"/>
                        <a:lumOff val="5000"/>
                      </a:schemeClr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và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i="1"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800" i="1"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2</m:t>
                        </m:r>
                      </m:num>
                      <m:den>
                        <m:r>
                          <a:rPr lang="en-US" sz="2800" i="1"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6</m:t>
                        </m:r>
                      </m:den>
                    </m:f>
                  </m:oMath>
                </a14:m>
                <a:r>
                  <a:rPr lang="en-US" sz="2800" b="0" dirty="0">
                    <a:solidFill>
                      <a:schemeClr val="tx1">
                        <a:lumMod val="95000"/>
                        <a:lumOff val="5000"/>
                      </a:schemeClr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b="0" dirty="0" err="1">
                    <a:solidFill>
                      <a:schemeClr val="tx1">
                        <a:lumMod val="95000"/>
                        <a:lumOff val="5000"/>
                      </a:schemeClr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cùng</a:t>
                </a:r>
                <a:r>
                  <a:rPr lang="en-US" sz="2800" b="0" dirty="0">
                    <a:solidFill>
                      <a:schemeClr val="tx1">
                        <a:lumMod val="95000"/>
                        <a:lumOff val="5000"/>
                      </a:schemeClr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b="0" dirty="0" err="1">
                    <a:solidFill>
                      <a:schemeClr val="tx1">
                        <a:lumMod val="95000"/>
                        <a:lumOff val="5000"/>
                      </a:schemeClr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biểu</a:t>
                </a:r>
                <a:r>
                  <a:rPr lang="en-US" sz="2800" b="0" dirty="0">
                    <a:solidFill>
                      <a:schemeClr val="tx1">
                        <a:lumMod val="95000"/>
                        <a:lumOff val="5000"/>
                      </a:schemeClr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b="0" dirty="0" err="1">
                    <a:solidFill>
                      <a:schemeClr val="tx1">
                        <a:lumMod val="95000"/>
                        <a:lumOff val="5000"/>
                      </a:schemeClr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diễn</a:t>
                </a:r>
                <a:r>
                  <a:rPr lang="en-US" sz="2800" b="0" dirty="0">
                    <a:solidFill>
                      <a:schemeClr val="tx1">
                        <a:lumMod val="95000"/>
                        <a:lumOff val="5000"/>
                      </a:schemeClr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b="0" dirty="0" err="1">
                    <a:solidFill>
                      <a:schemeClr val="tx1">
                        <a:lumMod val="95000"/>
                        <a:lumOff val="5000"/>
                      </a:schemeClr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một</a:t>
                </a:r>
                <a:r>
                  <a:rPr lang="en-US" sz="2800" b="0" dirty="0">
                    <a:solidFill>
                      <a:schemeClr val="tx1">
                        <a:lumMod val="95000"/>
                        <a:lumOff val="5000"/>
                      </a:schemeClr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b="0" dirty="0" err="1">
                    <a:solidFill>
                      <a:schemeClr val="tx1">
                        <a:lumMod val="95000"/>
                        <a:lumOff val="5000"/>
                      </a:schemeClr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số</a:t>
                </a:r>
                <a:r>
                  <a:rPr lang="en-US" sz="2800" b="0" dirty="0">
                    <a:solidFill>
                      <a:schemeClr val="tx1">
                        <a:lumMod val="95000"/>
                        <a:lumOff val="5000"/>
                      </a:schemeClr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b="0" dirty="0" err="1">
                    <a:solidFill>
                      <a:schemeClr val="tx1">
                        <a:lumMod val="95000"/>
                        <a:lumOff val="5000"/>
                      </a:schemeClr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hữu</a:t>
                </a:r>
                <a:r>
                  <a:rPr lang="en-US" sz="2800" b="0" dirty="0">
                    <a:solidFill>
                      <a:schemeClr val="tx1">
                        <a:lumMod val="95000"/>
                        <a:lumOff val="5000"/>
                      </a:schemeClr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b="0" dirty="0" err="1">
                    <a:solidFill>
                      <a:schemeClr val="tx1">
                        <a:lumMod val="95000"/>
                        <a:lumOff val="5000"/>
                      </a:schemeClr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tỉ</a:t>
                </a:r>
                <a:r>
                  <a:rPr lang="en-US" sz="2800" b="0" dirty="0">
                    <a:solidFill>
                      <a:schemeClr val="tx1">
                        <a:lumMod val="95000"/>
                        <a:lumOff val="5000"/>
                      </a:schemeClr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   </a:t>
                </a:r>
              </a:p>
            </p:txBody>
          </p:sp>
        </mc:Choice>
        <mc:Fallback xmlns="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62014070-EA25-72C6-E518-208F7C1F3BE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0795" y="5400861"/>
                <a:ext cx="11169204" cy="703782"/>
              </a:xfrm>
              <a:prstGeom prst="rect">
                <a:avLst/>
              </a:prstGeom>
              <a:blipFill>
                <a:blip r:embed="rId14"/>
                <a:stretch>
                  <a:fillRect l="-1146" b="-1043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7734563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4" dur="2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9" dur="2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8" grpId="0"/>
      <p:bldP spid="16" grpId="0"/>
      <p:bldP spid="1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4" descr="Bouquet">
            <a:extLst>
              <a:ext uri="{FF2B5EF4-FFF2-40B4-BE49-F238E27FC236}">
                <a16:creationId xmlns:a16="http://schemas.microsoft.com/office/drawing/2014/main" id="{233D4354-44A5-7747-8615-83F950B9DB5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11406" y="0"/>
            <a:ext cx="7273508" cy="886637"/>
          </a:xfrm>
          <a:prstGeom prst="bevel">
            <a:avLst>
              <a:gd name="adj" fmla="val 12500"/>
            </a:avLst>
          </a:prstGeom>
          <a:blipFill dpi="0" rotWithShape="1">
            <a:blip r:embed="rId2"/>
            <a:srcRect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§</a:t>
            </a:r>
            <a:r>
              <a:rPr lang="en-US" altLang="en-US" sz="38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1. TẬP HỢP Q CÁC SỐ HỮU TỈ</a:t>
            </a:r>
          </a:p>
        </p:txBody>
      </p:sp>
      <p:sp>
        <p:nvSpPr>
          <p:cNvPr id="5" name="Text Box 3">
            <a:extLst>
              <a:ext uri="{FF2B5EF4-FFF2-40B4-BE49-F238E27FC236}">
                <a16:creationId xmlns:a16="http://schemas.microsoft.com/office/drawing/2014/main" id="{EB309715-7F31-6E41-A909-F6E5EF1EA78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309958" y="732287"/>
            <a:ext cx="6169845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4000" dirty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000" dirty="0">
                <a:solidFill>
                  <a:srgbClr val="FF0000"/>
                </a:solidFill>
                <a:latin typeface="Times New Roman" panose="02020603050405020304" pitchFamily="18" charset="0"/>
              </a:rPr>
              <a:t>II: </a:t>
            </a:r>
            <a:r>
              <a:rPr lang="en-US" altLang="en-US" sz="30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Biểu</a:t>
            </a:r>
            <a:r>
              <a:rPr lang="en-US" altLang="en-US" sz="3000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0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diễn</a:t>
            </a:r>
            <a:r>
              <a:rPr lang="en-US" altLang="en-US" sz="3000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0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số</a:t>
            </a:r>
            <a:r>
              <a:rPr lang="en-US" altLang="en-US" sz="3000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0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hữu</a:t>
            </a:r>
            <a:r>
              <a:rPr lang="en-US" altLang="en-US" sz="3000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0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tỉ</a:t>
            </a:r>
            <a:r>
              <a:rPr lang="en-US" altLang="en-US" sz="3000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0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trên</a:t>
            </a:r>
            <a:r>
              <a:rPr lang="en-US" altLang="en-US" sz="3000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0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trục</a:t>
            </a:r>
            <a:r>
              <a:rPr lang="en-US" altLang="en-US" sz="3000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0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số</a:t>
            </a:r>
            <a:r>
              <a:rPr lang="en-US" altLang="en-US" sz="3000" dirty="0">
                <a:solidFill>
                  <a:srgbClr val="FF0000"/>
                </a:solidFill>
                <a:latin typeface="Times New Roman" panose="02020603050405020304" pitchFamily="18" charset="0"/>
              </a:rPr>
              <a:t>: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9799C31-F883-7EC8-C137-4C3F52BF38DE}"/>
              </a:ext>
            </a:extLst>
          </p:cNvPr>
          <p:cNvSpPr txBox="1"/>
          <p:nvPr/>
        </p:nvSpPr>
        <p:spPr>
          <a:xfrm>
            <a:off x="0" y="1306805"/>
            <a:ext cx="11719775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2800" b="0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Tương</a:t>
            </a:r>
            <a:r>
              <a:rPr lang="en-US" sz="2800" b="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2800" b="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2800" b="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đối</a:t>
            </a:r>
            <a:r>
              <a:rPr lang="en-US" sz="2800" b="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800" b="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b="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nguyên</a:t>
            </a:r>
            <a:r>
              <a:rPr lang="en-US" sz="2800" b="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sz="2800" b="0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b="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2800" b="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sz="2800" b="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diễn</a:t>
            </a:r>
            <a:r>
              <a:rPr lang="en-US" sz="2800" b="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800" b="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b="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hữu</a:t>
            </a:r>
            <a:r>
              <a:rPr lang="en-US" sz="2800" b="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tỉ</a:t>
            </a:r>
            <a:r>
              <a:rPr lang="en-US" sz="2800" b="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2800" b="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trục</a:t>
            </a:r>
            <a:r>
              <a:rPr lang="en-US" sz="2800" b="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b="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l"/>
            <a:r>
              <a:rPr lang="en-US" sz="2800" b="0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2800" b="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trục</a:t>
            </a:r>
            <a:r>
              <a:rPr lang="en-US" sz="2800" b="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b="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sz="2800" b="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sz="2800" b="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diễn</a:t>
            </a:r>
            <a:r>
              <a:rPr lang="en-US" sz="2800" b="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b="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hữu</a:t>
            </a:r>
            <a:r>
              <a:rPr lang="en-US" sz="2800" b="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tỉ</a:t>
            </a:r>
            <a:r>
              <a:rPr lang="en-US" sz="2800" b="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2800" b="0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800" b="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gọi</a:t>
            </a:r>
            <a:r>
              <a:rPr lang="en-US" sz="2800" b="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800" b="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sz="2800" b="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a.</a:t>
            </a:r>
          </a:p>
        </p:txBody>
      </p:sp>
      <p:sp>
        <p:nvSpPr>
          <p:cNvPr id="7" name="Line 2">
            <a:extLst>
              <a:ext uri="{FF2B5EF4-FFF2-40B4-BE49-F238E27FC236}">
                <a16:creationId xmlns:a16="http://schemas.microsoft.com/office/drawing/2014/main" id="{2B9FC499-0164-13FA-4F27-2F86256A2B81}"/>
              </a:ext>
            </a:extLst>
          </p:cNvPr>
          <p:cNvSpPr>
            <a:spLocks noChangeShapeType="1"/>
          </p:cNvSpPr>
          <p:nvPr/>
        </p:nvSpPr>
        <p:spPr bwMode="auto">
          <a:xfrm>
            <a:off x="3274319" y="3938122"/>
            <a:ext cx="0" cy="304800"/>
          </a:xfrm>
          <a:prstGeom prst="line">
            <a:avLst/>
          </a:prstGeom>
          <a:noFill/>
          <a:ln w="5715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" name="Line 3">
            <a:extLst>
              <a:ext uri="{FF2B5EF4-FFF2-40B4-BE49-F238E27FC236}">
                <a16:creationId xmlns:a16="http://schemas.microsoft.com/office/drawing/2014/main" id="{0BFBC2A4-15AF-CA24-8F8E-53291C593653}"/>
              </a:ext>
            </a:extLst>
          </p:cNvPr>
          <p:cNvSpPr>
            <a:spLocks noChangeShapeType="1"/>
          </p:cNvSpPr>
          <p:nvPr/>
        </p:nvSpPr>
        <p:spPr bwMode="auto">
          <a:xfrm>
            <a:off x="1445519" y="3938122"/>
            <a:ext cx="0" cy="304800"/>
          </a:xfrm>
          <a:prstGeom prst="line">
            <a:avLst/>
          </a:prstGeom>
          <a:noFill/>
          <a:ln w="5715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" name="Line 5">
            <a:extLst>
              <a:ext uri="{FF2B5EF4-FFF2-40B4-BE49-F238E27FC236}">
                <a16:creationId xmlns:a16="http://schemas.microsoft.com/office/drawing/2014/main" id="{B2E9F56E-BB60-6FD0-BD78-3C07D8A2D1F0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064519" y="4090522"/>
            <a:ext cx="8129587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" name="Line 6">
            <a:extLst>
              <a:ext uri="{FF2B5EF4-FFF2-40B4-BE49-F238E27FC236}">
                <a16:creationId xmlns:a16="http://schemas.microsoft.com/office/drawing/2014/main" id="{E22DD6B5-F82F-2AB0-8E85-3EBDD792F2D9}"/>
              </a:ext>
            </a:extLst>
          </p:cNvPr>
          <p:cNvSpPr>
            <a:spLocks noChangeShapeType="1"/>
          </p:cNvSpPr>
          <p:nvPr/>
        </p:nvSpPr>
        <p:spPr bwMode="auto">
          <a:xfrm>
            <a:off x="5063431" y="3906372"/>
            <a:ext cx="9525" cy="334963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" name="Text Box 7">
            <a:extLst>
              <a:ext uri="{FF2B5EF4-FFF2-40B4-BE49-F238E27FC236}">
                <a16:creationId xmlns:a16="http://schemas.microsoft.com/office/drawing/2014/main" id="{EE19ADBB-3108-4D6C-9C6C-F62FA310D99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8806" y="4166722"/>
            <a:ext cx="6858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b="1">
                <a:latin typeface="Tahoma" panose="020B0604030504040204" pitchFamily="34" charset="0"/>
                <a:cs typeface="Arial" panose="020B0604020202020204" pitchFamily="34" charset="0"/>
              </a:rPr>
              <a:t>0</a:t>
            </a:r>
          </a:p>
        </p:txBody>
      </p:sp>
      <p:sp>
        <p:nvSpPr>
          <p:cNvPr id="12" name="Text Box 8">
            <a:extLst>
              <a:ext uri="{FF2B5EF4-FFF2-40B4-BE49-F238E27FC236}">
                <a16:creationId xmlns:a16="http://schemas.microsoft.com/office/drawing/2014/main" id="{8DAA4FEA-0DE9-5620-79E5-2CC01855627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573394" y="3504735"/>
            <a:ext cx="6858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b="1">
                <a:latin typeface="Tahoma" panose="020B0604030504040204" pitchFamily="34" charset="0"/>
                <a:cs typeface="Arial" panose="020B0604020202020204" pitchFamily="34" charset="0"/>
              </a:rPr>
              <a:t>2</a:t>
            </a:r>
          </a:p>
        </p:txBody>
      </p:sp>
      <p:sp>
        <p:nvSpPr>
          <p:cNvPr id="13" name="Line 9">
            <a:extLst>
              <a:ext uri="{FF2B5EF4-FFF2-40B4-BE49-F238E27FC236}">
                <a16:creationId xmlns:a16="http://schemas.microsoft.com/office/drawing/2014/main" id="{0D21E05F-049D-C6C0-938C-91CCD91AFC6A}"/>
              </a:ext>
            </a:extLst>
          </p:cNvPr>
          <p:cNvSpPr>
            <a:spLocks noChangeShapeType="1"/>
          </p:cNvSpPr>
          <p:nvPr/>
        </p:nvSpPr>
        <p:spPr bwMode="auto">
          <a:xfrm>
            <a:off x="6931919" y="3938122"/>
            <a:ext cx="0" cy="3048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" name="Line 10">
            <a:extLst>
              <a:ext uri="{FF2B5EF4-FFF2-40B4-BE49-F238E27FC236}">
                <a16:creationId xmlns:a16="http://schemas.microsoft.com/office/drawing/2014/main" id="{18284C2E-DA2D-5D2A-A046-CC225088B08E}"/>
              </a:ext>
            </a:extLst>
          </p:cNvPr>
          <p:cNvSpPr>
            <a:spLocks noChangeShapeType="1"/>
          </p:cNvSpPr>
          <p:nvPr/>
        </p:nvSpPr>
        <p:spPr bwMode="auto">
          <a:xfrm>
            <a:off x="5103119" y="4090522"/>
            <a:ext cx="1828800" cy="0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" name="Line 11">
            <a:extLst>
              <a:ext uri="{FF2B5EF4-FFF2-40B4-BE49-F238E27FC236}">
                <a16:creationId xmlns:a16="http://schemas.microsoft.com/office/drawing/2014/main" id="{F36B95FD-523C-AE99-CD74-37F2D49A16EF}"/>
              </a:ext>
            </a:extLst>
          </p:cNvPr>
          <p:cNvSpPr>
            <a:spLocks noChangeShapeType="1"/>
          </p:cNvSpPr>
          <p:nvPr/>
        </p:nvSpPr>
        <p:spPr bwMode="auto">
          <a:xfrm>
            <a:off x="6017519" y="3998447"/>
            <a:ext cx="0" cy="20955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16" name="Group 12">
            <a:extLst>
              <a:ext uri="{FF2B5EF4-FFF2-40B4-BE49-F238E27FC236}">
                <a16:creationId xmlns:a16="http://schemas.microsoft.com/office/drawing/2014/main" id="{6B748232-7C0F-EF20-CBEB-1A277E1FB754}"/>
              </a:ext>
            </a:extLst>
          </p:cNvPr>
          <p:cNvGrpSpPr>
            <a:grpSpLocks/>
          </p:cNvGrpSpPr>
          <p:nvPr/>
        </p:nvGrpSpPr>
        <p:grpSpPr bwMode="auto">
          <a:xfrm>
            <a:off x="5407919" y="4309597"/>
            <a:ext cx="609600" cy="609600"/>
            <a:chOff x="1920" y="3984"/>
            <a:chExt cx="384" cy="384"/>
          </a:xfrm>
        </p:grpSpPr>
        <p:sp>
          <p:nvSpPr>
            <p:cNvPr id="17" name="Text Box 13">
              <a:extLst>
                <a:ext uri="{FF2B5EF4-FFF2-40B4-BE49-F238E27FC236}">
                  <a16:creationId xmlns:a16="http://schemas.microsoft.com/office/drawing/2014/main" id="{D0D8BEF3-5FF7-4B42-3A43-447611B019E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920" y="3984"/>
              <a:ext cx="336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1800" b="1">
                  <a:latin typeface="Tahoma" panose="020B0604030504040204" pitchFamily="34" charset="0"/>
                  <a:cs typeface="Arial" panose="020B0604020202020204" pitchFamily="34" charset="0"/>
                </a:rPr>
                <a:t>1</a:t>
              </a:r>
            </a:p>
          </p:txBody>
        </p:sp>
        <p:sp>
          <p:nvSpPr>
            <p:cNvPr id="18" name="Text Box 14">
              <a:extLst>
                <a:ext uri="{FF2B5EF4-FFF2-40B4-BE49-F238E27FC236}">
                  <a16:creationId xmlns:a16="http://schemas.microsoft.com/office/drawing/2014/main" id="{BAB25E1E-5345-634C-E39B-5CCD46D0E64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920" y="4137"/>
              <a:ext cx="384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1800" b="1">
                  <a:latin typeface="Tahoma" panose="020B0604030504040204" pitchFamily="34" charset="0"/>
                  <a:cs typeface="Arial" panose="020B0604020202020204" pitchFamily="34" charset="0"/>
                </a:rPr>
                <a:t>4</a:t>
              </a:r>
            </a:p>
          </p:txBody>
        </p:sp>
        <p:sp>
          <p:nvSpPr>
            <p:cNvPr id="19" name="Line 15">
              <a:extLst>
                <a:ext uri="{FF2B5EF4-FFF2-40B4-BE49-F238E27FC236}">
                  <a16:creationId xmlns:a16="http://schemas.microsoft.com/office/drawing/2014/main" id="{62054970-7A5A-DFD1-AFB5-39A6ABF4134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68" y="4176"/>
              <a:ext cx="96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0" name="Group 16">
            <a:extLst>
              <a:ext uri="{FF2B5EF4-FFF2-40B4-BE49-F238E27FC236}">
                <a16:creationId xmlns:a16="http://schemas.microsoft.com/office/drawing/2014/main" id="{B29C6185-CD78-FDAE-4CCF-2BE89A17D997}"/>
              </a:ext>
            </a:extLst>
          </p:cNvPr>
          <p:cNvGrpSpPr>
            <a:grpSpLocks/>
          </p:cNvGrpSpPr>
          <p:nvPr/>
        </p:nvGrpSpPr>
        <p:grpSpPr bwMode="auto">
          <a:xfrm>
            <a:off x="5865119" y="4309597"/>
            <a:ext cx="609600" cy="609600"/>
            <a:chOff x="1920" y="3984"/>
            <a:chExt cx="384" cy="384"/>
          </a:xfrm>
        </p:grpSpPr>
        <p:sp>
          <p:nvSpPr>
            <p:cNvPr id="21" name="Text Box 17">
              <a:extLst>
                <a:ext uri="{FF2B5EF4-FFF2-40B4-BE49-F238E27FC236}">
                  <a16:creationId xmlns:a16="http://schemas.microsoft.com/office/drawing/2014/main" id="{4E538432-6E0A-7C96-9792-671603A1301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920" y="3984"/>
              <a:ext cx="336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1800" b="1">
                  <a:latin typeface="Tahoma" panose="020B0604030504040204" pitchFamily="34" charset="0"/>
                  <a:cs typeface="Arial" panose="020B0604020202020204" pitchFamily="34" charset="0"/>
                </a:rPr>
                <a:t>2</a:t>
              </a:r>
            </a:p>
          </p:txBody>
        </p:sp>
        <p:sp>
          <p:nvSpPr>
            <p:cNvPr id="22" name="Text Box 18">
              <a:extLst>
                <a:ext uri="{FF2B5EF4-FFF2-40B4-BE49-F238E27FC236}">
                  <a16:creationId xmlns:a16="http://schemas.microsoft.com/office/drawing/2014/main" id="{E9502458-2837-8606-1513-3A4546E252C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920" y="4137"/>
              <a:ext cx="384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1800" b="1">
                  <a:latin typeface="Tahoma" panose="020B0604030504040204" pitchFamily="34" charset="0"/>
                  <a:cs typeface="Arial" panose="020B0604020202020204" pitchFamily="34" charset="0"/>
                </a:rPr>
                <a:t>4</a:t>
              </a:r>
            </a:p>
          </p:txBody>
        </p:sp>
        <p:sp>
          <p:nvSpPr>
            <p:cNvPr id="23" name="Line 19">
              <a:extLst>
                <a:ext uri="{FF2B5EF4-FFF2-40B4-BE49-F238E27FC236}">
                  <a16:creationId xmlns:a16="http://schemas.microsoft.com/office/drawing/2014/main" id="{6845EE1A-BEDD-1D5B-E0B9-C59D1D30E87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68" y="4176"/>
              <a:ext cx="96" cy="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4" name="Group 20">
            <a:extLst>
              <a:ext uri="{FF2B5EF4-FFF2-40B4-BE49-F238E27FC236}">
                <a16:creationId xmlns:a16="http://schemas.microsoft.com/office/drawing/2014/main" id="{56BA7DFE-0D5D-9586-E971-B48DAABBEE5A}"/>
              </a:ext>
            </a:extLst>
          </p:cNvPr>
          <p:cNvGrpSpPr>
            <a:grpSpLocks/>
          </p:cNvGrpSpPr>
          <p:nvPr/>
        </p:nvGrpSpPr>
        <p:grpSpPr bwMode="auto">
          <a:xfrm>
            <a:off x="6298506" y="4309597"/>
            <a:ext cx="609600" cy="609600"/>
            <a:chOff x="1920" y="3984"/>
            <a:chExt cx="384" cy="384"/>
          </a:xfrm>
        </p:grpSpPr>
        <p:sp>
          <p:nvSpPr>
            <p:cNvPr id="25" name="Text Box 21">
              <a:extLst>
                <a:ext uri="{FF2B5EF4-FFF2-40B4-BE49-F238E27FC236}">
                  <a16:creationId xmlns:a16="http://schemas.microsoft.com/office/drawing/2014/main" id="{2CE28C95-2DC6-7A61-8EAE-8B991305C15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920" y="3984"/>
              <a:ext cx="336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1800" b="1">
                  <a:latin typeface="Tahoma" panose="020B0604030504040204" pitchFamily="34" charset="0"/>
                  <a:cs typeface="Arial" panose="020B0604020202020204" pitchFamily="34" charset="0"/>
                </a:rPr>
                <a:t>3</a:t>
              </a:r>
            </a:p>
          </p:txBody>
        </p:sp>
        <p:sp>
          <p:nvSpPr>
            <p:cNvPr id="26" name="Text Box 22">
              <a:extLst>
                <a:ext uri="{FF2B5EF4-FFF2-40B4-BE49-F238E27FC236}">
                  <a16:creationId xmlns:a16="http://schemas.microsoft.com/office/drawing/2014/main" id="{B50DE9D2-AA41-5380-7716-90451E96AEA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920" y="4137"/>
              <a:ext cx="384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1800" b="1">
                  <a:latin typeface="Tahoma" panose="020B0604030504040204" pitchFamily="34" charset="0"/>
                  <a:cs typeface="Arial" panose="020B0604020202020204" pitchFamily="34" charset="0"/>
                </a:rPr>
                <a:t>4</a:t>
              </a:r>
            </a:p>
          </p:txBody>
        </p:sp>
        <p:sp>
          <p:nvSpPr>
            <p:cNvPr id="27" name="Line 23">
              <a:extLst>
                <a:ext uri="{FF2B5EF4-FFF2-40B4-BE49-F238E27FC236}">
                  <a16:creationId xmlns:a16="http://schemas.microsoft.com/office/drawing/2014/main" id="{F41F3B5B-26B8-DDC0-22C1-A4E81A59EC7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68" y="4176"/>
              <a:ext cx="96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8" name="Line 24">
            <a:extLst>
              <a:ext uri="{FF2B5EF4-FFF2-40B4-BE49-F238E27FC236}">
                <a16:creationId xmlns:a16="http://schemas.microsoft.com/office/drawing/2014/main" id="{37189F74-B92D-77A4-772B-1788B1A25AC0}"/>
              </a:ext>
            </a:extLst>
          </p:cNvPr>
          <p:cNvSpPr>
            <a:spLocks noChangeShapeType="1"/>
          </p:cNvSpPr>
          <p:nvPr/>
        </p:nvSpPr>
        <p:spPr bwMode="auto">
          <a:xfrm>
            <a:off x="8760719" y="3938122"/>
            <a:ext cx="0" cy="304800"/>
          </a:xfrm>
          <a:prstGeom prst="line">
            <a:avLst/>
          </a:prstGeom>
          <a:noFill/>
          <a:ln w="5715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" name="Line 25">
            <a:extLst>
              <a:ext uri="{FF2B5EF4-FFF2-40B4-BE49-F238E27FC236}">
                <a16:creationId xmlns:a16="http://schemas.microsoft.com/office/drawing/2014/main" id="{8A80471C-4012-3D00-5F4E-3EC49FD5CE75}"/>
              </a:ext>
            </a:extLst>
          </p:cNvPr>
          <p:cNvSpPr>
            <a:spLocks noChangeShapeType="1"/>
          </p:cNvSpPr>
          <p:nvPr/>
        </p:nvSpPr>
        <p:spPr bwMode="auto">
          <a:xfrm>
            <a:off x="7846319" y="4014322"/>
            <a:ext cx="0" cy="20955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" name="Line 26">
            <a:extLst>
              <a:ext uri="{FF2B5EF4-FFF2-40B4-BE49-F238E27FC236}">
                <a16:creationId xmlns:a16="http://schemas.microsoft.com/office/drawing/2014/main" id="{075B0304-228B-63A6-1406-C8F5E0177C88}"/>
              </a:ext>
            </a:extLst>
          </p:cNvPr>
          <p:cNvSpPr>
            <a:spLocks noChangeShapeType="1"/>
          </p:cNvSpPr>
          <p:nvPr/>
        </p:nvSpPr>
        <p:spPr bwMode="auto">
          <a:xfrm>
            <a:off x="5103119" y="4090522"/>
            <a:ext cx="1828800" cy="0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" name="Rectangle 27">
            <a:extLst>
              <a:ext uri="{FF2B5EF4-FFF2-40B4-BE49-F238E27FC236}">
                <a16:creationId xmlns:a16="http://schemas.microsoft.com/office/drawing/2014/main" id="{7926E441-4191-89AC-2D8C-0267BAFAEA6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64519" y="2996561"/>
            <a:ext cx="8382000" cy="52322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điễn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-2 ; - 1 ; 0; 1 ;  2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trục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2" name="Text Box 28">
            <a:extLst>
              <a:ext uri="{FF2B5EF4-FFF2-40B4-BE49-F238E27FC236}">
                <a16:creationId xmlns:a16="http://schemas.microsoft.com/office/drawing/2014/main" id="{86B87C98-F952-291A-E556-20D1B25E56E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39356" y="3434885"/>
            <a:ext cx="73025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b="1">
                <a:latin typeface="Tahoma" panose="020B0604030504040204" pitchFamily="34" charset="0"/>
                <a:cs typeface="Arial" panose="020B0604020202020204" pitchFamily="34" charset="0"/>
              </a:rPr>
              <a:t>-1</a:t>
            </a:r>
          </a:p>
        </p:txBody>
      </p:sp>
      <p:sp>
        <p:nvSpPr>
          <p:cNvPr id="33" name="Text Box 29">
            <a:extLst>
              <a:ext uri="{FF2B5EF4-FFF2-40B4-BE49-F238E27FC236}">
                <a16:creationId xmlns:a16="http://schemas.microsoft.com/office/drawing/2014/main" id="{DCD34CA7-0704-7A68-190D-7B34C18974B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10556" y="3393610"/>
            <a:ext cx="6858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b="1">
                <a:latin typeface="Tahoma" panose="020B0604030504040204" pitchFamily="34" charset="0"/>
                <a:cs typeface="Arial" panose="020B0604020202020204" pitchFamily="34" charset="0"/>
              </a:rPr>
              <a:t>-2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4" name="Rectangle 30">
                <a:extLst>
                  <a:ext uri="{FF2B5EF4-FFF2-40B4-BE49-F238E27FC236}">
                    <a16:creationId xmlns:a16="http://schemas.microsoft.com/office/drawing/2014/main" id="{EDD74F6A-370D-EB37-A2F7-EC9974D8E1A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7568" y="2260912"/>
                <a:ext cx="11200638" cy="710451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/>
            </p:spPr>
            <p:txBody>
              <a:bodyPr wrap="square">
                <a:spAutoFit/>
              </a:bodyPr>
              <a:lstStyle/>
              <a:p>
                <a:pPr eaLnBrk="1" hangingPunct="1">
                  <a:spcBef>
                    <a:spcPct val="50000"/>
                  </a:spcBef>
                  <a:defRPr/>
                </a:pPr>
                <a:r>
                  <a:rPr lang="en-US" sz="2800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Hoạt </a:t>
                </a:r>
                <a:r>
                  <a:rPr lang="en-US" sz="2800" dirty="0" err="1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động</a:t>
                </a:r>
                <a:r>
                  <a:rPr lang="en-US" sz="2800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2: </a:t>
                </a:r>
                <a:r>
                  <a:rPr lang="en-US" sz="2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Biểu</a:t>
                </a:r>
                <a:r>
                  <a:rPr lang="en-US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diễn</a:t>
                </a:r>
                <a:r>
                  <a:rPr lang="en-US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số hữu tỉ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8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5</m:t>
                        </m:r>
                      </m:num>
                      <m:den>
                        <m:r>
                          <a:rPr lang="en-US" sz="28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4</m:t>
                        </m:r>
                      </m:den>
                    </m:f>
                    <m:r>
                      <a:rPr lang="en-US" sz="28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 </m:t>
                    </m:r>
                    <m:r>
                      <a:rPr lang="en-US" sz="28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𝑡𝑟</m:t>
                    </m:r>
                    <m:r>
                      <a:rPr lang="en-US" sz="28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ê</m:t>
                    </m:r>
                    <m:r>
                      <a:rPr lang="en-US" sz="28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𝑛</m:t>
                    </m:r>
                    <m:r>
                      <a:rPr lang="en-US" sz="28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 </m:t>
                    </m:r>
                    <m:r>
                      <a:rPr lang="en-US" sz="28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𝑡𝑟</m:t>
                    </m:r>
                    <m:r>
                      <a:rPr lang="en-US" sz="28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ụ</m:t>
                    </m:r>
                    <m:r>
                      <a:rPr lang="en-US" sz="28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𝑐</m:t>
                    </m:r>
                    <m:r>
                      <a:rPr lang="en-US" sz="28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 </m:t>
                    </m:r>
                    <m:r>
                      <a:rPr lang="en-US" sz="28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𝑠</m:t>
                    </m:r>
                    <m:r>
                      <a:rPr lang="en-US" sz="28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ố:</m:t>
                    </m:r>
                  </m:oMath>
                </a14:m>
                <a:endParaRPr lang="en-US" sz="28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34" name="Rectangle 30">
                <a:extLst>
                  <a:ext uri="{FF2B5EF4-FFF2-40B4-BE49-F238E27FC236}">
                    <a16:creationId xmlns:a16="http://schemas.microsoft.com/office/drawing/2014/main" id="{EDD74F6A-370D-EB37-A2F7-EC9974D8E1AA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67568" y="2260912"/>
                <a:ext cx="11200638" cy="710451"/>
              </a:xfrm>
              <a:prstGeom prst="rect">
                <a:avLst/>
              </a:prstGeom>
              <a:blipFill>
                <a:blip r:embed="rId3"/>
                <a:stretch>
                  <a:fillRect l="-1089" b="-10345"/>
                </a:stretch>
              </a:blipFill>
              <a:ln>
                <a:noFill/>
              </a:ln>
              <a:effectLst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5" name="Line 31">
            <a:extLst>
              <a:ext uri="{FF2B5EF4-FFF2-40B4-BE49-F238E27FC236}">
                <a16:creationId xmlns:a16="http://schemas.microsoft.com/office/drawing/2014/main" id="{9EE7588D-3963-9551-568A-63D1DF1DB01E}"/>
              </a:ext>
            </a:extLst>
          </p:cNvPr>
          <p:cNvSpPr>
            <a:spLocks noChangeShapeType="1"/>
          </p:cNvSpPr>
          <p:nvPr/>
        </p:nvSpPr>
        <p:spPr bwMode="auto">
          <a:xfrm>
            <a:off x="5560319" y="4014322"/>
            <a:ext cx="0" cy="20955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" name="Line 32">
            <a:extLst>
              <a:ext uri="{FF2B5EF4-FFF2-40B4-BE49-F238E27FC236}">
                <a16:creationId xmlns:a16="http://schemas.microsoft.com/office/drawing/2014/main" id="{A908BA5B-A1B5-7BFD-CBFB-E36B205D778F}"/>
              </a:ext>
            </a:extLst>
          </p:cNvPr>
          <p:cNvSpPr>
            <a:spLocks noChangeShapeType="1"/>
          </p:cNvSpPr>
          <p:nvPr/>
        </p:nvSpPr>
        <p:spPr bwMode="auto">
          <a:xfrm>
            <a:off x="6474719" y="4014322"/>
            <a:ext cx="0" cy="20955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" name="Line 33">
            <a:extLst>
              <a:ext uri="{FF2B5EF4-FFF2-40B4-BE49-F238E27FC236}">
                <a16:creationId xmlns:a16="http://schemas.microsoft.com/office/drawing/2014/main" id="{904FACC2-CF4B-8DC5-A2C1-35C3A1AD4E00}"/>
              </a:ext>
            </a:extLst>
          </p:cNvPr>
          <p:cNvSpPr>
            <a:spLocks noChangeShapeType="1"/>
          </p:cNvSpPr>
          <p:nvPr/>
        </p:nvSpPr>
        <p:spPr bwMode="auto">
          <a:xfrm>
            <a:off x="7389119" y="4014322"/>
            <a:ext cx="0" cy="20955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" name="Line 34">
            <a:extLst>
              <a:ext uri="{FF2B5EF4-FFF2-40B4-BE49-F238E27FC236}">
                <a16:creationId xmlns:a16="http://schemas.microsoft.com/office/drawing/2014/main" id="{46BBB169-4132-38F7-A0D7-272AACD6BF6E}"/>
              </a:ext>
            </a:extLst>
          </p:cNvPr>
          <p:cNvSpPr>
            <a:spLocks noChangeShapeType="1"/>
          </p:cNvSpPr>
          <p:nvPr/>
        </p:nvSpPr>
        <p:spPr bwMode="auto">
          <a:xfrm>
            <a:off x="8303519" y="4014322"/>
            <a:ext cx="0" cy="20955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39" name="Group 35">
            <a:extLst>
              <a:ext uri="{FF2B5EF4-FFF2-40B4-BE49-F238E27FC236}">
                <a16:creationId xmlns:a16="http://schemas.microsoft.com/office/drawing/2014/main" id="{D086DA78-FBC1-3825-B6AF-BD7F9F1D9F41}"/>
              </a:ext>
            </a:extLst>
          </p:cNvPr>
          <p:cNvGrpSpPr>
            <a:grpSpLocks/>
          </p:cNvGrpSpPr>
          <p:nvPr/>
        </p:nvGrpSpPr>
        <p:grpSpPr bwMode="auto">
          <a:xfrm>
            <a:off x="6779519" y="4309597"/>
            <a:ext cx="609600" cy="609600"/>
            <a:chOff x="1920" y="3984"/>
            <a:chExt cx="384" cy="384"/>
          </a:xfrm>
        </p:grpSpPr>
        <p:sp>
          <p:nvSpPr>
            <p:cNvPr id="40" name="Text Box 36">
              <a:extLst>
                <a:ext uri="{FF2B5EF4-FFF2-40B4-BE49-F238E27FC236}">
                  <a16:creationId xmlns:a16="http://schemas.microsoft.com/office/drawing/2014/main" id="{E4606892-C3C3-96A1-BCCA-92510C82A65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920" y="3984"/>
              <a:ext cx="336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1800" b="1">
                  <a:latin typeface="Tahoma" panose="020B0604030504040204" pitchFamily="34" charset="0"/>
                  <a:cs typeface="Arial" panose="020B0604020202020204" pitchFamily="34" charset="0"/>
                </a:rPr>
                <a:t>4</a:t>
              </a:r>
            </a:p>
          </p:txBody>
        </p:sp>
        <p:sp>
          <p:nvSpPr>
            <p:cNvPr id="41" name="Text Box 37">
              <a:extLst>
                <a:ext uri="{FF2B5EF4-FFF2-40B4-BE49-F238E27FC236}">
                  <a16:creationId xmlns:a16="http://schemas.microsoft.com/office/drawing/2014/main" id="{4529326D-4C49-9602-0EEF-3EC2083731A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920" y="4137"/>
              <a:ext cx="384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1800" b="1">
                  <a:latin typeface="Tahoma" panose="020B0604030504040204" pitchFamily="34" charset="0"/>
                  <a:cs typeface="Arial" panose="020B0604020202020204" pitchFamily="34" charset="0"/>
                </a:rPr>
                <a:t>4</a:t>
              </a:r>
            </a:p>
          </p:txBody>
        </p:sp>
        <p:sp>
          <p:nvSpPr>
            <p:cNvPr id="42" name="Line 38">
              <a:extLst>
                <a:ext uri="{FF2B5EF4-FFF2-40B4-BE49-F238E27FC236}">
                  <a16:creationId xmlns:a16="http://schemas.microsoft.com/office/drawing/2014/main" id="{6BB8393B-ED84-2ADA-7155-5005B92B6EB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68" y="4176"/>
              <a:ext cx="96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3" name="Group 39">
            <a:extLst>
              <a:ext uri="{FF2B5EF4-FFF2-40B4-BE49-F238E27FC236}">
                <a16:creationId xmlns:a16="http://schemas.microsoft.com/office/drawing/2014/main" id="{8EB3D4B2-B02C-BC55-AFA2-196F7D135304}"/>
              </a:ext>
            </a:extLst>
          </p:cNvPr>
          <p:cNvGrpSpPr>
            <a:grpSpLocks/>
          </p:cNvGrpSpPr>
          <p:nvPr/>
        </p:nvGrpSpPr>
        <p:grpSpPr bwMode="auto">
          <a:xfrm>
            <a:off x="7312919" y="4333410"/>
            <a:ext cx="609600" cy="609600"/>
            <a:chOff x="1920" y="3984"/>
            <a:chExt cx="384" cy="384"/>
          </a:xfrm>
        </p:grpSpPr>
        <p:sp>
          <p:nvSpPr>
            <p:cNvPr id="44" name="Text Box 40">
              <a:extLst>
                <a:ext uri="{FF2B5EF4-FFF2-40B4-BE49-F238E27FC236}">
                  <a16:creationId xmlns:a16="http://schemas.microsoft.com/office/drawing/2014/main" id="{4F7D7E27-666D-57C0-1E5D-19596E9F082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920" y="3984"/>
              <a:ext cx="336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1800" b="1">
                  <a:latin typeface="Tahoma" panose="020B0604030504040204" pitchFamily="34" charset="0"/>
                  <a:cs typeface="Arial" panose="020B0604020202020204" pitchFamily="34" charset="0"/>
                </a:rPr>
                <a:t>5</a:t>
              </a:r>
            </a:p>
          </p:txBody>
        </p:sp>
        <p:sp>
          <p:nvSpPr>
            <p:cNvPr id="45" name="Text Box 41">
              <a:extLst>
                <a:ext uri="{FF2B5EF4-FFF2-40B4-BE49-F238E27FC236}">
                  <a16:creationId xmlns:a16="http://schemas.microsoft.com/office/drawing/2014/main" id="{5E8E04E2-FD55-23BF-3972-BA04F0775F8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920" y="4137"/>
              <a:ext cx="384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1800" b="1">
                  <a:latin typeface="Tahoma" panose="020B0604030504040204" pitchFamily="34" charset="0"/>
                  <a:cs typeface="Arial" panose="020B0604020202020204" pitchFamily="34" charset="0"/>
                </a:rPr>
                <a:t>4</a:t>
              </a:r>
            </a:p>
          </p:txBody>
        </p:sp>
        <p:sp>
          <p:nvSpPr>
            <p:cNvPr id="46" name="Line 42">
              <a:extLst>
                <a:ext uri="{FF2B5EF4-FFF2-40B4-BE49-F238E27FC236}">
                  <a16:creationId xmlns:a16="http://schemas.microsoft.com/office/drawing/2014/main" id="{B83F2414-7208-0908-AB06-396C1ADC5D3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68" y="4176"/>
              <a:ext cx="96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7" name="Group 43">
            <a:extLst>
              <a:ext uri="{FF2B5EF4-FFF2-40B4-BE49-F238E27FC236}">
                <a16:creationId xmlns:a16="http://schemas.microsoft.com/office/drawing/2014/main" id="{9B3A39B7-1BD2-7464-3AB1-4CEEB4FB57CD}"/>
              </a:ext>
            </a:extLst>
          </p:cNvPr>
          <p:cNvGrpSpPr>
            <a:grpSpLocks/>
          </p:cNvGrpSpPr>
          <p:nvPr/>
        </p:nvGrpSpPr>
        <p:grpSpPr bwMode="auto">
          <a:xfrm>
            <a:off x="7693919" y="4309597"/>
            <a:ext cx="609600" cy="609600"/>
            <a:chOff x="1920" y="3984"/>
            <a:chExt cx="384" cy="384"/>
          </a:xfrm>
        </p:grpSpPr>
        <p:sp>
          <p:nvSpPr>
            <p:cNvPr id="48" name="Text Box 44">
              <a:extLst>
                <a:ext uri="{FF2B5EF4-FFF2-40B4-BE49-F238E27FC236}">
                  <a16:creationId xmlns:a16="http://schemas.microsoft.com/office/drawing/2014/main" id="{F219C486-A575-4A8F-882D-2AB99327C98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920" y="3984"/>
              <a:ext cx="336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1800" b="1">
                  <a:latin typeface="Tahoma" panose="020B0604030504040204" pitchFamily="34" charset="0"/>
                  <a:cs typeface="Arial" panose="020B0604020202020204" pitchFamily="34" charset="0"/>
                </a:rPr>
                <a:t>6</a:t>
              </a:r>
            </a:p>
          </p:txBody>
        </p:sp>
        <p:sp>
          <p:nvSpPr>
            <p:cNvPr id="49" name="Text Box 45">
              <a:extLst>
                <a:ext uri="{FF2B5EF4-FFF2-40B4-BE49-F238E27FC236}">
                  <a16:creationId xmlns:a16="http://schemas.microsoft.com/office/drawing/2014/main" id="{EE3ABE1D-2CEC-51DA-0244-17599F46A46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920" y="4137"/>
              <a:ext cx="384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1800" b="1">
                  <a:latin typeface="Tahoma" panose="020B0604030504040204" pitchFamily="34" charset="0"/>
                  <a:cs typeface="Arial" panose="020B0604020202020204" pitchFamily="34" charset="0"/>
                </a:rPr>
                <a:t>4</a:t>
              </a:r>
            </a:p>
          </p:txBody>
        </p:sp>
        <p:sp>
          <p:nvSpPr>
            <p:cNvPr id="50" name="Line 46">
              <a:extLst>
                <a:ext uri="{FF2B5EF4-FFF2-40B4-BE49-F238E27FC236}">
                  <a16:creationId xmlns:a16="http://schemas.microsoft.com/office/drawing/2014/main" id="{1C558624-C3AD-78EB-4D31-62015BF3CF3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68" y="4176"/>
              <a:ext cx="96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1" name="Group 47">
            <a:extLst>
              <a:ext uri="{FF2B5EF4-FFF2-40B4-BE49-F238E27FC236}">
                <a16:creationId xmlns:a16="http://schemas.microsoft.com/office/drawing/2014/main" id="{BECC5BC6-C067-A355-F32D-30D5E3F711C9}"/>
              </a:ext>
            </a:extLst>
          </p:cNvPr>
          <p:cNvGrpSpPr>
            <a:grpSpLocks/>
          </p:cNvGrpSpPr>
          <p:nvPr/>
        </p:nvGrpSpPr>
        <p:grpSpPr bwMode="auto">
          <a:xfrm>
            <a:off x="8174931" y="4368335"/>
            <a:ext cx="609600" cy="609600"/>
            <a:chOff x="1920" y="3984"/>
            <a:chExt cx="384" cy="384"/>
          </a:xfrm>
        </p:grpSpPr>
        <p:sp>
          <p:nvSpPr>
            <p:cNvPr id="52" name="Text Box 48">
              <a:extLst>
                <a:ext uri="{FF2B5EF4-FFF2-40B4-BE49-F238E27FC236}">
                  <a16:creationId xmlns:a16="http://schemas.microsoft.com/office/drawing/2014/main" id="{912B1D6E-EF9C-DC77-72EC-CBB521E21BD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920" y="3984"/>
              <a:ext cx="336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1800" b="1">
                  <a:latin typeface="Tahoma" panose="020B0604030504040204" pitchFamily="34" charset="0"/>
                  <a:cs typeface="Arial" panose="020B0604020202020204" pitchFamily="34" charset="0"/>
                </a:rPr>
                <a:t>7</a:t>
              </a:r>
            </a:p>
          </p:txBody>
        </p:sp>
        <p:sp>
          <p:nvSpPr>
            <p:cNvPr id="53" name="Text Box 49">
              <a:extLst>
                <a:ext uri="{FF2B5EF4-FFF2-40B4-BE49-F238E27FC236}">
                  <a16:creationId xmlns:a16="http://schemas.microsoft.com/office/drawing/2014/main" id="{1DD524BA-514A-5420-2087-A6D31801FA6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920" y="4137"/>
              <a:ext cx="384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1800" b="1">
                  <a:latin typeface="Tahoma" panose="020B0604030504040204" pitchFamily="34" charset="0"/>
                  <a:cs typeface="Arial" panose="020B0604020202020204" pitchFamily="34" charset="0"/>
                </a:rPr>
                <a:t>4</a:t>
              </a:r>
            </a:p>
          </p:txBody>
        </p:sp>
        <p:sp>
          <p:nvSpPr>
            <p:cNvPr id="54" name="Line 50">
              <a:extLst>
                <a:ext uri="{FF2B5EF4-FFF2-40B4-BE49-F238E27FC236}">
                  <a16:creationId xmlns:a16="http://schemas.microsoft.com/office/drawing/2014/main" id="{2AC8916A-B6A2-6CD0-AB02-B0C4F25371C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68" y="4176"/>
              <a:ext cx="96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55" name="Line 51">
            <a:extLst>
              <a:ext uri="{FF2B5EF4-FFF2-40B4-BE49-F238E27FC236}">
                <a16:creationId xmlns:a16="http://schemas.microsoft.com/office/drawing/2014/main" id="{92A203BF-9934-046D-148A-BF2D8AD43B67}"/>
              </a:ext>
            </a:extLst>
          </p:cNvPr>
          <p:cNvSpPr>
            <a:spLocks noChangeShapeType="1"/>
          </p:cNvSpPr>
          <p:nvPr/>
        </p:nvSpPr>
        <p:spPr bwMode="auto">
          <a:xfrm>
            <a:off x="5103119" y="4090522"/>
            <a:ext cx="457200" cy="0"/>
          </a:xfrm>
          <a:prstGeom prst="line">
            <a:avLst/>
          </a:prstGeom>
          <a:noFill/>
          <a:ln w="76200">
            <a:solidFill>
              <a:srgbClr val="CC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0" name="Text Box 56">
                <a:extLst>
                  <a:ext uri="{FF2B5EF4-FFF2-40B4-BE49-F238E27FC236}">
                    <a16:creationId xmlns:a16="http://schemas.microsoft.com/office/drawing/2014/main" id="{87261B00-9CE5-FD5D-6CB0-ED75F2995399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0" y="5930164"/>
                <a:ext cx="11268206" cy="98924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50000"/>
                  </a:spcBef>
                  <a:buFontTx/>
                  <a:buNone/>
                </a:pPr>
                <a:r>
                  <a:rPr lang="en-US" alt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- </a:t>
                </a:r>
                <a:r>
                  <a:rPr lang="en-US" altLang="en-US" sz="2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Đi</a:t>
                </a:r>
                <a:r>
                  <a:rPr lang="en-US" alt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theo</a:t>
                </a:r>
                <a:r>
                  <a:rPr lang="en-US" alt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chiều</a:t>
                </a:r>
                <a:r>
                  <a:rPr lang="en-US" alt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dương</a:t>
                </a:r>
                <a:r>
                  <a:rPr lang="en-US" alt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trên</a:t>
                </a:r>
                <a:r>
                  <a:rPr lang="en-US" alt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trục</a:t>
                </a:r>
                <a:r>
                  <a:rPr lang="en-US" alt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số</a:t>
                </a:r>
                <a:r>
                  <a:rPr lang="en-US" alt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</a:t>
                </a:r>
                <a:r>
                  <a:rPr lang="en-US" altLang="en-US" sz="2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bắt</a:t>
                </a:r>
                <a:r>
                  <a:rPr lang="en-US" alt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đầu</a:t>
                </a:r>
                <a:r>
                  <a:rPr lang="en-US" alt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từ</a:t>
                </a:r>
                <a:r>
                  <a:rPr lang="en-US" alt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điểm</a:t>
                </a:r>
                <a:r>
                  <a:rPr lang="en-US" alt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0 ta </a:t>
                </a:r>
                <a:r>
                  <a:rPr lang="en-US" altLang="en-US" sz="2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lấy</a:t>
                </a:r>
                <a:r>
                  <a:rPr lang="en-US" alt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5 </a:t>
                </a:r>
                <a:r>
                  <a:rPr lang="en-US" altLang="en-US" sz="2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đơn</a:t>
                </a:r>
                <a:r>
                  <a:rPr lang="en-US" alt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vị</a:t>
                </a:r>
                <a:r>
                  <a:rPr lang="en-US" alt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mới</a:t>
                </a:r>
                <a:r>
                  <a:rPr lang="en-US" alt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đến</a:t>
                </a:r>
                <a:r>
                  <a:rPr lang="en-US" alt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điểm</a:t>
                </a:r>
                <a:r>
                  <a:rPr lang="en-US" alt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A. </a:t>
                </a:r>
                <a:r>
                  <a:rPr lang="en-US" altLang="en-US" sz="2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Điểm</a:t>
                </a:r>
                <a:r>
                  <a:rPr lang="en-US" alt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A </a:t>
                </a:r>
                <a:r>
                  <a:rPr lang="en-US" altLang="en-US" sz="2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biểu</a:t>
                </a:r>
                <a:r>
                  <a:rPr lang="en-US" alt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diện</a:t>
                </a:r>
                <a:r>
                  <a:rPr lang="en-US" alt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số</a:t>
                </a:r>
                <a:r>
                  <a:rPr lang="en-US" alt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hữu</a:t>
                </a:r>
                <a:r>
                  <a:rPr lang="en-US" alt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tỉ</a:t>
                </a:r>
                <a:r>
                  <a:rPr lang="en-US" alt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en-US" sz="240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altLang="en-US" sz="24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5</m:t>
                        </m:r>
                      </m:num>
                      <m:den>
                        <m:r>
                          <a:rPr lang="en-US" altLang="en-US" sz="24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4</m:t>
                        </m:r>
                      </m:den>
                    </m:f>
                    <m:r>
                      <a:rPr lang="en-US" altLang="en-US" sz="24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.</m:t>
                    </m:r>
                  </m:oMath>
                </a14:m>
                <a:endParaRPr lang="en-US" altLang="en-US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60" name="Text Box 56">
                <a:extLst>
                  <a:ext uri="{FF2B5EF4-FFF2-40B4-BE49-F238E27FC236}">
                    <a16:creationId xmlns:a16="http://schemas.microsoft.com/office/drawing/2014/main" id="{87261B00-9CE5-FD5D-6CB0-ED75F299539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0" y="5930164"/>
                <a:ext cx="11268206" cy="989245"/>
              </a:xfrm>
              <a:prstGeom prst="rect">
                <a:avLst/>
              </a:prstGeom>
              <a:blipFill>
                <a:blip r:embed="rId4"/>
                <a:stretch>
                  <a:fillRect l="-812" t="-4938" b="-5556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1" name="Oval 57">
            <a:extLst>
              <a:ext uri="{FF2B5EF4-FFF2-40B4-BE49-F238E27FC236}">
                <a16:creationId xmlns:a16="http://schemas.microsoft.com/office/drawing/2014/main" id="{95EFD87A-8B78-6592-A117-8B768515EE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99245" y="2634611"/>
            <a:ext cx="609600" cy="361950"/>
          </a:xfrm>
          <a:prstGeom prst="ellipse">
            <a:avLst/>
          </a:prstGeom>
          <a:noFill/>
          <a:ln w="57150">
            <a:solidFill>
              <a:srgbClr val="CC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62" name="Text Box 58">
            <a:extLst>
              <a:ext uri="{FF2B5EF4-FFF2-40B4-BE49-F238E27FC236}">
                <a16:creationId xmlns:a16="http://schemas.microsoft.com/office/drawing/2014/main" id="{9BE8176F-D151-8C6E-6E78-75AEDBF5E14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35069" y="3455522"/>
            <a:ext cx="7302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b="1" dirty="0">
                <a:latin typeface="Tahoma" panose="020B0604030504040204" pitchFamily="34" charset="0"/>
                <a:cs typeface="Arial" panose="020B0604020202020204" pitchFamily="34" charset="0"/>
              </a:rPr>
              <a:t>1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8" name="Text Box 56">
                <a:extLst>
                  <a:ext uri="{FF2B5EF4-FFF2-40B4-BE49-F238E27FC236}">
                    <a16:creationId xmlns:a16="http://schemas.microsoft.com/office/drawing/2014/main" id="{D61FA12E-6100-4C11-8482-D936353E35F1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-75775" y="4938629"/>
                <a:ext cx="12338987" cy="98321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50000"/>
                  </a:spcBef>
                  <a:buNone/>
                </a:pPr>
                <a:r>
                  <a:rPr lang="en-US" alt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- Chia </a:t>
                </a:r>
                <a:r>
                  <a:rPr lang="en-US" altLang="en-US" sz="2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mỗi</a:t>
                </a:r>
                <a:r>
                  <a:rPr lang="en-US" alt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đoạn</a:t>
                </a:r>
                <a:r>
                  <a:rPr lang="en-US" alt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thẳng</a:t>
                </a:r>
                <a:r>
                  <a:rPr lang="en-US" alt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đơn</a:t>
                </a:r>
                <a:r>
                  <a:rPr lang="en-US" alt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vị</a:t>
                </a:r>
                <a:r>
                  <a:rPr lang="en-US" alt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( </a:t>
                </a:r>
                <a:r>
                  <a:rPr lang="en-US" altLang="en-US" sz="2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chẳng</a:t>
                </a:r>
                <a:r>
                  <a:rPr lang="en-US" alt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hạn</a:t>
                </a:r>
                <a:r>
                  <a:rPr lang="en-US" alt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từ</a:t>
                </a:r>
                <a:r>
                  <a:rPr lang="en-US" alt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điểm</a:t>
                </a:r>
                <a:r>
                  <a:rPr lang="en-US" alt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0 </a:t>
                </a:r>
                <a:r>
                  <a:rPr lang="en-US" altLang="en-US" sz="2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đến</a:t>
                </a:r>
                <a:r>
                  <a:rPr lang="en-US" alt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1) </a:t>
                </a:r>
                <a:r>
                  <a:rPr lang="en-US" altLang="en-US" sz="2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thành</a:t>
                </a:r>
                <a:r>
                  <a:rPr lang="en-US" alt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4 </a:t>
                </a:r>
                <a:r>
                  <a:rPr lang="en-US" altLang="en-US" sz="2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phần</a:t>
                </a:r>
                <a:r>
                  <a:rPr lang="en-US" alt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bằng</a:t>
                </a:r>
                <a:r>
                  <a:rPr lang="en-US" alt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nhau</a:t>
                </a:r>
                <a:r>
                  <a:rPr lang="en-US" alt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</a:t>
                </a:r>
                <a:r>
                  <a:rPr lang="en-US" altLang="en-US" sz="2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lấy</a:t>
                </a:r>
                <a:r>
                  <a:rPr lang="en-US" alt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mỗi</a:t>
                </a:r>
                <a:r>
                  <a:rPr lang="en-US" alt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đoạn</a:t>
                </a:r>
                <a:r>
                  <a:rPr lang="en-US" alt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làm</a:t>
                </a:r>
                <a:r>
                  <a:rPr lang="en-US" alt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đơn</a:t>
                </a:r>
                <a:r>
                  <a:rPr lang="en-US" alt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vị</a:t>
                </a:r>
                <a:r>
                  <a:rPr lang="en-US" alt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mới</a:t>
                </a:r>
                <a:r>
                  <a:rPr lang="en-US" alt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( </a:t>
                </a:r>
                <a:r>
                  <a:rPr lang="en-US" altLang="en-US" sz="2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đơn</a:t>
                </a:r>
                <a:r>
                  <a:rPr lang="en-US" alt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vị</a:t>
                </a:r>
                <a:r>
                  <a:rPr lang="en-US" alt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mới</a:t>
                </a:r>
                <a:r>
                  <a:rPr lang="en-US" alt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bằng</a:t>
                </a:r>
                <a:r>
                  <a:rPr lang="en-US" alt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en-US" sz="240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altLang="en-US" sz="24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1</m:t>
                        </m:r>
                      </m:num>
                      <m:den>
                        <m:r>
                          <a:rPr lang="en-US" altLang="en-US" sz="24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4</m:t>
                        </m:r>
                      </m:den>
                    </m:f>
                    <m:r>
                      <a:rPr lang="en-US" altLang="en-US" sz="24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  </m:t>
                    </m:r>
                    <m:r>
                      <a:rPr lang="en-US" altLang="en-US" sz="2400" b="0" i="0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đơ</m:t>
                    </m:r>
                    <m:r>
                      <m:rPr>
                        <m:sty m:val="p"/>
                      </m:rPr>
                      <a:rPr lang="en-US" altLang="en-US" sz="2400" b="0" i="0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n</m:t>
                    </m:r>
                    <m:r>
                      <a:rPr lang="en-US" altLang="en-US" sz="2400" b="0" i="0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altLang="en-US" sz="2400" b="0" i="0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v</m:t>
                    </m:r>
                    <m:r>
                      <a:rPr lang="en-US" altLang="en-US" sz="2400" b="0" i="0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ị </m:t>
                    </m:r>
                    <m:r>
                      <m:rPr>
                        <m:sty m:val="p"/>
                      </m:rPr>
                      <a:rPr lang="en-US" altLang="en-US" sz="2400" b="0" i="0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c</m:t>
                    </m:r>
                    <m:r>
                      <a:rPr lang="en-US" altLang="en-US" sz="2400" b="0" i="0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ũ)</m:t>
                    </m:r>
                  </m:oMath>
                </a14:m>
                <a:endParaRPr lang="en-US" altLang="en-US" sz="2400" b="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68" name="Text Box 56">
                <a:extLst>
                  <a:ext uri="{FF2B5EF4-FFF2-40B4-BE49-F238E27FC236}">
                    <a16:creationId xmlns:a16="http://schemas.microsoft.com/office/drawing/2014/main" id="{D61FA12E-6100-4C11-8482-D936353E35F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-75775" y="4938629"/>
                <a:ext cx="12338987" cy="983218"/>
              </a:xfrm>
              <a:prstGeom prst="rect">
                <a:avLst/>
              </a:prstGeom>
              <a:blipFill>
                <a:blip r:embed="rId5"/>
                <a:stretch>
                  <a:fillRect l="-791" t="-4969" b="-5590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69" name="Group 47">
            <a:extLst>
              <a:ext uri="{FF2B5EF4-FFF2-40B4-BE49-F238E27FC236}">
                <a16:creationId xmlns:a16="http://schemas.microsoft.com/office/drawing/2014/main" id="{7B8DC52B-C937-A934-346C-3F1D0D3035B4}"/>
              </a:ext>
            </a:extLst>
          </p:cNvPr>
          <p:cNvGrpSpPr>
            <a:grpSpLocks/>
          </p:cNvGrpSpPr>
          <p:nvPr/>
        </p:nvGrpSpPr>
        <p:grpSpPr bwMode="auto">
          <a:xfrm>
            <a:off x="8632131" y="4346110"/>
            <a:ext cx="609600" cy="609600"/>
            <a:chOff x="1920" y="3984"/>
            <a:chExt cx="384" cy="384"/>
          </a:xfrm>
        </p:grpSpPr>
        <p:sp>
          <p:nvSpPr>
            <p:cNvPr id="70" name="Text Box 48">
              <a:extLst>
                <a:ext uri="{FF2B5EF4-FFF2-40B4-BE49-F238E27FC236}">
                  <a16:creationId xmlns:a16="http://schemas.microsoft.com/office/drawing/2014/main" id="{ABF595CF-B988-243F-C0E5-ABE092C4188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920" y="3984"/>
              <a:ext cx="336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1800" b="1">
                  <a:latin typeface="Tahoma" panose="020B0604030504040204" pitchFamily="34" charset="0"/>
                  <a:cs typeface="Arial" panose="020B0604020202020204" pitchFamily="34" charset="0"/>
                </a:rPr>
                <a:t>8</a:t>
              </a:r>
            </a:p>
          </p:txBody>
        </p:sp>
        <p:sp>
          <p:nvSpPr>
            <p:cNvPr id="71" name="Text Box 49">
              <a:extLst>
                <a:ext uri="{FF2B5EF4-FFF2-40B4-BE49-F238E27FC236}">
                  <a16:creationId xmlns:a16="http://schemas.microsoft.com/office/drawing/2014/main" id="{CA9F33BA-7B80-B885-B906-580228BD50F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920" y="4137"/>
              <a:ext cx="384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1800" b="1">
                  <a:latin typeface="Tahoma" panose="020B0604030504040204" pitchFamily="34" charset="0"/>
                  <a:cs typeface="Arial" panose="020B0604020202020204" pitchFamily="34" charset="0"/>
                </a:rPr>
                <a:t>4</a:t>
              </a:r>
            </a:p>
          </p:txBody>
        </p:sp>
        <p:sp>
          <p:nvSpPr>
            <p:cNvPr id="72" name="Line 50">
              <a:extLst>
                <a:ext uri="{FF2B5EF4-FFF2-40B4-BE49-F238E27FC236}">
                  <a16:creationId xmlns:a16="http://schemas.microsoft.com/office/drawing/2014/main" id="{A8988884-FAA6-035F-86EE-1AF76AFCC96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68" y="4176"/>
              <a:ext cx="96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73" name="Oval 57">
            <a:extLst>
              <a:ext uri="{FF2B5EF4-FFF2-40B4-BE49-F238E27FC236}">
                <a16:creationId xmlns:a16="http://schemas.microsoft.com/office/drawing/2014/main" id="{3C8E5EFA-F359-E3DD-6BD6-4288F741E26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22119" y="2219727"/>
            <a:ext cx="609600" cy="361950"/>
          </a:xfrm>
          <a:prstGeom prst="ellipse">
            <a:avLst/>
          </a:prstGeom>
          <a:noFill/>
          <a:ln w="57150">
            <a:solidFill>
              <a:srgbClr val="000099"/>
            </a:solidFill>
            <a:round/>
            <a:headEnd/>
            <a:tailEnd/>
          </a:ln>
          <a:effectLst/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endParaRPr lang="en-US" altLang="en-US" dirty="0">
              <a:solidFill>
                <a:srgbClr val="FF0000"/>
              </a:solidFill>
              <a:highlight>
                <a:srgbClr val="000080"/>
              </a:highlight>
            </a:endParaRPr>
          </a:p>
        </p:txBody>
      </p:sp>
      <p:sp>
        <p:nvSpPr>
          <p:cNvPr id="74" name="Text Box 58">
            <a:extLst>
              <a:ext uri="{FF2B5EF4-FFF2-40B4-BE49-F238E27FC236}">
                <a16:creationId xmlns:a16="http://schemas.microsoft.com/office/drawing/2014/main" id="{59A088A5-6ADF-2869-C374-3B43BC1A4E7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01794" y="3465904"/>
            <a:ext cx="7302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b="1" dirty="0">
                <a:solidFill>
                  <a:srgbClr val="FF0000"/>
                </a:solidFill>
                <a:latin typeface="Tahoma" panose="020B0604030504040204" pitchFamily="34" charset="0"/>
                <a:cs typeface="Arial" panose="020B0604020202020204" pitchFamily="34" charset="0"/>
              </a:rPr>
              <a:t>A</a:t>
            </a:r>
          </a:p>
        </p:txBody>
      </p:sp>
    </p:spTree>
    <p:extLst>
      <p:ext uri="{BB962C8B-B14F-4D97-AF65-F5344CB8AC3E}">
        <p14:creationId xmlns:p14="http://schemas.microsoft.com/office/powerpoint/2010/main" val="17930878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4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500"/>
                            </p:stCondLst>
                            <p:childTnLst>
                              <p:par>
                                <p:cTn id="41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2 2.22222E-6 L 2.08333E-7 2.22222E-6 " pathEditMode="relative" rAng="0" ptsTypes="AA">
                                      <p:cBhvr>
                                        <p:cTn id="50" dur="2000" spd="-100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00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2000"/>
                            </p:stCondLst>
                            <p:childTnLst>
                              <p:par>
                                <p:cTn id="52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4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2500"/>
                            </p:stCondLst>
                            <p:childTnLst>
                              <p:par>
                                <p:cTn id="56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54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08333E-7 2.22222E-6 L -0.2 2.22222E-6 " pathEditMode="relative" rAng="0" ptsTypes="AA">
                                      <p:cBhvr>
                                        <p:cTn id="76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00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2000"/>
                            </p:stCondLst>
                            <p:childTnLst>
                              <p:par>
                                <p:cTn id="78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2500"/>
                            </p:stCondLst>
                            <p:childTnLst>
                              <p:par>
                                <p:cTn id="82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4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2 2.22222E-6 L -0.4 2.22222E-6 " pathEditMode="relative" rAng="0" ptsTypes="AA">
                                      <p:cBhvr>
                                        <p:cTn id="88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00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2000"/>
                            </p:stCondLst>
                            <p:childTnLst>
                              <p:par>
                                <p:cTn id="90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2500"/>
                            </p:stCondLst>
                            <p:childTnLst>
                              <p:par>
                                <p:cTn id="94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6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0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2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03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9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4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9" dur="1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0" dur="1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1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2" fill="hold">
                            <p:stCondLst>
                              <p:cond delay="1000"/>
                            </p:stCondLst>
                            <p:childTnLst>
                              <p:par>
                                <p:cTn id="123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5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6" fill="hold">
                            <p:stCondLst>
                              <p:cond delay="1500"/>
                            </p:stCondLst>
                            <p:childTnLst>
                              <p:par>
                                <p:cTn id="127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9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0" fill="hold">
                            <p:stCondLst>
                              <p:cond delay="2000"/>
                            </p:stCondLst>
                            <p:childTnLst>
                              <p:par>
                                <p:cTn id="131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>
                      <p:stCondLst>
                        <p:cond delay="indefinite"/>
                      </p:stCondLst>
                      <p:childTnLst>
                        <p:par>
                          <p:cTn id="135" fill="hold">
                            <p:stCondLst>
                              <p:cond delay="0"/>
                            </p:stCondLst>
                            <p:childTnLst>
                              <p:par>
                                <p:cTn id="136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08333E-7 2.22222E-6 L 0.05 2.22222E-6 " pathEditMode="relative" rAng="0" ptsTypes="AA">
                                      <p:cBhvr>
                                        <p:cTn id="137" dur="2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50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8" fill="hold">
                            <p:stCondLst>
                              <p:cond delay="2000"/>
                            </p:stCondLst>
                            <p:childTnLst>
                              <p:par>
                                <p:cTn id="139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2" fill="hold">
                            <p:stCondLst>
                              <p:cond delay="2500"/>
                            </p:stCondLst>
                            <p:childTnLst>
                              <p:par>
                                <p:cTn id="143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6" fill="hold">
                            <p:stCondLst>
                              <p:cond delay="3000"/>
                            </p:stCondLst>
                            <p:childTnLst>
                              <p:par>
                                <p:cTn id="147" presetID="63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5 2.22222E-6 L 0.1 2.22222E-6 " pathEditMode="relative" rAng="0" ptsTypes="AA">
                                      <p:cBhvr>
                                        <p:cTn id="148" dur="2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50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9" fill="hold">
                            <p:stCondLst>
                              <p:cond delay="5000"/>
                            </p:stCondLst>
                            <p:childTnLst>
                              <p:par>
                                <p:cTn id="150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3" fill="hold">
                            <p:stCondLst>
                              <p:cond delay="5500"/>
                            </p:stCondLst>
                            <p:childTnLst>
                              <p:par>
                                <p:cTn id="154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7" fill="hold">
                            <p:stCondLst>
                              <p:cond delay="6000"/>
                            </p:stCondLst>
                            <p:childTnLst>
                              <p:par>
                                <p:cTn id="158" presetID="63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 2.22222E-6 L 0.15 2.22222E-6 " pathEditMode="relative" rAng="0" ptsTypes="AA">
                                      <p:cBhvr>
                                        <p:cTn id="159" dur="2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50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0" fill="hold">
                            <p:stCondLst>
                              <p:cond delay="8000"/>
                            </p:stCondLst>
                            <p:childTnLst>
                              <p:par>
                                <p:cTn id="161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3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4" fill="hold">
                            <p:stCondLst>
                              <p:cond delay="8500"/>
                            </p:stCondLst>
                            <p:childTnLst>
                              <p:par>
                                <p:cTn id="165" presetID="63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5 2.22222E-6 L 0.2 2.22222E-6 " pathEditMode="relative" rAng="0" ptsTypes="AA">
                                      <p:cBhvr>
                                        <p:cTn id="166" dur="2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50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7" fill="hold">
                            <p:stCondLst>
                              <p:cond delay="10500"/>
                            </p:stCondLst>
                            <p:childTnLst>
                              <p:par>
                                <p:cTn id="168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0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1" fill="hold">
                            <p:stCondLst>
                              <p:cond delay="11000"/>
                            </p:stCondLst>
                            <p:childTnLst>
                              <p:par>
                                <p:cTn id="172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4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5" fill="hold">
                            <p:stCondLst>
                              <p:cond delay="11500"/>
                            </p:stCondLst>
                            <p:childTnLst>
                              <p:par>
                                <p:cTn id="176" presetID="63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2 2.22222E-6 L 0.25 2.22222E-6 " pathEditMode="relative" rAng="0" ptsTypes="AA">
                                      <p:cBhvr>
                                        <p:cTn id="177" dur="2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50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8" fill="hold">
                            <p:stCondLst>
                              <p:cond delay="13500"/>
                            </p:stCondLst>
                            <p:childTnLst>
                              <p:par>
                                <p:cTn id="179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2" fill="hold">
                            <p:stCondLst>
                              <p:cond delay="14000"/>
                            </p:stCondLst>
                            <p:childTnLst>
                              <p:par>
                                <p:cTn id="183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5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6" fill="hold">
                            <p:stCondLst>
                              <p:cond delay="14500"/>
                            </p:stCondLst>
                            <p:childTnLst>
                              <p:par>
                                <p:cTn id="187" presetID="63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25 2.22222E-6 L 0.3 2.22222E-6 " pathEditMode="relative" rAng="0" ptsTypes="AA">
                                      <p:cBhvr>
                                        <p:cTn id="188" dur="2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50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9" fill="hold">
                            <p:stCondLst>
                              <p:cond delay="16500"/>
                            </p:stCondLst>
                            <p:childTnLst>
                              <p:par>
                                <p:cTn id="190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3" fill="hold">
                            <p:stCondLst>
                              <p:cond delay="17000"/>
                            </p:stCondLst>
                            <p:childTnLst>
                              <p:par>
                                <p:cTn id="194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6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7" fill="hold">
                            <p:stCondLst>
                              <p:cond delay="17500"/>
                            </p:stCondLst>
                            <p:childTnLst>
                              <p:par>
                                <p:cTn id="198" presetID="63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3 2.22222E-6 L 0.35 2.22222E-6 " pathEditMode="relative" rAng="0" ptsTypes="AA">
                                      <p:cBhvr>
                                        <p:cTn id="199" dur="2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50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0" fill="hold">
                            <p:stCondLst>
                              <p:cond delay="19500"/>
                            </p:stCondLst>
                            <p:childTnLst>
                              <p:par>
                                <p:cTn id="201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3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4" fill="hold">
                      <p:stCondLst>
                        <p:cond delay="indefinite"/>
                      </p:stCondLst>
                      <p:childTnLst>
                        <p:par>
                          <p:cTn id="205" fill="hold">
                            <p:stCondLst>
                              <p:cond delay="0"/>
                            </p:stCondLst>
                            <p:childTnLst>
                              <p:par>
                                <p:cTn id="206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8" fill="hold">
                      <p:stCondLst>
                        <p:cond delay="indefinite"/>
                      </p:stCondLst>
                      <p:childTnLst>
                        <p:par>
                          <p:cTn id="209" fill="hold">
                            <p:stCondLst>
                              <p:cond delay="0"/>
                            </p:stCondLst>
                            <p:childTnLst>
                              <p:par>
                                <p:cTn id="2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2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3" fill="hold">
                            <p:stCondLst>
                              <p:cond delay="500"/>
                            </p:stCondLst>
                            <p:childTnLst>
                              <p:par>
                                <p:cTn id="214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6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7" fill="hold">
                      <p:stCondLst>
                        <p:cond delay="indefinite"/>
                      </p:stCondLst>
                      <p:childTnLst>
                        <p:par>
                          <p:cTn id="218" fill="hold">
                            <p:stCondLst>
                              <p:cond delay="0"/>
                            </p:stCondLst>
                            <p:childTnLst>
                              <p:par>
                                <p:cTn id="2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1" dur="1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2" dur="1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3" dur="1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4" fill="hold">
                      <p:stCondLst>
                        <p:cond delay="indefinite"/>
                      </p:stCondLst>
                      <p:childTnLst>
                        <p:par>
                          <p:cTn id="225" fill="hold">
                            <p:stCondLst>
                              <p:cond delay="0"/>
                            </p:stCondLst>
                            <p:childTnLst>
                              <p:par>
                                <p:cTn id="226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27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9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3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2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3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5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3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8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39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1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42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4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45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7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48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0" fill="hold">
                            <p:stCondLst>
                              <p:cond delay="500"/>
                            </p:stCondLst>
                            <p:childTnLst>
                              <p:par>
                                <p:cTn id="251" presetID="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52" dur="2000" fill="hold"/>
                                        <p:tgtEl>
                                          <p:spTgt spid="43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11" grpId="0"/>
      <p:bldP spid="12" grpId="0"/>
      <p:bldP spid="31" grpId="0" animBg="1"/>
      <p:bldP spid="31" grpId="1" animBg="1"/>
      <p:bldP spid="32" grpId="0"/>
      <p:bldP spid="33" grpId="0"/>
      <p:bldP spid="34" grpId="0" animBg="1"/>
      <p:bldP spid="60" grpId="0"/>
      <p:bldP spid="61" grpId="0" animBg="1"/>
      <p:bldP spid="61" grpId="1" animBg="1"/>
      <p:bldP spid="62" grpId="0"/>
      <p:bldP spid="68" grpId="0"/>
      <p:bldP spid="73" grpId="0" animBg="1"/>
      <p:bldP spid="7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4" descr="Bouquet">
            <a:extLst>
              <a:ext uri="{FF2B5EF4-FFF2-40B4-BE49-F238E27FC236}">
                <a16:creationId xmlns:a16="http://schemas.microsoft.com/office/drawing/2014/main" id="{AF53BC93-1C70-0739-E2EA-567DD80B1C1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11406" y="0"/>
            <a:ext cx="7273508" cy="886637"/>
          </a:xfrm>
          <a:prstGeom prst="bevel">
            <a:avLst>
              <a:gd name="adj" fmla="val 12500"/>
            </a:avLst>
          </a:prstGeom>
          <a:blipFill dpi="0" rotWithShape="1">
            <a:blip r:embed="rId2"/>
            <a:srcRect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§</a:t>
            </a:r>
            <a:r>
              <a:rPr lang="en-US" altLang="en-US" sz="38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1. TẬP HỢP Q CÁC SỐ HỮU TỈ</a:t>
            </a:r>
          </a:p>
        </p:txBody>
      </p:sp>
      <p:sp>
        <p:nvSpPr>
          <p:cNvPr id="5" name="Text Box 3">
            <a:extLst>
              <a:ext uri="{FF2B5EF4-FFF2-40B4-BE49-F238E27FC236}">
                <a16:creationId xmlns:a16="http://schemas.microsoft.com/office/drawing/2014/main" id="{7B1DF3DD-5EBE-E5C6-5771-C81674CB7E3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221013" y="847612"/>
            <a:ext cx="6169845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4000" dirty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000" dirty="0">
                <a:solidFill>
                  <a:srgbClr val="FF0000"/>
                </a:solidFill>
                <a:latin typeface="Times New Roman" panose="02020603050405020304" pitchFamily="18" charset="0"/>
              </a:rPr>
              <a:t>II: </a:t>
            </a:r>
            <a:r>
              <a:rPr lang="en-US" altLang="en-US" sz="30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Biểu</a:t>
            </a:r>
            <a:r>
              <a:rPr lang="en-US" altLang="en-US" sz="3000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0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diễn</a:t>
            </a:r>
            <a:r>
              <a:rPr lang="en-US" altLang="en-US" sz="3000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0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số</a:t>
            </a:r>
            <a:r>
              <a:rPr lang="en-US" altLang="en-US" sz="3000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0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hữu</a:t>
            </a:r>
            <a:r>
              <a:rPr lang="en-US" altLang="en-US" sz="3000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0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tỉ</a:t>
            </a:r>
            <a:r>
              <a:rPr lang="en-US" altLang="en-US" sz="3000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0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trên</a:t>
            </a:r>
            <a:r>
              <a:rPr lang="en-US" altLang="en-US" sz="3000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0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trục</a:t>
            </a:r>
            <a:r>
              <a:rPr lang="en-US" altLang="en-US" sz="3000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0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số</a:t>
            </a:r>
            <a:r>
              <a:rPr lang="en-US" altLang="en-US" sz="3000" dirty="0">
                <a:solidFill>
                  <a:srgbClr val="FF0000"/>
                </a:solidFill>
                <a:latin typeface="Times New Roman" panose="02020603050405020304" pitchFamily="18" charset="0"/>
              </a:rPr>
              <a:t>:</a:t>
            </a:r>
          </a:p>
        </p:txBody>
      </p:sp>
      <p:sp>
        <p:nvSpPr>
          <p:cNvPr id="8" name="Text Box 2">
            <a:extLst>
              <a:ext uri="{FF2B5EF4-FFF2-40B4-BE49-F238E27FC236}">
                <a16:creationId xmlns:a16="http://schemas.microsoft.com/office/drawing/2014/main" id="{1A69B8C0-EAC3-F4FF-4ED4-123546EDC9F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77107" y="9631586"/>
            <a:ext cx="7620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800">
                <a:solidFill>
                  <a:srgbClr val="FFFF00"/>
                </a:solidFill>
                <a:latin typeface=".VnArial" panose="020B7200000000000000" pitchFamily="34" charset="0"/>
              </a:rPr>
              <a:t>Z</a:t>
            </a:r>
          </a:p>
        </p:txBody>
      </p:sp>
      <p:sp>
        <p:nvSpPr>
          <p:cNvPr id="9" name="Text Box 3">
            <a:extLst>
              <a:ext uri="{FF2B5EF4-FFF2-40B4-BE49-F238E27FC236}">
                <a16:creationId xmlns:a16="http://schemas.microsoft.com/office/drawing/2014/main" id="{C8543B08-6B03-DCCF-6840-70E4641E95B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67307" y="9236298"/>
            <a:ext cx="8382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800">
                <a:solidFill>
                  <a:srgbClr val="FFFF00"/>
                </a:solidFill>
                <a:latin typeface=".VnArial" panose="020B7200000000000000" pitchFamily="34" charset="0"/>
              </a:rPr>
              <a:t>  N</a:t>
            </a:r>
          </a:p>
        </p:txBody>
      </p:sp>
      <p:sp>
        <p:nvSpPr>
          <p:cNvPr id="10" name="Freeform 4">
            <a:extLst>
              <a:ext uri="{FF2B5EF4-FFF2-40B4-BE49-F238E27FC236}">
                <a16:creationId xmlns:a16="http://schemas.microsoft.com/office/drawing/2014/main" id="{02DD06D6-0978-5C50-262B-9B9EFBA725AA}"/>
              </a:ext>
            </a:extLst>
          </p:cNvPr>
          <p:cNvSpPr>
            <a:spLocks/>
          </p:cNvSpPr>
          <p:nvPr/>
        </p:nvSpPr>
        <p:spPr bwMode="auto">
          <a:xfrm>
            <a:off x="2205507" y="9439498"/>
            <a:ext cx="228600" cy="177800"/>
          </a:xfrm>
          <a:custGeom>
            <a:avLst/>
            <a:gdLst>
              <a:gd name="T0" fmla="*/ 2147483646 w 144"/>
              <a:gd name="T1" fmla="*/ 2147483646 h 112"/>
              <a:gd name="T2" fmla="*/ 2147483646 w 144"/>
              <a:gd name="T3" fmla="*/ 2147483646 h 112"/>
              <a:gd name="T4" fmla="*/ 0 w 144"/>
              <a:gd name="T5" fmla="*/ 2147483646 h 112"/>
              <a:gd name="T6" fmla="*/ 2147483646 w 144"/>
              <a:gd name="T7" fmla="*/ 2147483646 h 112"/>
              <a:gd name="T8" fmla="*/ 2147483646 w 144"/>
              <a:gd name="T9" fmla="*/ 2147483646 h 11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44" h="112">
                <a:moveTo>
                  <a:pt x="144" y="8"/>
                </a:moveTo>
                <a:cubicBezTo>
                  <a:pt x="108" y="4"/>
                  <a:pt x="72" y="0"/>
                  <a:pt x="48" y="8"/>
                </a:cubicBezTo>
                <a:cubicBezTo>
                  <a:pt x="24" y="16"/>
                  <a:pt x="0" y="40"/>
                  <a:pt x="0" y="56"/>
                </a:cubicBezTo>
                <a:cubicBezTo>
                  <a:pt x="0" y="72"/>
                  <a:pt x="24" y="96"/>
                  <a:pt x="48" y="104"/>
                </a:cubicBezTo>
                <a:cubicBezTo>
                  <a:pt x="72" y="112"/>
                  <a:pt x="108" y="108"/>
                  <a:pt x="144" y="104"/>
                </a:cubicBezTo>
              </a:path>
            </a:pathLst>
          </a:custGeom>
          <a:noFill/>
          <a:ln w="28575" cmpd="sng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" name="Text Box 5">
            <a:extLst>
              <a:ext uri="{FF2B5EF4-FFF2-40B4-BE49-F238E27FC236}">
                <a16:creationId xmlns:a16="http://schemas.microsoft.com/office/drawing/2014/main" id="{FD4A906D-338D-6198-4361-FC70A5ABD1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29507" y="8426673"/>
            <a:ext cx="762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800">
                <a:solidFill>
                  <a:srgbClr val="FFFF00"/>
                </a:solidFill>
                <a:latin typeface=".VnArial" panose="020B7200000000000000" pitchFamily="34" charset="0"/>
              </a:rPr>
              <a:t>;</a:t>
            </a:r>
          </a:p>
        </p:txBody>
      </p:sp>
      <p:sp>
        <p:nvSpPr>
          <p:cNvPr id="12" name="Line 6">
            <a:extLst>
              <a:ext uri="{FF2B5EF4-FFF2-40B4-BE49-F238E27FC236}">
                <a16:creationId xmlns:a16="http://schemas.microsoft.com/office/drawing/2014/main" id="{E6CEB0CD-2B78-1B5E-84D4-FB757B472A01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367307" y="5180489"/>
            <a:ext cx="7670800" cy="9525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" name="Line 7">
            <a:extLst>
              <a:ext uri="{FF2B5EF4-FFF2-40B4-BE49-F238E27FC236}">
                <a16:creationId xmlns:a16="http://schemas.microsoft.com/office/drawing/2014/main" id="{A60CB2DE-6DA5-2BF8-004E-F84F97A484CD}"/>
              </a:ext>
            </a:extLst>
          </p:cNvPr>
          <p:cNvSpPr>
            <a:spLocks noChangeShapeType="1"/>
          </p:cNvSpPr>
          <p:nvPr/>
        </p:nvSpPr>
        <p:spPr bwMode="auto">
          <a:xfrm>
            <a:off x="5763095" y="5037614"/>
            <a:ext cx="0" cy="3048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" name="Text Box 8">
            <a:extLst>
              <a:ext uri="{FF2B5EF4-FFF2-40B4-BE49-F238E27FC236}">
                <a16:creationId xmlns:a16="http://schemas.microsoft.com/office/drawing/2014/main" id="{B0A65819-04E8-60DB-D7BE-B0F06637D3C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77357" y="4643914"/>
            <a:ext cx="685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 b="1">
                <a:latin typeface="Tahoma" panose="020B0604030504040204" pitchFamily="34" charset="0"/>
                <a:cs typeface="Arial" panose="020B0604020202020204" pitchFamily="34" charset="0"/>
              </a:rPr>
              <a:t>0</a:t>
            </a:r>
          </a:p>
        </p:txBody>
      </p:sp>
      <p:sp>
        <p:nvSpPr>
          <p:cNvPr id="15" name="Text Box 9">
            <a:extLst>
              <a:ext uri="{FF2B5EF4-FFF2-40B4-BE49-F238E27FC236}">
                <a16:creationId xmlns:a16="http://schemas.microsoft.com/office/drawing/2014/main" id="{4193B2AE-9FAA-DB4A-39AE-749F376108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15095" y="4610577"/>
            <a:ext cx="685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 b="1" dirty="0">
                <a:latin typeface="Tahoma" panose="020B0604030504040204" pitchFamily="34" charset="0"/>
                <a:cs typeface="Arial" panose="020B0604020202020204" pitchFamily="34" charset="0"/>
              </a:rPr>
              <a:t>-1</a:t>
            </a:r>
          </a:p>
        </p:txBody>
      </p:sp>
      <p:sp>
        <p:nvSpPr>
          <p:cNvPr id="16" name="Line 10">
            <a:extLst>
              <a:ext uri="{FF2B5EF4-FFF2-40B4-BE49-F238E27FC236}">
                <a16:creationId xmlns:a16="http://schemas.microsoft.com/office/drawing/2014/main" id="{7529068B-796A-99F6-B6FC-98E603EB4C86}"/>
              </a:ext>
            </a:extLst>
          </p:cNvPr>
          <p:cNvSpPr>
            <a:spLocks noChangeShapeType="1"/>
          </p:cNvSpPr>
          <p:nvPr/>
        </p:nvSpPr>
        <p:spPr bwMode="auto">
          <a:xfrm>
            <a:off x="3021482" y="5101114"/>
            <a:ext cx="2741613" cy="0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" name="Line 11">
            <a:extLst>
              <a:ext uri="{FF2B5EF4-FFF2-40B4-BE49-F238E27FC236}">
                <a16:creationId xmlns:a16="http://schemas.microsoft.com/office/drawing/2014/main" id="{962FF1D5-AB89-D8E2-E19C-B3BB9FBCC189}"/>
              </a:ext>
            </a:extLst>
          </p:cNvPr>
          <p:cNvSpPr>
            <a:spLocks noChangeShapeType="1"/>
          </p:cNvSpPr>
          <p:nvPr/>
        </p:nvSpPr>
        <p:spPr bwMode="auto">
          <a:xfrm>
            <a:off x="4848695" y="5253514"/>
            <a:ext cx="914400" cy="0"/>
          </a:xfrm>
          <a:prstGeom prst="line">
            <a:avLst/>
          </a:prstGeom>
          <a:noFill/>
          <a:ln w="76200">
            <a:solidFill>
              <a:srgbClr val="FF66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" name="Line 12">
            <a:extLst>
              <a:ext uri="{FF2B5EF4-FFF2-40B4-BE49-F238E27FC236}">
                <a16:creationId xmlns:a16="http://schemas.microsoft.com/office/drawing/2014/main" id="{08E2FF54-46F2-8D46-DC8D-D613DD89A172}"/>
              </a:ext>
            </a:extLst>
          </p:cNvPr>
          <p:cNvSpPr>
            <a:spLocks noChangeShapeType="1"/>
          </p:cNvSpPr>
          <p:nvPr/>
        </p:nvSpPr>
        <p:spPr bwMode="auto">
          <a:xfrm>
            <a:off x="4848695" y="5101114"/>
            <a:ext cx="0" cy="20955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19" name="Group 13">
            <a:extLst>
              <a:ext uri="{FF2B5EF4-FFF2-40B4-BE49-F238E27FC236}">
                <a16:creationId xmlns:a16="http://schemas.microsoft.com/office/drawing/2014/main" id="{143412D4-DB6E-8A9A-F652-C3BEE36D7A76}"/>
              </a:ext>
            </a:extLst>
          </p:cNvPr>
          <p:cNvGrpSpPr>
            <a:grpSpLocks/>
          </p:cNvGrpSpPr>
          <p:nvPr/>
        </p:nvGrpSpPr>
        <p:grpSpPr bwMode="auto">
          <a:xfrm>
            <a:off x="4620095" y="5397977"/>
            <a:ext cx="685800" cy="671512"/>
            <a:chOff x="2400" y="3840"/>
            <a:chExt cx="432" cy="423"/>
          </a:xfrm>
        </p:grpSpPr>
        <p:sp>
          <p:nvSpPr>
            <p:cNvPr id="20" name="Text Box 14">
              <a:extLst>
                <a:ext uri="{FF2B5EF4-FFF2-40B4-BE49-F238E27FC236}">
                  <a16:creationId xmlns:a16="http://schemas.microsoft.com/office/drawing/2014/main" id="{D7F47987-F9E4-00C2-D315-94B464ABFA6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400" y="3840"/>
              <a:ext cx="336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1800" b="1">
                  <a:latin typeface="Tahoma" panose="020B0604030504040204" pitchFamily="34" charset="0"/>
                  <a:cs typeface="Arial" panose="020B0604020202020204" pitchFamily="34" charset="0"/>
                </a:rPr>
                <a:t>-1</a:t>
              </a:r>
            </a:p>
          </p:txBody>
        </p:sp>
        <p:sp>
          <p:nvSpPr>
            <p:cNvPr id="21" name="Text Box 15">
              <a:extLst>
                <a:ext uri="{FF2B5EF4-FFF2-40B4-BE49-F238E27FC236}">
                  <a16:creationId xmlns:a16="http://schemas.microsoft.com/office/drawing/2014/main" id="{4149A209-2BAC-1FFB-BD19-7B9F2DCA3D7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448" y="4032"/>
              <a:ext cx="384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1800" b="1">
                  <a:latin typeface="Tahoma" panose="020B0604030504040204" pitchFamily="34" charset="0"/>
                  <a:cs typeface="Arial" panose="020B0604020202020204" pitchFamily="34" charset="0"/>
                </a:rPr>
                <a:t>3</a:t>
              </a:r>
            </a:p>
          </p:txBody>
        </p:sp>
        <p:sp>
          <p:nvSpPr>
            <p:cNvPr id="22" name="Line 16">
              <a:extLst>
                <a:ext uri="{FF2B5EF4-FFF2-40B4-BE49-F238E27FC236}">
                  <a16:creationId xmlns:a16="http://schemas.microsoft.com/office/drawing/2014/main" id="{627DED36-EF34-3A69-7637-DEC14795719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48" y="4050"/>
              <a:ext cx="192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3" name="Line 17">
            <a:extLst>
              <a:ext uri="{FF2B5EF4-FFF2-40B4-BE49-F238E27FC236}">
                <a16:creationId xmlns:a16="http://schemas.microsoft.com/office/drawing/2014/main" id="{8B66067B-EC2D-D1D5-1326-2E36F7CD3E40}"/>
              </a:ext>
            </a:extLst>
          </p:cNvPr>
          <p:cNvSpPr>
            <a:spLocks noChangeShapeType="1"/>
          </p:cNvSpPr>
          <p:nvPr/>
        </p:nvSpPr>
        <p:spPr bwMode="auto">
          <a:xfrm>
            <a:off x="3019895" y="5024914"/>
            <a:ext cx="0" cy="3048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" name="Line 18">
            <a:extLst>
              <a:ext uri="{FF2B5EF4-FFF2-40B4-BE49-F238E27FC236}">
                <a16:creationId xmlns:a16="http://schemas.microsoft.com/office/drawing/2014/main" id="{9691F09D-ACAF-F8D4-B6B2-C0A5EC573F7C}"/>
              </a:ext>
            </a:extLst>
          </p:cNvPr>
          <p:cNvSpPr>
            <a:spLocks noChangeShapeType="1"/>
          </p:cNvSpPr>
          <p:nvPr/>
        </p:nvSpPr>
        <p:spPr bwMode="auto">
          <a:xfrm>
            <a:off x="3934295" y="5101114"/>
            <a:ext cx="0" cy="20955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26" name="Group 20">
            <a:extLst>
              <a:ext uri="{FF2B5EF4-FFF2-40B4-BE49-F238E27FC236}">
                <a16:creationId xmlns:a16="http://schemas.microsoft.com/office/drawing/2014/main" id="{52862A7B-03CB-A079-0375-EF5444A6698F}"/>
              </a:ext>
            </a:extLst>
          </p:cNvPr>
          <p:cNvGrpSpPr>
            <a:grpSpLocks/>
          </p:cNvGrpSpPr>
          <p:nvPr/>
        </p:nvGrpSpPr>
        <p:grpSpPr bwMode="auto">
          <a:xfrm>
            <a:off x="3705695" y="5410677"/>
            <a:ext cx="685800" cy="671512"/>
            <a:chOff x="2400" y="3840"/>
            <a:chExt cx="432" cy="423"/>
          </a:xfrm>
        </p:grpSpPr>
        <p:sp>
          <p:nvSpPr>
            <p:cNvPr id="27" name="Text Box 21">
              <a:extLst>
                <a:ext uri="{FF2B5EF4-FFF2-40B4-BE49-F238E27FC236}">
                  <a16:creationId xmlns:a16="http://schemas.microsoft.com/office/drawing/2014/main" id="{FA127364-C6D2-E7B7-4430-A8C08047D1E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400" y="3840"/>
              <a:ext cx="336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1800" b="1">
                  <a:latin typeface="Tahoma" panose="020B0604030504040204" pitchFamily="34" charset="0"/>
                  <a:cs typeface="Arial" panose="020B0604020202020204" pitchFamily="34" charset="0"/>
                </a:rPr>
                <a:t>-2</a:t>
              </a:r>
            </a:p>
          </p:txBody>
        </p:sp>
        <p:sp>
          <p:nvSpPr>
            <p:cNvPr id="28" name="Text Box 22">
              <a:extLst>
                <a:ext uri="{FF2B5EF4-FFF2-40B4-BE49-F238E27FC236}">
                  <a16:creationId xmlns:a16="http://schemas.microsoft.com/office/drawing/2014/main" id="{4A8F6EDE-5362-8CD3-38FE-015CD815459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448" y="4032"/>
              <a:ext cx="384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1800" b="1">
                  <a:latin typeface="Tahoma" panose="020B0604030504040204" pitchFamily="34" charset="0"/>
                  <a:cs typeface="Arial" panose="020B0604020202020204" pitchFamily="34" charset="0"/>
                </a:rPr>
                <a:t>3</a:t>
              </a:r>
            </a:p>
          </p:txBody>
        </p:sp>
        <p:sp>
          <p:nvSpPr>
            <p:cNvPr id="29" name="Line 23">
              <a:extLst>
                <a:ext uri="{FF2B5EF4-FFF2-40B4-BE49-F238E27FC236}">
                  <a16:creationId xmlns:a16="http://schemas.microsoft.com/office/drawing/2014/main" id="{7D809B15-602A-7558-C292-DD3B06708F8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48" y="4050"/>
              <a:ext cx="192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0" name="Group 24">
            <a:extLst>
              <a:ext uri="{FF2B5EF4-FFF2-40B4-BE49-F238E27FC236}">
                <a16:creationId xmlns:a16="http://schemas.microsoft.com/office/drawing/2014/main" id="{FE359962-3BC4-0865-2A4E-BDB0273BF957}"/>
              </a:ext>
            </a:extLst>
          </p:cNvPr>
          <p:cNvGrpSpPr>
            <a:grpSpLocks/>
          </p:cNvGrpSpPr>
          <p:nvPr/>
        </p:nvGrpSpPr>
        <p:grpSpPr bwMode="auto">
          <a:xfrm>
            <a:off x="2791295" y="5397977"/>
            <a:ext cx="685800" cy="671512"/>
            <a:chOff x="2400" y="3840"/>
            <a:chExt cx="432" cy="423"/>
          </a:xfrm>
        </p:grpSpPr>
        <p:sp>
          <p:nvSpPr>
            <p:cNvPr id="31" name="Text Box 25">
              <a:extLst>
                <a:ext uri="{FF2B5EF4-FFF2-40B4-BE49-F238E27FC236}">
                  <a16:creationId xmlns:a16="http://schemas.microsoft.com/office/drawing/2014/main" id="{9D5DAD06-DF49-02C3-10DA-E642737742F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400" y="3840"/>
              <a:ext cx="336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1800" b="1">
                  <a:latin typeface="Tahoma" panose="020B0604030504040204" pitchFamily="34" charset="0"/>
                  <a:cs typeface="Arial" panose="020B0604020202020204" pitchFamily="34" charset="0"/>
                </a:rPr>
                <a:t>-3</a:t>
              </a:r>
            </a:p>
          </p:txBody>
        </p:sp>
        <p:sp>
          <p:nvSpPr>
            <p:cNvPr id="32" name="Text Box 26">
              <a:extLst>
                <a:ext uri="{FF2B5EF4-FFF2-40B4-BE49-F238E27FC236}">
                  <a16:creationId xmlns:a16="http://schemas.microsoft.com/office/drawing/2014/main" id="{A57070D4-1DA6-41C6-AFFF-9009DAD3D5A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448" y="4032"/>
              <a:ext cx="384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1800" b="1">
                  <a:latin typeface="Tahoma" panose="020B0604030504040204" pitchFamily="34" charset="0"/>
                  <a:cs typeface="Arial" panose="020B0604020202020204" pitchFamily="34" charset="0"/>
                </a:rPr>
                <a:t>3</a:t>
              </a:r>
            </a:p>
          </p:txBody>
        </p:sp>
        <p:sp>
          <p:nvSpPr>
            <p:cNvPr id="33" name="Line 27">
              <a:extLst>
                <a:ext uri="{FF2B5EF4-FFF2-40B4-BE49-F238E27FC236}">
                  <a16:creationId xmlns:a16="http://schemas.microsoft.com/office/drawing/2014/main" id="{8C9FEBD5-D3B3-5A60-C894-E15C4DDB123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48" y="4050"/>
              <a:ext cx="192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3" name="Line 37">
            <a:extLst>
              <a:ext uri="{FF2B5EF4-FFF2-40B4-BE49-F238E27FC236}">
                <a16:creationId xmlns:a16="http://schemas.microsoft.com/office/drawing/2014/main" id="{A928F714-24BB-01F9-7AE9-FE3E6A8771BF}"/>
              </a:ext>
            </a:extLst>
          </p:cNvPr>
          <p:cNvSpPr>
            <a:spLocks noChangeShapeType="1"/>
          </p:cNvSpPr>
          <p:nvPr/>
        </p:nvSpPr>
        <p:spPr bwMode="auto">
          <a:xfrm>
            <a:off x="8538045" y="5037614"/>
            <a:ext cx="0" cy="3048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" name="Text Box 38">
            <a:extLst>
              <a:ext uri="{FF2B5EF4-FFF2-40B4-BE49-F238E27FC236}">
                <a16:creationId xmlns:a16="http://schemas.microsoft.com/office/drawing/2014/main" id="{5588C48F-BECE-A6A1-223F-FA7D8ADCED5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38020" y="4661377"/>
            <a:ext cx="4032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 b="1">
                <a:latin typeface="Tahoma" panose="020B0604030504040204" pitchFamily="34" charset="0"/>
                <a:cs typeface="Arial" panose="020B0604020202020204" pitchFamily="34" charset="0"/>
              </a:rPr>
              <a:t>1</a:t>
            </a:r>
          </a:p>
        </p:txBody>
      </p:sp>
      <p:sp>
        <p:nvSpPr>
          <p:cNvPr id="46" name="Line 10">
            <a:extLst>
              <a:ext uri="{FF2B5EF4-FFF2-40B4-BE49-F238E27FC236}">
                <a16:creationId xmlns:a16="http://schemas.microsoft.com/office/drawing/2014/main" id="{5A85265B-E13D-59F3-EFF9-CCC4043236BB}"/>
              </a:ext>
            </a:extLst>
          </p:cNvPr>
          <p:cNvSpPr>
            <a:spLocks noChangeShapeType="1"/>
          </p:cNvSpPr>
          <p:nvPr/>
        </p:nvSpPr>
        <p:spPr bwMode="auto">
          <a:xfrm>
            <a:off x="5763095" y="5169377"/>
            <a:ext cx="2741612" cy="0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0" name="Rectangle 30">
                <a:extLst>
                  <a:ext uri="{FF2B5EF4-FFF2-40B4-BE49-F238E27FC236}">
                    <a16:creationId xmlns:a16="http://schemas.microsoft.com/office/drawing/2014/main" id="{617ACBDF-A835-29B5-458F-DB940E03D68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0105" y="1384252"/>
                <a:ext cx="11200638" cy="701602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/>
            </p:spPr>
            <p:txBody>
              <a:bodyPr wrap="square">
                <a:spAutoFit/>
              </a:bodyPr>
              <a:lstStyle/>
              <a:p>
                <a:pPr eaLnBrk="1" hangingPunct="1">
                  <a:spcBef>
                    <a:spcPct val="50000"/>
                  </a:spcBef>
                  <a:defRPr/>
                </a:pPr>
                <a:r>
                  <a:rPr lang="en-US" sz="2800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Ví du: </a:t>
                </a:r>
                <a:r>
                  <a:rPr lang="en-US" sz="2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Biểu</a:t>
                </a:r>
                <a:r>
                  <a:rPr lang="en-US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diễn</a:t>
                </a:r>
                <a:r>
                  <a:rPr lang="en-US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số hữu tỉ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8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−2</m:t>
                        </m:r>
                      </m:num>
                      <m:den>
                        <m:r>
                          <a:rPr lang="en-US" sz="28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3</m:t>
                        </m:r>
                      </m:den>
                    </m:f>
                    <m:r>
                      <a:rPr lang="en-US" sz="28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 </m:t>
                    </m:r>
                    <m:r>
                      <a:rPr lang="en-US" sz="28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𝑡𝑟</m:t>
                    </m:r>
                    <m:r>
                      <a:rPr lang="en-US" sz="28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ê</m:t>
                    </m:r>
                    <m:r>
                      <a:rPr lang="en-US" sz="28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𝑛</m:t>
                    </m:r>
                    <m:r>
                      <a:rPr lang="en-US" sz="28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 </m:t>
                    </m:r>
                    <m:r>
                      <a:rPr lang="en-US" sz="28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𝑡𝑟</m:t>
                    </m:r>
                    <m:r>
                      <a:rPr lang="en-US" sz="28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ụ</m:t>
                    </m:r>
                    <m:r>
                      <a:rPr lang="en-US" sz="28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𝑐</m:t>
                    </m:r>
                    <m:r>
                      <a:rPr lang="en-US" sz="28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 </m:t>
                    </m:r>
                    <m:r>
                      <a:rPr lang="en-US" sz="28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𝑠</m:t>
                    </m:r>
                    <m:r>
                      <a:rPr lang="en-US" sz="28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ố:</m:t>
                    </m:r>
                  </m:oMath>
                </a14:m>
                <a:endParaRPr lang="en-US" sz="28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50" name="Rectangle 30">
                <a:extLst>
                  <a:ext uri="{FF2B5EF4-FFF2-40B4-BE49-F238E27FC236}">
                    <a16:creationId xmlns:a16="http://schemas.microsoft.com/office/drawing/2014/main" id="{617ACBDF-A835-29B5-458F-DB940E03D68A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80105" y="1384252"/>
                <a:ext cx="11200638" cy="701602"/>
              </a:xfrm>
              <a:prstGeom prst="rect">
                <a:avLst/>
              </a:prstGeom>
              <a:blipFill>
                <a:blip r:embed="rId3"/>
                <a:stretch>
                  <a:fillRect l="-1143" b="-10435"/>
                </a:stretch>
              </a:blipFill>
              <a:ln>
                <a:noFill/>
              </a:ln>
              <a:effectLst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8" name="Oval 32">
            <a:extLst>
              <a:ext uri="{FF2B5EF4-FFF2-40B4-BE49-F238E27FC236}">
                <a16:creationId xmlns:a16="http://schemas.microsoft.com/office/drawing/2014/main" id="{7DB5B645-66F6-8B05-82B6-C9E939F5DDC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44133" y="1787338"/>
            <a:ext cx="609600" cy="304800"/>
          </a:xfrm>
          <a:prstGeom prst="ellipse">
            <a:avLst/>
          </a:prstGeom>
          <a:noFill/>
          <a:ln w="57150">
            <a:solidFill>
              <a:srgbClr val="CC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>
              <a:latin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1" name="Text Box 56">
                <a:extLst>
                  <a:ext uri="{FF2B5EF4-FFF2-40B4-BE49-F238E27FC236}">
                    <a16:creationId xmlns:a16="http://schemas.microsoft.com/office/drawing/2014/main" id="{49FA2516-EA79-142C-B4F6-E5C53E8EF550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84197" y="3302453"/>
                <a:ext cx="11268206" cy="113467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50000"/>
                  </a:spcBef>
                  <a:buFontTx/>
                  <a:buNone/>
                </a:pPr>
                <a:r>
                  <a:rPr lang="en-US" altLang="en-US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- </a:t>
                </a:r>
                <a:r>
                  <a:rPr lang="en-US" altLang="en-US" sz="2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Đi</a:t>
                </a:r>
                <a:r>
                  <a:rPr lang="en-US" altLang="en-US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theo</a:t>
                </a:r>
                <a:r>
                  <a:rPr lang="en-US" altLang="en-US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chiều</a:t>
                </a:r>
                <a:r>
                  <a:rPr lang="en-US" altLang="en-US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ngược</a:t>
                </a:r>
                <a:r>
                  <a:rPr lang="en-US" altLang="en-US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của</a:t>
                </a:r>
                <a:r>
                  <a:rPr lang="en-US" altLang="en-US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chiều</a:t>
                </a:r>
                <a:r>
                  <a:rPr lang="en-US" altLang="en-US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dương</a:t>
                </a:r>
                <a:r>
                  <a:rPr lang="en-US" altLang="en-US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trên</a:t>
                </a:r>
                <a:r>
                  <a:rPr lang="en-US" altLang="en-US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trục</a:t>
                </a:r>
                <a:r>
                  <a:rPr lang="en-US" altLang="en-US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số</a:t>
                </a:r>
                <a:r>
                  <a:rPr lang="en-US" altLang="en-US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</a:t>
                </a:r>
                <a:r>
                  <a:rPr lang="en-US" altLang="en-US" sz="2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bắt</a:t>
                </a:r>
                <a:r>
                  <a:rPr lang="en-US" altLang="en-US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đầu</a:t>
                </a:r>
                <a:r>
                  <a:rPr lang="en-US" altLang="en-US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từ</a:t>
                </a:r>
                <a:r>
                  <a:rPr lang="en-US" altLang="en-US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điểm</a:t>
                </a:r>
                <a:r>
                  <a:rPr lang="en-US" altLang="en-US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0 ta </a:t>
                </a:r>
                <a:r>
                  <a:rPr lang="en-US" altLang="en-US" sz="2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lấy</a:t>
                </a:r>
                <a:r>
                  <a:rPr lang="en-US" altLang="en-US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2 </a:t>
                </a:r>
                <a:r>
                  <a:rPr lang="en-US" altLang="en-US" sz="2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đơn</a:t>
                </a:r>
                <a:r>
                  <a:rPr lang="en-US" altLang="en-US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vị</a:t>
                </a:r>
                <a:r>
                  <a:rPr lang="en-US" altLang="en-US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mới</a:t>
                </a:r>
                <a:r>
                  <a:rPr lang="en-US" altLang="en-US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đến</a:t>
                </a:r>
                <a:r>
                  <a:rPr lang="en-US" altLang="en-US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điểm</a:t>
                </a:r>
                <a:r>
                  <a:rPr lang="en-US" altLang="en-US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B. </a:t>
                </a:r>
                <a:r>
                  <a:rPr lang="en-US" altLang="en-US" sz="2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Điểm</a:t>
                </a:r>
                <a:r>
                  <a:rPr lang="en-US" altLang="en-US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B </a:t>
                </a:r>
                <a:r>
                  <a:rPr lang="en-US" altLang="en-US" sz="2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biểu</a:t>
                </a:r>
                <a:r>
                  <a:rPr lang="en-US" altLang="en-US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diện</a:t>
                </a:r>
                <a:r>
                  <a:rPr lang="en-US" altLang="en-US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số</a:t>
                </a:r>
                <a:r>
                  <a:rPr lang="en-US" altLang="en-US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hữu</a:t>
                </a:r>
                <a:r>
                  <a:rPr lang="en-US" altLang="en-US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tỉ</a:t>
                </a:r>
                <a:r>
                  <a:rPr lang="en-US" altLang="en-US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en-US" sz="280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altLang="en-US" sz="28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−2</m:t>
                        </m:r>
                      </m:num>
                      <m:den>
                        <m:r>
                          <a:rPr lang="en-US" altLang="en-US" sz="28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3</m:t>
                        </m:r>
                      </m:den>
                    </m:f>
                    <m:r>
                      <a:rPr lang="en-US" altLang="en-US" sz="28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.</m:t>
                    </m:r>
                  </m:oMath>
                </a14:m>
                <a:endParaRPr lang="en-US" altLang="en-US" sz="28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51" name="Text Box 56">
                <a:extLst>
                  <a:ext uri="{FF2B5EF4-FFF2-40B4-BE49-F238E27FC236}">
                    <a16:creationId xmlns:a16="http://schemas.microsoft.com/office/drawing/2014/main" id="{49FA2516-EA79-142C-B4F6-E5C53E8EF55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84197" y="3302453"/>
                <a:ext cx="11268206" cy="1134670"/>
              </a:xfrm>
              <a:prstGeom prst="rect">
                <a:avLst/>
              </a:prstGeom>
              <a:blipFill>
                <a:blip r:embed="rId4"/>
                <a:stretch>
                  <a:fillRect l="-1082" t="-5914" r="-1298" b="-5914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2" name="Text Box 56">
                <a:extLst>
                  <a:ext uri="{FF2B5EF4-FFF2-40B4-BE49-F238E27FC236}">
                    <a16:creationId xmlns:a16="http://schemas.microsoft.com/office/drawing/2014/main" id="{88F788B4-A998-9778-690C-6D2ACA412355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80105" y="2027461"/>
                <a:ext cx="12338987" cy="113377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50000"/>
                  </a:spcBef>
                  <a:buNone/>
                </a:pPr>
                <a:r>
                  <a:rPr lang="en-US" altLang="en-US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- Chia </a:t>
                </a:r>
                <a:r>
                  <a:rPr lang="en-US" altLang="en-US" sz="2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mỗi</a:t>
                </a:r>
                <a:r>
                  <a:rPr lang="en-US" altLang="en-US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đoạn</a:t>
                </a:r>
                <a:r>
                  <a:rPr lang="en-US" altLang="en-US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thẳng</a:t>
                </a:r>
                <a:r>
                  <a:rPr lang="en-US" altLang="en-US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đơn</a:t>
                </a:r>
                <a:r>
                  <a:rPr lang="en-US" altLang="en-US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vị</a:t>
                </a:r>
                <a:r>
                  <a:rPr lang="en-US" altLang="en-US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( </a:t>
                </a:r>
                <a:r>
                  <a:rPr lang="en-US" altLang="en-US" sz="2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chẳng</a:t>
                </a:r>
                <a:r>
                  <a:rPr lang="en-US" altLang="en-US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hạn</a:t>
                </a:r>
                <a:r>
                  <a:rPr lang="en-US" altLang="en-US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từ</a:t>
                </a:r>
                <a:r>
                  <a:rPr lang="en-US" altLang="en-US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điểm</a:t>
                </a:r>
                <a:r>
                  <a:rPr lang="en-US" altLang="en-US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0 </a:t>
                </a:r>
                <a:r>
                  <a:rPr lang="en-US" altLang="en-US" sz="2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đến</a:t>
                </a:r>
                <a:r>
                  <a:rPr lang="en-US" altLang="en-US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1) </a:t>
                </a:r>
                <a:r>
                  <a:rPr lang="en-US" altLang="en-US" sz="2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thành</a:t>
                </a:r>
                <a:r>
                  <a:rPr lang="en-US" altLang="en-US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3 </a:t>
                </a:r>
                <a:r>
                  <a:rPr lang="en-US" altLang="en-US" sz="2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phần</a:t>
                </a:r>
                <a:r>
                  <a:rPr lang="en-US" altLang="en-US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bằng</a:t>
                </a:r>
                <a:r>
                  <a:rPr lang="en-US" altLang="en-US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nhau</a:t>
                </a:r>
                <a:r>
                  <a:rPr lang="en-US" altLang="en-US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</a:t>
                </a:r>
                <a:r>
                  <a:rPr lang="en-US" altLang="en-US" sz="2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lấy</a:t>
                </a:r>
                <a:r>
                  <a:rPr lang="en-US" altLang="en-US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mỗi</a:t>
                </a:r>
                <a:r>
                  <a:rPr lang="en-US" altLang="en-US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đoạn</a:t>
                </a:r>
                <a:r>
                  <a:rPr lang="en-US" altLang="en-US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làm</a:t>
                </a:r>
                <a:r>
                  <a:rPr lang="en-US" altLang="en-US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đơn</a:t>
                </a:r>
                <a:r>
                  <a:rPr lang="en-US" altLang="en-US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vị</a:t>
                </a:r>
                <a:r>
                  <a:rPr lang="en-US" altLang="en-US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mới</a:t>
                </a:r>
                <a:r>
                  <a:rPr lang="en-US" altLang="en-US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( </a:t>
                </a:r>
                <a:r>
                  <a:rPr lang="en-US" altLang="en-US" sz="2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đơn</a:t>
                </a:r>
                <a:r>
                  <a:rPr lang="en-US" altLang="en-US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vị</a:t>
                </a:r>
                <a:r>
                  <a:rPr lang="en-US" altLang="en-US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mới</a:t>
                </a:r>
                <a:r>
                  <a:rPr lang="en-US" altLang="en-US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bằng</a:t>
                </a:r>
                <a:r>
                  <a:rPr lang="en-US" altLang="en-US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en-US" sz="280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altLang="en-US" sz="28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1</m:t>
                        </m:r>
                      </m:num>
                      <m:den>
                        <m:r>
                          <a:rPr lang="en-US" altLang="en-US" sz="28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3</m:t>
                        </m:r>
                      </m:den>
                    </m:f>
                    <m:r>
                      <a:rPr lang="en-US" altLang="en-US" sz="28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  </m:t>
                    </m:r>
                    <m:r>
                      <a:rPr lang="en-US" altLang="en-US" sz="2800" b="0" i="0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đơ</m:t>
                    </m:r>
                    <m:r>
                      <m:rPr>
                        <m:sty m:val="p"/>
                      </m:rPr>
                      <a:rPr lang="en-US" altLang="en-US" sz="2800" b="0" i="0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n</m:t>
                    </m:r>
                    <m:r>
                      <a:rPr lang="en-US" altLang="en-US" sz="2800" b="0" i="0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altLang="en-US" sz="2800" b="0" i="0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v</m:t>
                    </m:r>
                    <m:r>
                      <a:rPr lang="en-US" altLang="en-US" sz="2800" b="0" i="0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ị </m:t>
                    </m:r>
                    <m:r>
                      <m:rPr>
                        <m:sty m:val="p"/>
                      </m:rPr>
                      <a:rPr lang="en-US" altLang="en-US" sz="2800" b="0" i="0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c</m:t>
                    </m:r>
                    <m:r>
                      <a:rPr lang="en-US" altLang="en-US" sz="2800" b="0" i="0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ũ)</m:t>
                    </m:r>
                  </m:oMath>
                </a14:m>
                <a:endParaRPr lang="en-US" altLang="en-US" sz="2800" b="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52" name="Text Box 56">
                <a:extLst>
                  <a:ext uri="{FF2B5EF4-FFF2-40B4-BE49-F238E27FC236}">
                    <a16:creationId xmlns:a16="http://schemas.microsoft.com/office/drawing/2014/main" id="{88F788B4-A998-9778-690C-6D2ACA41235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80105" y="2027461"/>
                <a:ext cx="12338987" cy="1133772"/>
              </a:xfrm>
              <a:prstGeom prst="rect">
                <a:avLst/>
              </a:prstGeom>
              <a:blipFill>
                <a:blip r:embed="rId5"/>
                <a:stretch>
                  <a:fillRect l="-1038" t="-5914" b="-5914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3" name="Oval 57">
            <a:extLst>
              <a:ext uri="{FF2B5EF4-FFF2-40B4-BE49-F238E27FC236}">
                <a16:creationId xmlns:a16="http://schemas.microsoft.com/office/drawing/2014/main" id="{50D29B09-6CD9-76CC-ABA2-FAD09C800BD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34295" y="1382109"/>
            <a:ext cx="609600" cy="361950"/>
          </a:xfrm>
          <a:prstGeom prst="ellipse">
            <a:avLst/>
          </a:prstGeom>
          <a:noFill/>
          <a:ln w="57150">
            <a:solidFill>
              <a:srgbClr val="000099"/>
            </a:solidFill>
            <a:round/>
            <a:headEnd/>
            <a:tailEnd/>
          </a:ln>
          <a:effectLst/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endParaRPr lang="en-US" altLang="en-US" dirty="0">
              <a:solidFill>
                <a:srgbClr val="FF0000"/>
              </a:solidFill>
              <a:highlight>
                <a:srgbClr val="000080"/>
              </a:highlight>
            </a:endParaRPr>
          </a:p>
        </p:txBody>
      </p:sp>
      <p:sp>
        <p:nvSpPr>
          <p:cNvPr id="54" name="Text Box 9">
            <a:extLst>
              <a:ext uri="{FF2B5EF4-FFF2-40B4-BE49-F238E27FC236}">
                <a16:creationId xmlns:a16="http://schemas.microsoft.com/office/drawing/2014/main" id="{FCF8A037-E773-929F-EF05-2B07555DB8A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52526" y="4563557"/>
            <a:ext cx="685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 b="1" dirty="0">
                <a:solidFill>
                  <a:srgbClr val="FF0000"/>
                </a:solidFill>
                <a:latin typeface="Tahoma" panose="020B0604030504040204" pitchFamily="34" charset="0"/>
                <a:cs typeface="Arial" panose="020B0604020202020204" pitchFamily="34" charset="0"/>
              </a:rPr>
              <a:t>B</a:t>
            </a:r>
          </a:p>
        </p:txBody>
      </p:sp>
    </p:spTree>
    <p:extLst>
      <p:ext uri="{BB962C8B-B14F-4D97-AF65-F5344CB8AC3E}">
        <p14:creationId xmlns:p14="http://schemas.microsoft.com/office/powerpoint/2010/main" val="24108631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4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500"/>
                            </p:stCondLst>
                            <p:childTnLst>
                              <p:par>
                                <p:cTn id="31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000"/>
                            </p:stCondLst>
                            <p:childTnLst>
                              <p:par>
                                <p:cTn id="35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1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4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500"/>
                            </p:stCondLst>
                            <p:childTnLst>
                              <p:par>
                                <p:cTn id="53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1000"/>
                            </p:stCondLst>
                            <p:childTnLst>
                              <p:par>
                                <p:cTn id="57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9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1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500"/>
                            </p:stCondLst>
                            <p:childTnLst>
                              <p:par>
                                <p:cTn id="83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1000"/>
                            </p:stCondLst>
                            <p:childTnLst>
                              <p:par>
                                <p:cTn id="87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1500"/>
                            </p:stCondLst>
                            <p:childTnLst>
                              <p:par>
                                <p:cTn id="91" presetID="63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 -2.22222E-6 L 3.75E-6 -2.22222E-6 " pathEditMode="relative" rAng="0" ptsTypes="AA">
                                      <p:cBhvr>
                                        <p:cTn id="92" dur="2000" spd="-100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00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3500"/>
                            </p:stCondLst>
                            <p:childTnLst>
                              <p:par>
                                <p:cTn id="94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>
                            <p:stCondLst>
                              <p:cond delay="4000"/>
                            </p:stCondLst>
                            <p:childTnLst>
                              <p:par>
                                <p:cTn id="98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1" fill="hold">
                            <p:stCondLst>
                              <p:cond delay="4500"/>
                            </p:stCondLst>
                            <p:childTnLst>
                              <p:par>
                                <p:cTn id="102" presetID="63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20157 -2.22222E-6 L -0.10157 -2.22222E-6 " pathEditMode="relative" rAng="0" ptsTypes="AA">
                                      <p:cBhvr>
                                        <p:cTn id="103" dur="2000" spd="-100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00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>
                            <p:stCondLst>
                              <p:cond delay="6500"/>
                            </p:stCondLst>
                            <p:childTnLst>
                              <p:par>
                                <p:cTn id="105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3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25" dur="2000" fill="hold"/>
                                        <p:tgtEl>
                                          <p:spTgt spid="26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0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1" fill="hold">
                            <p:stCondLst>
                              <p:cond delay="500"/>
                            </p:stCondLst>
                            <p:childTnLst>
                              <p:par>
                                <p:cTn id="132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4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50" grpId="0" animBg="1"/>
      <p:bldP spid="38" grpId="0" animBg="1"/>
      <p:bldP spid="51" grpId="0"/>
      <p:bldP spid="52" grpId="0"/>
      <p:bldP spid="53" grpId="0" animBg="1"/>
      <p:bldP spid="5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4" descr="Bouquet">
            <a:extLst>
              <a:ext uri="{FF2B5EF4-FFF2-40B4-BE49-F238E27FC236}">
                <a16:creationId xmlns:a16="http://schemas.microsoft.com/office/drawing/2014/main" id="{FA8BB191-EA02-CE11-4F7C-3E4302E9C0F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11406" y="0"/>
            <a:ext cx="7273508" cy="886637"/>
          </a:xfrm>
          <a:prstGeom prst="bevel">
            <a:avLst>
              <a:gd name="adj" fmla="val 12500"/>
            </a:avLst>
          </a:prstGeom>
          <a:blipFill dpi="0" rotWithShape="1">
            <a:blip r:embed="rId2"/>
            <a:srcRect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§</a:t>
            </a:r>
            <a:r>
              <a:rPr lang="en-US" altLang="en-US" sz="38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1. TẬP HỢP Q CÁC SỐ HỮU TỈ</a:t>
            </a:r>
          </a:p>
        </p:txBody>
      </p:sp>
      <p:sp>
        <p:nvSpPr>
          <p:cNvPr id="5" name="Text Box 3">
            <a:extLst>
              <a:ext uri="{FF2B5EF4-FFF2-40B4-BE49-F238E27FC236}">
                <a16:creationId xmlns:a16="http://schemas.microsoft.com/office/drawing/2014/main" id="{83498485-EF1E-373C-2743-9B94FBD318F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309958" y="732287"/>
            <a:ext cx="6169845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4000" dirty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000" dirty="0">
                <a:solidFill>
                  <a:srgbClr val="FF0000"/>
                </a:solidFill>
                <a:latin typeface="Times New Roman" panose="02020603050405020304" pitchFamily="18" charset="0"/>
              </a:rPr>
              <a:t>II: </a:t>
            </a:r>
            <a:r>
              <a:rPr lang="en-US" altLang="en-US" sz="30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Biểu</a:t>
            </a:r>
            <a:r>
              <a:rPr lang="en-US" altLang="en-US" sz="3000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0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diễn</a:t>
            </a:r>
            <a:r>
              <a:rPr lang="en-US" altLang="en-US" sz="3000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0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số</a:t>
            </a:r>
            <a:r>
              <a:rPr lang="en-US" altLang="en-US" sz="3000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0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hữu</a:t>
            </a:r>
            <a:r>
              <a:rPr lang="en-US" altLang="en-US" sz="3000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0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tỉ</a:t>
            </a:r>
            <a:r>
              <a:rPr lang="en-US" altLang="en-US" sz="3000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0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trên</a:t>
            </a:r>
            <a:r>
              <a:rPr lang="en-US" altLang="en-US" sz="3000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0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trục</a:t>
            </a:r>
            <a:r>
              <a:rPr lang="en-US" altLang="en-US" sz="3000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0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số</a:t>
            </a:r>
            <a:r>
              <a:rPr lang="en-US" altLang="en-US" sz="3000" dirty="0">
                <a:solidFill>
                  <a:srgbClr val="FF0000"/>
                </a:solidFill>
                <a:latin typeface="Times New Roman" panose="02020603050405020304" pitchFamily="18" charset="0"/>
              </a:rPr>
              <a:t>:</a:t>
            </a:r>
          </a:p>
        </p:txBody>
      </p:sp>
      <p:sp>
        <p:nvSpPr>
          <p:cNvPr id="7" name="Line 2">
            <a:extLst>
              <a:ext uri="{FF2B5EF4-FFF2-40B4-BE49-F238E27FC236}">
                <a16:creationId xmlns:a16="http://schemas.microsoft.com/office/drawing/2014/main" id="{A4A78511-E110-90EE-B663-E862167EC04B}"/>
              </a:ext>
            </a:extLst>
          </p:cNvPr>
          <p:cNvSpPr>
            <a:spLocks noChangeShapeType="1"/>
          </p:cNvSpPr>
          <p:nvPr/>
        </p:nvSpPr>
        <p:spPr bwMode="auto">
          <a:xfrm>
            <a:off x="3274319" y="3938122"/>
            <a:ext cx="0" cy="304800"/>
          </a:xfrm>
          <a:prstGeom prst="line">
            <a:avLst/>
          </a:prstGeom>
          <a:noFill/>
          <a:ln w="5715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" name="Line 3">
            <a:extLst>
              <a:ext uri="{FF2B5EF4-FFF2-40B4-BE49-F238E27FC236}">
                <a16:creationId xmlns:a16="http://schemas.microsoft.com/office/drawing/2014/main" id="{BFEF136C-E4A3-48C6-ADC1-D830E2B2791C}"/>
              </a:ext>
            </a:extLst>
          </p:cNvPr>
          <p:cNvSpPr>
            <a:spLocks noChangeShapeType="1"/>
          </p:cNvSpPr>
          <p:nvPr/>
        </p:nvSpPr>
        <p:spPr bwMode="auto">
          <a:xfrm>
            <a:off x="1445519" y="3938122"/>
            <a:ext cx="0" cy="304800"/>
          </a:xfrm>
          <a:prstGeom prst="line">
            <a:avLst/>
          </a:prstGeom>
          <a:noFill/>
          <a:ln w="5715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" name="Line 5">
            <a:extLst>
              <a:ext uri="{FF2B5EF4-FFF2-40B4-BE49-F238E27FC236}">
                <a16:creationId xmlns:a16="http://schemas.microsoft.com/office/drawing/2014/main" id="{E000D634-7787-F189-CF26-482D05251B10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064519" y="4090522"/>
            <a:ext cx="8129587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" name="Line 6">
            <a:extLst>
              <a:ext uri="{FF2B5EF4-FFF2-40B4-BE49-F238E27FC236}">
                <a16:creationId xmlns:a16="http://schemas.microsoft.com/office/drawing/2014/main" id="{4E51FF10-0648-E01F-4066-50ABB53F789F}"/>
              </a:ext>
            </a:extLst>
          </p:cNvPr>
          <p:cNvSpPr>
            <a:spLocks noChangeShapeType="1"/>
          </p:cNvSpPr>
          <p:nvPr/>
        </p:nvSpPr>
        <p:spPr bwMode="auto">
          <a:xfrm>
            <a:off x="5063431" y="3906372"/>
            <a:ext cx="9525" cy="334963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" name="Text Box 7">
            <a:extLst>
              <a:ext uri="{FF2B5EF4-FFF2-40B4-BE49-F238E27FC236}">
                <a16:creationId xmlns:a16="http://schemas.microsoft.com/office/drawing/2014/main" id="{2F9AEDAB-7241-F279-4C4A-7BA82289B5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8806" y="4166722"/>
            <a:ext cx="6858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b="1">
                <a:latin typeface="Tahoma" panose="020B0604030504040204" pitchFamily="34" charset="0"/>
                <a:cs typeface="Arial" panose="020B0604020202020204" pitchFamily="34" charset="0"/>
              </a:rPr>
              <a:t>0</a:t>
            </a:r>
          </a:p>
        </p:txBody>
      </p:sp>
      <p:sp>
        <p:nvSpPr>
          <p:cNvPr id="12" name="Text Box 8">
            <a:extLst>
              <a:ext uri="{FF2B5EF4-FFF2-40B4-BE49-F238E27FC236}">
                <a16:creationId xmlns:a16="http://schemas.microsoft.com/office/drawing/2014/main" id="{81718E1E-DF92-F708-41A5-4CA8669AFC7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573394" y="3504735"/>
            <a:ext cx="6858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b="1" dirty="0">
                <a:latin typeface="Tahoma" panose="020B0604030504040204" pitchFamily="34" charset="0"/>
                <a:cs typeface="Arial" panose="020B0604020202020204" pitchFamily="34" charset="0"/>
              </a:rPr>
              <a:t>2</a:t>
            </a:r>
          </a:p>
        </p:txBody>
      </p:sp>
      <p:sp>
        <p:nvSpPr>
          <p:cNvPr id="13" name="Line 9">
            <a:extLst>
              <a:ext uri="{FF2B5EF4-FFF2-40B4-BE49-F238E27FC236}">
                <a16:creationId xmlns:a16="http://schemas.microsoft.com/office/drawing/2014/main" id="{2B95A6B0-B818-67D7-1203-17F0E9169778}"/>
              </a:ext>
            </a:extLst>
          </p:cNvPr>
          <p:cNvSpPr>
            <a:spLocks noChangeShapeType="1"/>
          </p:cNvSpPr>
          <p:nvPr/>
        </p:nvSpPr>
        <p:spPr bwMode="auto">
          <a:xfrm>
            <a:off x="6931919" y="3938122"/>
            <a:ext cx="0" cy="3048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" name="Line 11">
            <a:extLst>
              <a:ext uri="{FF2B5EF4-FFF2-40B4-BE49-F238E27FC236}">
                <a16:creationId xmlns:a16="http://schemas.microsoft.com/office/drawing/2014/main" id="{754B46FC-9237-07C7-2E00-46374E1917F8}"/>
              </a:ext>
            </a:extLst>
          </p:cNvPr>
          <p:cNvSpPr>
            <a:spLocks noChangeShapeType="1"/>
          </p:cNvSpPr>
          <p:nvPr/>
        </p:nvSpPr>
        <p:spPr bwMode="auto">
          <a:xfrm>
            <a:off x="5834129" y="4014322"/>
            <a:ext cx="0" cy="20955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16" name="Group 12">
            <a:extLst>
              <a:ext uri="{FF2B5EF4-FFF2-40B4-BE49-F238E27FC236}">
                <a16:creationId xmlns:a16="http://schemas.microsoft.com/office/drawing/2014/main" id="{49D79661-86F4-ECC3-CDE7-3BFF681C0F55}"/>
              </a:ext>
            </a:extLst>
          </p:cNvPr>
          <p:cNvGrpSpPr>
            <a:grpSpLocks/>
          </p:cNvGrpSpPr>
          <p:nvPr/>
        </p:nvGrpSpPr>
        <p:grpSpPr bwMode="auto">
          <a:xfrm>
            <a:off x="5228351" y="4309597"/>
            <a:ext cx="609600" cy="609600"/>
            <a:chOff x="1920" y="3984"/>
            <a:chExt cx="384" cy="384"/>
          </a:xfrm>
        </p:grpSpPr>
        <p:sp>
          <p:nvSpPr>
            <p:cNvPr id="17" name="Text Box 13">
              <a:extLst>
                <a:ext uri="{FF2B5EF4-FFF2-40B4-BE49-F238E27FC236}">
                  <a16:creationId xmlns:a16="http://schemas.microsoft.com/office/drawing/2014/main" id="{40D0EAD3-047D-4710-8079-0004513204C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920" y="3984"/>
              <a:ext cx="336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1800" b="1">
                  <a:latin typeface="Tahoma" panose="020B0604030504040204" pitchFamily="34" charset="0"/>
                  <a:cs typeface="Arial" panose="020B0604020202020204" pitchFamily="34" charset="0"/>
                </a:rPr>
                <a:t>1</a:t>
              </a:r>
            </a:p>
          </p:txBody>
        </p:sp>
        <p:sp>
          <p:nvSpPr>
            <p:cNvPr id="18" name="Text Box 14">
              <a:extLst>
                <a:ext uri="{FF2B5EF4-FFF2-40B4-BE49-F238E27FC236}">
                  <a16:creationId xmlns:a16="http://schemas.microsoft.com/office/drawing/2014/main" id="{7F37F626-FB42-3781-8935-02F12EE2D86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920" y="4137"/>
              <a:ext cx="384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1800" b="1" dirty="0">
                  <a:latin typeface="Tahoma" panose="020B0604030504040204" pitchFamily="34" charset="0"/>
                  <a:cs typeface="Arial" panose="020B0604020202020204" pitchFamily="34" charset="0"/>
                </a:rPr>
                <a:t>5</a:t>
              </a:r>
            </a:p>
          </p:txBody>
        </p:sp>
        <p:sp>
          <p:nvSpPr>
            <p:cNvPr id="19" name="Line 15">
              <a:extLst>
                <a:ext uri="{FF2B5EF4-FFF2-40B4-BE49-F238E27FC236}">
                  <a16:creationId xmlns:a16="http://schemas.microsoft.com/office/drawing/2014/main" id="{DF9DAD96-A761-9E1A-20C2-85FC4E2FCEF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68" y="4176"/>
              <a:ext cx="96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0" name="Group 16">
            <a:extLst>
              <a:ext uri="{FF2B5EF4-FFF2-40B4-BE49-F238E27FC236}">
                <a16:creationId xmlns:a16="http://schemas.microsoft.com/office/drawing/2014/main" id="{BBAB12AB-1ECC-2686-90A3-7055987574DF}"/>
              </a:ext>
            </a:extLst>
          </p:cNvPr>
          <p:cNvGrpSpPr>
            <a:grpSpLocks/>
          </p:cNvGrpSpPr>
          <p:nvPr/>
        </p:nvGrpSpPr>
        <p:grpSpPr bwMode="auto">
          <a:xfrm>
            <a:off x="5635546" y="4324871"/>
            <a:ext cx="609600" cy="609600"/>
            <a:chOff x="1920" y="3984"/>
            <a:chExt cx="384" cy="384"/>
          </a:xfrm>
        </p:grpSpPr>
        <p:sp>
          <p:nvSpPr>
            <p:cNvPr id="21" name="Text Box 17">
              <a:extLst>
                <a:ext uri="{FF2B5EF4-FFF2-40B4-BE49-F238E27FC236}">
                  <a16:creationId xmlns:a16="http://schemas.microsoft.com/office/drawing/2014/main" id="{A0962748-D02B-635E-3717-D85F03729AE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920" y="3984"/>
              <a:ext cx="336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1800" b="1">
                  <a:latin typeface="Tahoma" panose="020B0604030504040204" pitchFamily="34" charset="0"/>
                  <a:cs typeface="Arial" panose="020B0604020202020204" pitchFamily="34" charset="0"/>
                </a:rPr>
                <a:t>2</a:t>
              </a:r>
            </a:p>
          </p:txBody>
        </p:sp>
        <p:sp>
          <p:nvSpPr>
            <p:cNvPr id="22" name="Text Box 18">
              <a:extLst>
                <a:ext uri="{FF2B5EF4-FFF2-40B4-BE49-F238E27FC236}">
                  <a16:creationId xmlns:a16="http://schemas.microsoft.com/office/drawing/2014/main" id="{99BEB642-B37A-CB71-595E-112581CE26F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920" y="4137"/>
              <a:ext cx="384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1800" b="1" dirty="0">
                  <a:latin typeface="Tahoma" panose="020B0604030504040204" pitchFamily="34" charset="0"/>
                  <a:cs typeface="Arial" panose="020B0604020202020204" pitchFamily="34" charset="0"/>
                </a:rPr>
                <a:t>5</a:t>
              </a:r>
            </a:p>
          </p:txBody>
        </p:sp>
        <p:sp>
          <p:nvSpPr>
            <p:cNvPr id="23" name="Line 19">
              <a:extLst>
                <a:ext uri="{FF2B5EF4-FFF2-40B4-BE49-F238E27FC236}">
                  <a16:creationId xmlns:a16="http://schemas.microsoft.com/office/drawing/2014/main" id="{AA130E24-93F7-3D52-25C1-0D117A06216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68" y="4176"/>
              <a:ext cx="96" cy="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4" name="Group 20">
            <a:extLst>
              <a:ext uri="{FF2B5EF4-FFF2-40B4-BE49-F238E27FC236}">
                <a16:creationId xmlns:a16="http://schemas.microsoft.com/office/drawing/2014/main" id="{70FC890C-88F6-D143-21FD-FE42950D7FF1}"/>
              </a:ext>
            </a:extLst>
          </p:cNvPr>
          <p:cNvGrpSpPr>
            <a:grpSpLocks/>
          </p:cNvGrpSpPr>
          <p:nvPr/>
        </p:nvGrpSpPr>
        <p:grpSpPr bwMode="auto">
          <a:xfrm>
            <a:off x="6028452" y="4306423"/>
            <a:ext cx="609600" cy="609600"/>
            <a:chOff x="1920" y="3984"/>
            <a:chExt cx="384" cy="384"/>
          </a:xfrm>
        </p:grpSpPr>
        <p:sp>
          <p:nvSpPr>
            <p:cNvPr id="25" name="Text Box 21">
              <a:extLst>
                <a:ext uri="{FF2B5EF4-FFF2-40B4-BE49-F238E27FC236}">
                  <a16:creationId xmlns:a16="http://schemas.microsoft.com/office/drawing/2014/main" id="{4FEAAC5D-A861-F557-18D0-708A5AAF62A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920" y="3984"/>
              <a:ext cx="336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1800" b="1">
                  <a:latin typeface="Tahoma" panose="020B0604030504040204" pitchFamily="34" charset="0"/>
                  <a:cs typeface="Arial" panose="020B0604020202020204" pitchFamily="34" charset="0"/>
                </a:rPr>
                <a:t>3</a:t>
              </a:r>
            </a:p>
          </p:txBody>
        </p:sp>
        <p:sp>
          <p:nvSpPr>
            <p:cNvPr id="26" name="Text Box 22">
              <a:extLst>
                <a:ext uri="{FF2B5EF4-FFF2-40B4-BE49-F238E27FC236}">
                  <a16:creationId xmlns:a16="http://schemas.microsoft.com/office/drawing/2014/main" id="{80473052-2FC8-6260-3117-6AB8004E683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920" y="4137"/>
              <a:ext cx="384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1800" b="1" dirty="0">
                  <a:latin typeface="Tahoma" panose="020B0604030504040204" pitchFamily="34" charset="0"/>
                  <a:cs typeface="Arial" panose="020B0604020202020204" pitchFamily="34" charset="0"/>
                </a:rPr>
                <a:t>5</a:t>
              </a:r>
            </a:p>
          </p:txBody>
        </p:sp>
        <p:sp>
          <p:nvSpPr>
            <p:cNvPr id="27" name="Line 23">
              <a:extLst>
                <a:ext uri="{FF2B5EF4-FFF2-40B4-BE49-F238E27FC236}">
                  <a16:creationId xmlns:a16="http://schemas.microsoft.com/office/drawing/2014/main" id="{FA6A8E44-F1C6-D47C-A6C0-1197B87C3B5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68" y="4176"/>
              <a:ext cx="96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8" name="Line 24">
            <a:extLst>
              <a:ext uri="{FF2B5EF4-FFF2-40B4-BE49-F238E27FC236}">
                <a16:creationId xmlns:a16="http://schemas.microsoft.com/office/drawing/2014/main" id="{BA3E0822-45D6-28A2-054C-5A56DA6F76B9}"/>
              </a:ext>
            </a:extLst>
          </p:cNvPr>
          <p:cNvSpPr>
            <a:spLocks noChangeShapeType="1"/>
          </p:cNvSpPr>
          <p:nvPr/>
        </p:nvSpPr>
        <p:spPr bwMode="auto">
          <a:xfrm>
            <a:off x="8760719" y="3938122"/>
            <a:ext cx="0" cy="304800"/>
          </a:xfrm>
          <a:prstGeom prst="line">
            <a:avLst/>
          </a:prstGeom>
          <a:noFill/>
          <a:ln w="5715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1" name="Rectangle 27">
                <a:extLst>
                  <a:ext uri="{FF2B5EF4-FFF2-40B4-BE49-F238E27FC236}">
                    <a16:creationId xmlns:a16="http://schemas.microsoft.com/office/drawing/2014/main" id="{70CB90D6-8FB8-238E-49CC-A691DED5E26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91394" y="1967255"/>
                <a:ext cx="8382000" cy="703398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/>
            </p:spPr>
            <p:txBody>
              <a:bodyPr>
                <a:spAutoFit/>
              </a:bodyPr>
              <a:lstStyle/>
              <a:p>
                <a:pPr eaLnBrk="1" hangingPunct="1">
                  <a:spcBef>
                    <a:spcPct val="50000"/>
                  </a:spcBef>
                  <a:defRPr/>
                </a:pPr>
                <a:r>
                  <a:rPr lang="en-US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Viết 1,4 </a:t>
                </a:r>
                <a:r>
                  <a:rPr lang="en-US" sz="2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dưới</a:t>
                </a:r>
                <a:r>
                  <a:rPr lang="en-US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dạng</a:t>
                </a:r>
                <a:r>
                  <a:rPr lang="en-US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phân</a:t>
                </a:r>
                <a:r>
                  <a:rPr lang="en-US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số</a:t>
                </a:r>
                <a:r>
                  <a:rPr lang="en-US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tối</a:t>
                </a:r>
                <a:r>
                  <a:rPr lang="en-US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giản</a:t>
                </a:r>
                <a:r>
                  <a:rPr lang="en-US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1,4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8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14</m:t>
                        </m:r>
                      </m:num>
                      <m:den>
                        <m:r>
                          <a:rPr lang="en-US" sz="28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10</m:t>
                        </m:r>
                      </m:den>
                    </m:f>
                    <m:r>
                      <a:rPr lang="en-US" sz="28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=</m:t>
                    </m:r>
                    <m:f>
                      <m:fPr>
                        <m:ctrlPr>
                          <a:rPr lang="en-US" sz="28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8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7</m:t>
                        </m:r>
                      </m:num>
                      <m:den>
                        <m:r>
                          <a:rPr lang="en-US" sz="28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5</m:t>
                        </m:r>
                      </m:den>
                    </m:f>
                  </m:oMath>
                </a14:m>
                <a:endParaRPr lang="en-US" sz="28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31" name="Rectangle 27">
                <a:extLst>
                  <a:ext uri="{FF2B5EF4-FFF2-40B4-BE49-F238E27FC236}">
                    <a16:creationId xmlns:a16="http://schemas.microsoft.com/office/drawing/2014/main" id="{70CB90D6-8FB8-238E-49CC-A691DED5E26D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91394" y="1967255"/>
                <a:ext cx="8382000" cy="703398"/>
              </a:xfrm>
              <a:prstGeom prst="rect">
                <a:avLst/>
              </a:prstGeom>
              <a:blipFill>
                <a:blip r:embed="rId3"/>
                <a:stretch>
                  <a:fillRect l="-1455" b="-10435"/>
                </a:stretch>
              </a:blipFill>
              <a:ln>
                <a:noFill/>
              </a:ln>
              <a:effectLst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2" name="Text Box 28">
            <a:extLst>
              <a:ext uri="{FF2B5EF4-FFF2-40B4-BE49-F238E27FC236}">
                <a16:creationId xmlns:a16="http://schemas.microsoft.com/office/drawing/2014/main" id="{518DC6AF-4C14-6BDF-0403-97BA972191B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39356" y="3434885"/>
            <a:ext cx="73025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b="1">
                <a:latin typeface="Tahoma" panose="020B0604030504040204" pitchFamily="34" charset="0"/>
                <a:cs typeface="Arial" panose="020B0604020202020204" pitchFamily="34" charset="0"/>
              </a:rPr>
              <a:t>-1</a:t>
            </a:r>
          </a:p>
        </p:txBody>
      </p:sp>
      <p:sp>
        <p:nvSpPr>
          <p:cNvPr id="33" name="Text Box 29">
            <a:extLst>
              <a:ext uri="{FF2B5EF4-FFF2-40B4-BE49-F238E27FC236}">
                <a16:creationId xmlns:a16="http://schemas.microsoft.com/office/drawing/2014/main" id="{7889FA21-EB15-22F9-B24E-3DBCB419128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10556" y="3393610"/>
            <a:ext cx="6858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b="1">
                <a:latin typeface="Tahoma" panose="020B0604030504040204" pitchFamily="34" charset="0"/>
                <a:cs typeface="Arial" panose="020B0604020202020204" pitchFamily="34" charset="0"/>
              </a:rPr>
              <a:t>-2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4" name="Rectangle 30">
                <a:extLst>
                  <a:ext uri="{FF2B5EF4-FFF2-40B4-BE49-F238E27FC236}">
                    <a16:creationId xmlns:a16="http://schemas.microsoft.com/office/drawing/2014/main" id="{085AE7A2-A158-8F47-19C5-4265D7DBED2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12400" y="1385846"/>
                <a:ext cx="11200638" cy="52322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/>
            </p:spPr>
            <p:txBody>
              <a:bodyPr wrap="square">
                <a:spAutoFit/>
              </a:bodyPr>
              <a:lstStyle/>
              <a:p>
                <a:pPr eaLnBrk="1" hangingPunct="1">
                  <a:spcBef>
                    <a:spcPct val="50000"/>
                  </a:spcBef>
                  <a:defRPr/>
                </a:pPr>
                <a:r>
                  <a:rPr lang="en-US" sz="2800" dirty="0" err="1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Ví</a:t>
                </a:r>
                <a:r>
                  <a:rPr lang="en-US" sz="2800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dirty="0" err="1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dụ</a:t>
                </a:r>
                <a:r>
                  <a:rPr lang="en-US" sz="2800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: </a:t>
                </a:r>
                <a:r>
                  <a:rPr lang="en-US" sz="2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Biểu</a:t>
                </a:r>
                <a:r>
                  <a:rPr lang="en-US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diễn</a:t>
                </a:r>
                <a:r>
                  <a:rPr lang="en-US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số hữu tỉ 1,4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𝑡𝑟</m:t>
                    </m:r>
                    <m:r>
                      <a:rPr lang="en-US" sz="28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ê</m:t>
                    </m:r>
                    <m:r>
                      <a:rPr lang="en-US" sz="28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𝑛</m:t>
                    </m:r>
                    <m:r>
                      <a:rPr lang="en-US" sz="28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 </m:t>
                    </m:r>
                    <m:r>
                      <a:rPr lang="en-US" sz="28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𝑡𝑟</m:t>
                    </m:r>
                    <m:r>
                      <a:rPr lang="en-US" sz="28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ụ</m:t>
                    </m:r>
                    <m:r>
                      <a:rPr lang="en-US" sz="28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𝑐</m:t>
                    </m:r>
                    <m:r>
                      <a:rPr lang="en-US" sz="28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 </m:t>
                    </m:r>
                    <m:r>
                      <a:rPr lang="en-US" sz="28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𝑠</m:t>
                    </m:r>
                    <m:r>
                      <a:rPr lang="en-US" sz="28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ố:</m:t>
                    </m:r>
                  </m:oMath>
                </a14:m>
                <a:endParaRPr lang="en-US" sz="28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34" name="Rectangle 30">
                <a:extLst>
                  <a:ext uri="{FF2B5EF4-FFF2-40B4-BE49-F238E27FC236}">
                    <a16:creationId xmlns:a16="http://schemas.microsoft.com/office/drawing/2014/main" id="{085AE7A2-A158-8F47-19C5-4265D7DBED2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12400" y="1385846"/>
                <a:ext cx="11200638" cy="523220"/>
              </a:xfrm>
              <a:prstGeom prst="rect">
                <a:avLst/>
              </a:prstGeom>
              <a:blipFill>
                <a:blip r:embed="rId4"/>
                <a:stretch>
                  <a:fillRect l="-1088" t="-11628" b="-31395"/>
                </a:stretch>
              </a:blipFill>
              <a:ln>
                <a:noFill/>
              </a:ln>
              <a:effectLst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5" name="Line 31">
            <a:extLst>
              <a:ext uri="{FF2B5EF4-FFF2-40B4-BE49-F238E27FC236}">
                <a16:creationId xmlns:a16="http://schemas.microsoft.com/office/drawing/2014/main" id="{CA1EDB88-BA25-E68E-59D7-3026716DA17F}"/>
              </a:ext>
            </a:extLst>
          </p:cNvPr>
          <p:cNvSpPr>
            <a:spLocks noChangeShapeType="1"/>
          </p:cNvSpPr>
          <p:nvPr/>
        </p:nvSpPr>
        <p:spPr bwMode="auto">
          <a:xfrm>
            <a:off x="5407919" y="3998447"/>
            <a:ext cx="0" cy="20955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" name="Line 32">
            <a:extLst>
              <a:ext uri="{FF2B5EF4-FFF2-40B4-BE49-F238E27FC236}">
                <a16:creationId xmlns:a16="http://schemas.microsoft.com/office/drawing/2014/main" id="{AB218CD2-E506-7346-80B3-0400A2165A22}"/>
              </a:ext>
            </a:extLst>
          </p:cNvPr>
          <p:cNvSpPr>
            <a:spLocks noChangeShapeType="1"/>
          </p:cNvSpPr>
          <p:nvPr/>
        </p:nvSpPr>
        <p:spPr bwMode="auto">
          <a:xfrm>
            <a:off x="6195475" y="4014322"/>
            <a:ext cx="0" cy="20955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" name="Line 33">
            <a:extLst>
              <a:ext uri="{FF2B5EF4-FFF2-40B4-BE49-F238E27FC236}">
                <a16:creationId xmlns:a16="http://schemas.microsoft.com/office/drawing/2014/main" id="{D6C4EC85-31E3-2EC2-1308-8B58C3FF9721}"/>
              </a:ext>
            </a:extLst>
          </p:cNvPr>
          <p:cNvSpPr>
            <a:spLocks noChangeShapeType="1"/>
          </p:cNvSpPr>
          <p:nvPr/>
        </p:nvSpPr>
        <p:spPr bwMode="auto">
          <a:xfrm>
            <a:off x="6559169" y="3985747"/>
            <a:ext cx="0" cy="20955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39" name="Group 35">
            <a:extLst>
              <a:ext uri="{FF2B5EF4-FFF2-40B4-BE49-F238E27FC236}">
                <a16:creationId xmlns:a16="http://schemas.microsoft.com/office/drawing/2014/main" id="{6A4CCD83-A329-FA9B-DEAD-C9C443E9AB3A}"/>
              </a:ext>
            </a:extLst>
          </p:cNvPr>
          <p:cNvGrpSpPr>
            <a:grpSpLocks/>
          </p:cNvGrpSpPr>
          <p:nvPr/>
        </p:nvGrpSpPr>
        <p:grpSpPr bwMode="auto">
          <a:xfrm>
            <a:off x="6779519" y="4309597"/>
            <a:ext cx="609600" cy="609600"/>
            <a:chOff x="1920" y="3984"/>
            <a:chExt cx="384" cy="384"/>
          </a:xfrm>
        </p:grpSpPr>
        <p:sp>
          <p:nvSpPr>
            <p:cNvPr id="40" name="Text Box 36">
              <a:extLst>
                <a:ext uri="{FF2B5EF4-FFF2-40B4-BE49-F238E27FC236}">
                  <a16:creationId xmlns:a16="http://schemas.microsoft.com/office/drawing/2014/main" id="{D1D75445-5EAF-4B8B-9844-46A06FC6C6E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920" y="3984"/>
              <a:ext cx="336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1800" b="1" dirty="0">
                  <a:latin typeface="Tahoma" panose="020B0604030504040204" pitchFamily="34" charset="0"/>
                  <a:cs typeface="Arial" panose="020B0604020202020204" pitchFamily="34" charset="0"/>
                </a:rPr>
                <a:t>5</a:t>
              </a:r>
            </a:p>
          </p:txBody>
        </p:sp>
        <p:sp>
          <p:nvSpPr>
            <p:cNvPr id="41" name="Text Box 37">
              <a:extLst>
                <a:ext uri="{FF2B5EF4-FFF2-40B4-BE49-F238E27FC236}">
                  <a16:creationId xmlns:a16="http://schemas.microsoft.com/office/drawing/2014/main" id="{BF04161E-0BA9-79C6-E58F-D5ED82719C1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920" y="4137"/>
              <a:ext cx="384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1800" b="1" dirty="0">
                  <a:latin typeface="Tahoma" panose="020B0604030504040204" pitchFamily="34" charset="0"/>
                  <a:cs typeface="Arial" panose="020B0604020202020204" pitchFamily="34" charset="0"/>
                </a:rPr>
                <a:t>5</a:t>
              </a:r>
            </a:p>
          </p:txBody>
        </p:sp>
        <p:sp>
          <p:nvSpPr>
            <p:cNvPr id="42" name="Line 38">
              <a:extLst>
                <a:ext uri="{FF2B5EF4-FFF2-40B4-BE49-F238E27FC236}">
                  <a16:creationId xmlns:a16="http://schemas.microsoft.com/office/drawing/2014/main" id="{E824B883-8BD6-F662-386F-FD0B23D4F42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68" y="4176"/>
              <a:ext cx="96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56" name="Text Box 56">
                <a:extLst>
                  <a:ext uri="{FF2B5EF4-FFF2-40B4-BE49-F238E27FC236}">
                    <a16:creationId xmlns:a16="http://schemas.microsoft.com/office/drawing/2014/main" id="{5D20F447-66F9-8CF2-9D8B-775931730EE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0" y="5930164"/>
                <a:ext cx="11268206" cy="98924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50000"/>
                  </a:spcBef>
                  <a:buFontTx/>
                  <a:buNone/>
                </a:pPr>
                <a:r>
                  <a:rPr lang="en-US" alt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- </a:t>
                </a:r>
                <a:r>
                  <a:rPr lang="en-US" altLang="en-US" sz="2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Đi</a:t>
                </a:r>
                <a:r>
                  <a:rPr lang="en-US" alt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theo</a:t>
                </a:r>
                <a:r>
                  <a:rPr lang="en-US" alt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chiều</a:t>
                </a:r>
                <a:r>
                  <a:rPr lang="en-US" alt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dương</a:t>
                </a:r>
                <a:r>
                  <a:rPr lang="en-US" alt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trên</a:t>
                </a:r>
                <a:r>
                  <a:rPr lang="en-US" alt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trục</a:t>
                </a:r>
                <a:r>
                  <a:rPr lang="en-US" alt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số</a:t>
                </a:r>
                <a:r>
                  <a:rPr lang="en-US" alt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</a:t>
                </a:r>
                <a:r>
                  <a:rPr lang="en-US" altLang="en-US" sz="2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bắt</a:t>
                </a:r>
                <a:r>
                  <a:rPr lang="en-US" alt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đầu</a:t>
                </a:r>
                <a:r>
                  <a:rPr lang="en-US" alt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từ</a:t>
                </a:r>
                <a:r>
                  <a:rPr lang="en-US" alt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điểm</a:t>
                </a:r>
                <a:r>
                  <a:rPr lang="en-US" alt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0 ta </a:t>
                </a:r>
                <a:r>
                  <a:rPr lang="en-US" altLang="en-US" sz="2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lấy</a:t>
                </a:r>
                <a:r>
                  <a:rPr lang="en-US" alt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5 </a:t>
                </a:r>
                <a:r>
                  <a:rPr lang="en-US" altLang="en-US" sz="2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đơn</a:t>
                </a:r>
                <a:r>
                  <a:rPr lang="en-US" alt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vị</a:t>
                </a:r>
                <a:r>
                  <a:rPr lang="en-US" alt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mới</a:t>
                </a:r>
                <a:r>
                  <a:rPr lang="en-US" alt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đến</a:t>
                </a:r>
                <a:r>
                  <a:rPr lang="en-US" alt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điểm</a:t>
                </a:r>
                <a:r>
                  <a:rPr lang="en-US" alt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A. </a:t>
                </a:r>
                <a:r>
                  <a:rPr lang="en-US" altLang="en-US" sz="2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Điểm</a:t>
                </a:r>
                <a:r>
                  <a:rPr lang="en-US" alt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A </a:t>
                </a:r>
                <a:r>
                  <a:rPr lang="en-US" altLang="en-US" sz="2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biểu</a:t>
                </a:r>
                <a:r>
                  <a:rPr lang="en-US" alt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diện</a:t>
                </a:r>
                <a:r>
                  <a:rPr lang="en-US" alt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số</a:t>
                </a:r>
                <a:r>
                  <a:rPr lang="en-US" alt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hữu</a:t>
                </a:r>
                <a:r>
                  <a:rPr lang="en-US" alt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tỉ</a:t>
                </a:r>
                <a:r>
                  <a:rPr lang="en-US" alt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en-US" sz="240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altLang="en-US" sz="24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5</m:t>
                        </m:r>
                      </m:num>
                      <m:den>
                        <m:r>
                          <a:rPr lang="en-US" altLang="en-US" sz="24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4</m:t>
                        </m:r>
                      </m:den>
                    </m:f>
                    <m:r>
                      <a:rPr lang="en-US" altLang="en-US" sz="24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.</m:t>
                    </m:r>
                  </m:oMath>
                </a14:m>
                <a:endParaRPr lang="en-US" altLang="en-US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56" name="Text Box 56">
                <a:extLst>
                  <a:ext uri="{FF2B5EF4-FFF2-40B4-BE49-F238E27FC236}">
                    <a16:creationId xmlns:a16="http://schemas.microsoft.com/office/drawing/2014/main" id="{5D20F447-66F9-8CF2-9D8B-775931730EE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0" y="5930164"/>
                <a:ext cx="11268206" cy="989245"/>
              </a:xfrm>
              <a:prstGeom prst="rect">
                <a:avLst/>
              </a:prstGeom>
              <a:blipFill>
                <a:blip r:embed="rId5"/>
                <a:stretch>
                  <a:fillRect l="-812" t="-4938" b="-5556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7" name="Oval 57">
            <a:extLst>
              <a:ext uri="{FF2B5EF4-FFF2-40B4-BE49-F238E27FC236}">
                <a16:creationId xmlns:a16="http://schemas.microsoft.com/office/drawing/2014/main" id="{C60CC4E9-C22F-74CF-5109-7ABC2706F4D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03319" y="2366575"/>
            <a:ext cx="609600" cy="361950"/>
          </a:xfrm>
          <a:prstGeom prst="ellipse">
            <a:avLst/>
          </a:prstGeom>
          <a:noFill/>
          <a:ln w="57150">
            <a:solidFill>
              <a:srgbClr val="CC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58" name="Text Box 58">
            <a:extLst>
              <a:ext uri="{FF2B5EF4-FFF2-40B4-BE49-F238E27FC236}">
                <a16:creationId xmlns:a16="http://schemas.microsoft.com/office/drawing/2014/main" id="{EF4AE826-EE21-C739-E95D-E2714EFFD9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35069" y="3455522"/>
            <a:ext cx="7302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b="1" dirty="0">
                <a:latin typeface="Tahoma" panose="020B0604030504040204" pitchFamily="34" charset="0"/>
                <a:cs typeface="Arial" panose="020B0604020202020204" pitchFamily="34" charset="0"/>
              </a:rPr>
              <a:t>1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9" name="Text Box 56">
                <a:extLst>
                  <a:ext uri="{FF2B5EF4-FFF2-40B4-BE49-F238E27FC236}">
                    <a16:creationId xmlns:a16="http://schemas.microsoft.com/office/drawing/2014/main" id="{A20D24EB-4191-104F-D5B7-238093222497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-75775" y="4938629"/>
                <a:ext cx="12338987" cy="98321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50000"/>
                  </a:spcBef>
                  <a:buNone/>
                </a:pPr>
                <a:r>
                  <a:rPr lang="en-US" alt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- Chia </a:t>
                </a:r>
                <a:r>
                  <a:rPr lang="en-US" altLang="en-US" sz="2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mỗi</a:t>
                </a:r>
                <a:r>
                  <a:rPr lang="en-US" alt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đoạn</a:t>
                </a:r>
                <a:r>
                  <a:rPr lang="en-US" alt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thẳng</a:t>
                </a:r>
                <a:r>
                  <a:rPr lang="en-US" alt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đơn</a:t>
                </a:r>
                <a:r>
                  <a:rPr lang="en-US" alt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vị</a:t>
                </a:r>
                <a:r>
                  <a:rPr lang="en-US" alt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( </a:t>
                </a:r>
                <a:r>
                  <a:rPr lang="en-US" altLang="en-US" sz="2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chẳng</a:t>
                </a:r>
                <a:r>
                  <a:rPr lang="en-US" alt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hạn</a:t>
                </a:r>
                <a:r>
                  <a:rPr lang="en-US" alt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từ</a:t>
                </a:r>
                <a:r>
                  <a:rPr lang="en-US" alt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điểm</a:t>
                </a:r>
                <a:r>
                  <a:rPr lang="en-US" alt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0 </a:t>
                </a:r>
                <a:r>
                  <a:rPr lang="en-US" altLang="en-US" sz="2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đến</a:t>
                </a:r>
                <a:r>
                  <a:rPr lang="en-US" alt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1) </a:t>
                </a:r>
                <a:r>
                  <a:rPr lang="en-US" altLang="en-US" sz="2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thành</a:t>
                </a:r>
                <a:r>
                  <a:rPr lang="en-US" alt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4 </a:t>
                </a:r>
                <a:r>
                  <a:rPr lang="en-US" altLang="en-US" sz="2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phần</a:t>
                </a:r>
                <a:r>
                  <a:rPr lang="en-US" alt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bằng</a:t>
                </a:r>
                <a:r>
                  <a:rPr lang="en-US" alt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nhau</a:t>
                </a:r>
                <a:r>
                  <a:rPr lang="en-US" alt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</a:t>
                </a:r>
                <a:r>
                  <a:rPr lang="en-US" altLang="en-US" sz="2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lấy</a:t>
                </a:r>
                <a:r>
                  <a:rPr lang="en-US" alt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mỗi</a:t>
                </a:r>
                <a:r>
                  <a:rPr lang="en-US" alt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đoạn</a:t>
                </a:r>
                <a:r>
                  <a:rPr lang="en-US" alt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làm</a:t>
                </a:r>
                <a:r>
                  <a:rPr lang="en-US" alt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đơn</a:t>
                </a:r>
                <a:r>
                  <a:rPr lang="en-US" alt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vị</a:t>
                </a:r>
                <a:r>
                  <a:rPr lang="en-US" alt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mới</a:t>
                </a:r>
                <a:r>
                  <a:rPr lang="en-US" alt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( </a:t>
                </a:r>
                <a:r>
                  <a:rPr lang="en-US" altLang="en-US" sz="2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đơn</a:t>
                </a:r>
                <a:r>
                  <a:rPr lang="en-US" alt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vị</a:t>
                </a:r>
                <a:r>
                  <a:rPr lang="en-US" alt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mới</a:t>
                </a:r>
                <a:r>
                  <a:rPr lang="en-US" alt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bằng</a:t>
                </a:r>
                <a:r>
                  <a:rPr lang="en-US" alt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en-US" sz="240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altLang="en-US" sz="24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1</m:t>
                        </m:r>
                      </m:num>
                      <m:den>
                        <m:r>
                          <a:rPr lang="en-US" altLang="en-US" sz="24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4</m:t>
                        </m:r>
                      </m:den>
                    </m:f>
                    <m:r>
                      <a:rPr lang="en-US" altLang="en-US" sz="24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  </m:t>
                    </m:r>
                    <m:r>
                      <a:rPr lang="en-US" altLang="en-US" sz="2400" b="0" i="0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đơ</m:t>
                    </m:r>
                    <m:r>
                      <m:rPr>
                        <m:sty m:val="p"/>
                      </m:rPr>
                      <a:rPr lang="en-US" altLang="en-US" sz="2400" b="0" i="0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n</m:t>
                    </m:r>
                    <m:r>
                      <a:rPr lang="en-US" altLang="en-US" sz="2400" b="0" i="0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altLang="en-US" sz="2400" b="0" i="0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v</m:t>
                    </m:r>
                    <m:r>
                      <a:rPr lang="en-US" altLang="en-US" sz="2400" b="0" i="0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ị </m:t>
                    </m:r>
                    <m:r>
                      <m:rPr>
                        <m:sty m:val="p"/>
                      </m:rPr>
                      <a:rPr lang="en-US" altLang="en-US" sz="2400" b="0" i="0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c</m:t>
                    </m:r>
                    <m:r>
                      <a:rPr lang="en-US" altLang="en-US" sz="2400" b="0" i="0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ũ)</m:t>
                    </m:r>
                  </m:oMath>
                </a14:m>
                <a:endParaRPr lang="en-US" altLang="en-US" sz="2400" b="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59" name="Text Box 56">
                <a:extLst>
                  <a:ext uri="{FF2B5EF4-FFF2-40B4-BE49-F238E27FC236}">
                    <a16:creationId xmlns:a16="http://schemas.microsoft.com/office/drawing/2014/main" id="{A20D24EB-4191-104F-D5B7-23809322249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-75775" y="4938629"/>
                <a:ext cx="12338987" cy="983218"/>
              </a:xfrm>
              <a:prstGeom prst="rect">
                <a:avLst/>
              </a:prstGeom>
              <a:blipFill>
                <a:blip r:embed="rId6"/>
                <a:stretch>
                  <a:fillRect l="-791" t="-4969" b="-5590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4" name="Oval 57">
            <a:extLst>
              <a:ext uri="{FF2B5EF4-FFF2-40B4-BE49-F238E27FC236}">
                <a16:creationId xmlns:a16="http://schemas.microsoft.com/office/drawing/2014/main" id="{8BA10A51-D0D1-4506-1E00-F63E4B62968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03319" y="1937950"/>
            <a:ext cx="609600" cy="361950"/>
          </a:xfrm>
          <a:prstGeom prst="ellipse">
            <a:avLst/>
          </a:prstGeom>
          <a:noFill/>
          <a:ln w="57150">
            <a:solidFill>
              <a:srgbClr val="000099"/>
            </a:solidFill>
            <a:round/>
            <a:headEnd/>
            <a:tailEnd/>
          </a:ln>
          <a:effectLst/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endParaRPr lang="en-US" altLang="en-US" dirty="0">
              <a:solidFill>
                <a:srgbClr val="FF0000"/>
              </a:solidFill>
              <a:highlight>
                <a:srgbClr val="000080"/>
              </a:highlight>
            </a:endParaRPr>
          </a:p>
        </p:txBody>
      </p:sp>
      <p:sp>
        <p:nvSpPr>
          <p:cNvPr id="65" name="Text Box 58">
            <a:extLst>
              <a:ext uri="{FF2B5EF4-FFF2-40B4-BE49-F238E27FC236}">
                <a16:creationId xmlns:a16="http://schemas.microsoft.com/office/drawing/2014/main" id="{B3B4FB7F-9495-519F-A6BB-A01221DD438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54069" y="3518656"/>
            <a:ext cx="7302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b="1" dirty="0">
                <a:solidFill>
                  <a:srgbClr val="FF0000"/>
                </a:solidFill>
                <a:latin typeface="Tahoma" panose="020B0604030504040204" pitchFamily="34" charset="0"/>
                <a:cs typeface="Arial" panose="020B0604020202020204" pitchFamily="34" charset="0"/>
              </a:rPr>
              <a:t>A</a:t>
            </a:r>
          </a:p>
        </p:txBody>
      </p:sp>
      <p:sp>
        <p:nvSpPr>
          <p:cNvPr id="66" name="Line 32">
            <a:extLst>
              <a:ext uri="{FF2B5EF4-FFF2-40B4-BE49-F238E27FC236}">
                <a16:creationId xmlns:a16="http://schemas.microsoft.com/office/drawing/2014/main" id="{D8B5C5A4-BC04-DDCD-708B-13031BCFCF3D}"/>
              </a:ext>
            </a:extLst>
          </p:cNvPr>
          <p:cNvSpPr>
            <a:spLocks noChangeShapeType="1"/>
          </p:cNvSpPr>
          <p:nvPr/>
        </p:nvSpPr>
        <p:spPr bwMode="auto">
          <a:xfrm>
            <a:off x="6559169" y="3985017"/>
            <a:ext cx="0" cy="20955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67" name="Group 20">
            <a:extLst>
              <a:ext uri="{FF2B5EF4-FFF2-40B4-BE49-F238E27FC236}">
                <a16:creationId xmlns:a16="http://schemas.microsoft.com/office/drawing/2014/main" id="{4902BE55-FA36-E0BE-0CE6-6F670DECBFDA}"/>
              </a:ext>
            </a:extLst>
          </p:cNvPr>
          <p:cNvGrpSpPr>
            <a:grpSpLocks/>
          </p:cNvGrpSpPr>
          <p:nvPr/>
        </p:nvGrpSpPr>
        <p:grpSpPr bwMode="auto">
          <a:xfrm>
            <a:off x="6411432" y="4291795"/>
            <a:ext cx="481818" cy="609600"/>
            <a:chOff x="1920" y="3984"/>
            <a:chExt cx="384" cy="384"/>
          </a:xfrm>
        </p:grpSpPr>
        <p:sp>
          <p:nvSpPr>
            <p:cNvPr id="68" name="Text Box 21">
              <a:extLst>
                <a:ext uri="{FF2B5EF4-FFF2-40B4-BE49-F238E27FC236}">
                  <a16:creationId xmlns:a16="http://schemas.microsoft.com/office/drawing/2014/main" id="{CB09A1AA-5060-21BB-814F-8F28FDFCD23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920" y="3984"/>
              <a:ext cx="336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1800" b="1" dirty="0">
                  <a:latin typeface="Tahoma" panose="020B0604030504040204" pitchFamily="34" charset="0"/>
                  <a:cs typeface="Arial" panose="020B0604020202020204" pitchFamily="34" charset="0"/>
                </a:rPr>
                <a:t>4</a:t>
              </a:r>
            </a:p>
          </p:txBody>
        </p:sp>
        <p:sp>
          <p:nvSpPr>
            <p:cNvPr id="69" name="Text Box 22">
              <a:extLst>
                <a:ext uri="{FF2B5EF4-FFF2-40B4-BE49-F238E27FC236}">
                  <a16:creationId xmlns:a16="http://schemas.microsoft.com/office/drawing/2014/main" id="{D8331ED8-0FD9-DF3C-D407-6BFF0A0AE2F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920" y="4137"/>
              <a:ext cx="384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1800" b="1" dirty="0">
                  <a:latin typeface="Tahoma" panose="020B0604030504040204" pitchFamily="34" charset="0"/>
                  <a:cs typeface="Arial" panose="020B0604020202020204" pitchFamily="34" charset="0"/>
                </a:rPr>
                <a:t>5</a:t>
              </a:r>
            </a:p>
          </p:txBody>
        </p:sp>
        <p:sp>
          <p:nvSpPr>
            <p:cNvPr id="70" name="Line 23">
              <a:extLst>
                <a:ext uri="{FF2B5EF4-FFF2-40B4-BE49-F238E27FC236}">
                  <a16:creationId xmlns:a16="http://schemas.microsoft.com/office/drawing/2014/main" id="{28AD72F7-C5FE-A4C6-40DB-ED34E218E7B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68" y="4176"/>
              <a:ext cx="96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8464067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500"/>
                            </p:stCondLst>
                            <p:childTnLst>
                              <p:par>
                                <p:cTn id="30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000"/>
                            </p:stCondLst>
                            <p:childTnLst>
                              <p:par>
                                <p:cTn id="37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500"/>
                            </p:stCondLst>
                            <p:childTnLst>
                              <p:par>
                                <p:cTn id="41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2000"/>
                            </p:stCondLst>
                            <p:childTnLst>
                              <p:par>
                                <p:cTn id="45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2500"/>
                            </p:stCondLst>
                            <p:childTnLst>
                              <p:par>
                                <p:cTn id="49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3000"/>
                            </p:stCondLst>
                            <p:childTnLst>
                              <p:par>
                                <p:cTn id="53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3500"/>
                            </p:stCondLst>
                            <p:childTnLst>
                              <p:par>
                                <p:cTn id="57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9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4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1000"/>
                            </p:stCondLst>
                            <p:childTnLst>
                              <p:par>
                                <p:cTn id="73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5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1500"/>
                            </p:stCondLst>
                            <p:childTnLst>
                              <p:par>
                                <p:cTn id="77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2000"/>
                            </p:stCondLst>
                            <p:childTnLst>
                              <p:par>
                                <p:cTn id="81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2500"/>
                            </p:stCondLst>
                            <p:childTnLst>
                              <p:par>
                                <p:cTn id="85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3000"/>
                            </p:stCondLst>
                            <p:childTnLst>
                              <p:par>
                                <p:cTn id="89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1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3500"/>
                            </p:stCondLst>
                            <p:childTnLst>
                              <p:par>
                                <p:cTn id="93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>
                            <p:stCondLst>
                              <p:cond delay="4000"/>
                            </p:stCondLst>
                            <p:childTnLst>
                              <p:par>
                                <p:cTn id="97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9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>
                            <p:stCondLst>
                              <p:cond delay="4500"/>
                            </p:stCondLst>
                            <p:childTnLst>
                              <p:par>
                                <p:cTn id="101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3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>
                            <p:stCondLst>
                              <p:cond delay="5000"/>
                            </p:stCondLst>
                            <p:childTnLst>
                              <p:par>
                                <p:cTn id="105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7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6" dur="1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7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3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8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9" fill="hold">
                            <p:stCondLst>
                              <p:cond delay="500"/>
                            </p:stCondLst>
                            <p:childTnLst>
                              <p:par>
                                <p:cTn id="130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2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3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3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6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3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9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4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2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43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1" grpId="0"/>
      <p:bldP spid="12" grpId="0"/>
      <p:bldP spid="31" grpId="0" animBg="1"/>
      <p:bldP spid="32" grpId="0"/>
      <p:bldP spid="33" grpId="0"/>
      <p:bldP spid="34" grpId="0" animBg="1"/>
      <p:bldP spid="56" grpId="0"/>
      <p:bldP spid="57" grpId="0" animBg="1"/>
      <p:bldP spid="57" grpId="1" animBg="1"/>
      <p:bldP spid="58" grpId="0"/>
      <p:bldP spid="59" grpId="0"/>
      <p:bldP spid="64" grpId="0" animBg="1"/>
      <p:bldP spid="6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4" descr="Bouquet">
            <a:extLst>
              <a:ext uri="{FF2B5EF4-FFF2-40B4-BE49-F238E27FC236}">
                <a16:creationId xmlns:a16="http://schemas.microsoft.com/office/drawing/2014/main" id="{35BC01C3-AB83-9F89-9994-D416225C84B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11406" y="0"/>
            <a:ext cx="7273508" cy="886637"/>
          </a:xfrm>
          <a:prstGeom prst="bevel">
            <a:avLst>
              <a:gd name="adj" fmla="val 12500"/>
            </a:avLst>
          </a:prstGeom>
          <a:blipFill dpi="0" rotWithShape="1">
            <a:blip r:embed="rId2"/>
            <a:srcRect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§</a:t>
            </a:r>
            <a:r>
              <a:rPr lang="en-US" altLang="en-US" sz="38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1. TẬP HỢP Q CÁC SỐ HỮU TỈ</a:t>
            </a:r>
          </a:p>
        </p:txBody>
      </p:sp>
      <p:sp>
        <p:nvSpPr>
          <p:cNvPr id="5" name="Text Box 3">
            <a:extLst>
              <a:ext uri="{FF2B5EF4-FFF2-40B4-BE49-F238E27FC236}">
                <a16:creationId xmlns:a16="http://schemas.microsoft.com/office/drawing/2014/main" id="{F230D659-D204-08FF-E6D3-C3CE2FA68D4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234265" y="886637"/>
            <a:ext cx="6169845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4000" dirty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000" dirty="0">
                <a:solidFill>
                  <a:srgbClr val="FF0000"/>
                </a:solidFill>
                <a:latin typeface="Times New Roman" panose="02020603050405020304" pitchFamily="18" charset="0"/>
              </a:rPr>
              <a:t>III: </a:t>
            </a:r>
            <a:r>
              <a:rPr lang="en-US" altLang="en-US" sz="30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Số</a:t>
            </a:r>
            <a:r>
              <a:rPr lang="en-US" altLang="en-US" sz="3000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0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đối</a:t>
            </a:r>
            <a:r>
              <a:rPr lang="en-US" altLang="en-US" sz="3000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0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của</a:t>
            </a:r>
            <a:r>
              <a:rPr lang="en-US" altLang="en-US" sz="3000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0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một</a:t>
            </a:r>
            <a:r>
              <a:rPr lang="en-US" altLang="en-US" sz="3000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0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số</a:t>
            </a:r>
            <a:r>
              <a:rPr lang="en-US" altLang="en-US" sz="3000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0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hữu</a:t>
            </a:r>
            <a:r>
              <a:rPr lang="en-US" altLang="en-US" sz="3000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0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tỉ</a:t>
            </a:r>
            <a:r>
              <a:rPr lang="en-US" altLang="en-US" sz="3000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</a:p>
        </p:txBody>
      </p:sp>
      <p:grpSp>
        <p:nvGrpSpPr>
          <p:cNvPr id="6" name="Group 149">
            <a:extLst>
              <a:ext uri="{FF2B5EF4-FFF2-40B4-BE49-F238E27FC236}">
                <a16:creationId xmlns:a16="http://schemas.microsoft.com/office/drawing/2014/main" id="{F07DF84E-108E-09BB-7A57-E50F4AD438D3}"/>
              </a:ext>
            </a:extLst>
          </p:cNvPr>
          <p:cNvGrpSpPr>
            <a:grpSpLocks/>
          </p:cNvGrpSpPr>
          <p:nvPr/>
        </p:nvGrpSpPr>
        <p:grpSpPr bwMode="auto">
          <a:xfrm>
            <a:off x="1688884" y="3452280"/>
            <a:ext cx="8115300" cy="769936"/>
            <a:chOff x="264" y="1031"/>
            <a:chExt cx="5112" cy="485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0" name="Rectangle 101">
                  <a:extLst>
                    <a:ext uri="{FF2B5EF4-FFF2-40B4-BE49-F238E27FC236}">
                      <a16:creationId xmlns:a16="http://schemas.microsoft.com/office/drawing/2014/main" id="{2014D0E8-306E-39D3-1DF6-E3F784EAE3E0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 flipH="1">
                  <a:off x="817" y="1097"/>
                  <a:ext cx="275" cy="40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 lIns="0" tIns="0" rIns="0" bIns="0">
                  <a:spAutoFit/>
                </a:bodyPr>
                <a:lstStyle>
                  <a:lvl1pPr>
                    <a:spcBef>
                      <a:spcPts val="600"/>
                    </a:spcBef>
                    <a:buClr>
                      <a:schemeClr val="accent1"/>
                    </a:buClr>
                    <a:buSzPct val="76000"/>
                    <a:buFont typeface="Wingdings 3" panose="05040102010807070707" pitchFamily="18" charset="2"/>
                    <a:buChar char=""/>
                    <a:defRPr sz="2600">
                      <a:solidFill>
                        <a:schemeClr val="tx1"/>
                      </a:solidFill>
                      <a:latin typeface="Gill Sans MT" panose="020B0502020104020203" pitchFamily="34" charset="0"/>
                    </a:defRPr>
                  </a:lvl1pPr>
                  <a:lvl2pPr marL="742950" indent="-285750">
                    <a:spcBef>
                      <a:spcPts val="500"/>
                    </a:spcBef>
                    <a:buClr>
                      <a:schemeClr val="accent2"/>
                    </a:buClr>
                    <a:buSzPct val="76000"/>
                    <a:buFont typeface="Wingdings 3" panose="05040102010807070707" pitchFamily="18" charset="2"/>
                    <a:buChar char=""/>
                    <a:defRPr sz="2300">
                      <a:solidFill>
                        <a:schemeClr val="tx2"/>
                      </a:solidFill>
                      <a:latin typeface="Gill Sans MT" panose="020B0502020104020203" pitchFamily="34" charset="0"/>
                    </a:defRPr>
                  </a:lvl2pPr>
                  <a:lvl3pPr marL="1143000" indent="-228600">
                    <a:spcBef>
                      <a:spcPts val="500"/>
                    </a:spcBef>
                    <a:buClr>
                      <a:srgbClr val="BCBCBC"/>
                    </a:buClr>
                    <a:buSzPct val="76000"/>
                    <a:buFont typeface="Wingdings 3" panose="05040102010807070707" pitchFamily="18" charset="2"/>
                    <a:buChar char=""/>
                    <a:defRPr sz="2000">
                      <a:solidFill>
                        <a:schemeClr val="tx1"/>
                      </a:solidFill>
                      <a:latin typeface="Gill Sans MT" panose="020B0502020104020203" pitchFamily="34" charset="0"/>
                    </a:defRPr>
                  </a:lvl3pPr>
                  <a:lvl4pPr marL="1600200" indent="-228600">
                    <a:spcBef>
                      <a:spcPts val="400"/>
                    </a:spcBef>
                    <a:buClr>
                      <a:srgbClr val="8BA2B4"/>
                    </a:buClr>
                    <a:buSzPct val="70000"/>
                    <a:buFont typeface="Wingdings" panose="05000000000000000000" pitchFamily="2" charset="2"/>
                    <a:buChar char=""/>
                    <a:defRPr sz="2000">
                      <a:solidFill>
                        <a:schemeClr val="tx1"/>
                      </a:solidFill>
                      <a:latin typeface="Gill Sans MT" panose="020B0502020104020203" pitchFamily="34" charset="0"/>
                    </a:defRPr>
                  </a:lvl4pPr>
                  <a:lvl5pPr marL="2057400" indent="-228600">
                    <a:spcBef>
                      <a:spcPts val="300"/>
                    </a:spcBef>
                    <a:buClr>
                      <a:schemeClr val="accent2"/>
                    </a:buClr>
                    <a:buSzPct val="70000"/>
                    <a:buFont typeface="Wingdings" panose="05000000000000000000" pitchFamily="2" charset="2"/>
                    <a:buChar char=""/>
                    <a:defRPr sz="1600">
                      <a:solidFill>
                        <a:schemeClr val="tx1"/>
                      </a:solidFill>
                      <a:latin typeface="Gill Sans MT" panose="020B0502020104020203" pitchFamily="34" charset="0"/>
                    </a:defRPr>
                  </a:lvl5pPr>
                  <a:lvl6pPr marL="2514600" indent="-228600" eaLnBrk="0" fontAlgn="base" hangingPunct="0">
                    <a:spcBef>
                      <a:spcPts val="3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70000"/>
                    <a:buFont typeface="Wingdings" panose="05000000000000000000" pitchFamily="2" charset="2"/>
                    <a:buChar char=""/>
                    <a:defRPr sz="1600">
                      <a:solidFill>
                        <a:schemeClr val="tx1"/>
                      </a:solidFill>
                      <a:latin typeface="Gill Sans MT" panose="020B0502020104020203" pitchFamily="34" charset="0"/>
                    </a:defRPr>
                  </a:lvl6pPr>
                  <a:lvl7pPr marL="2971800" indent="-228600" eaLnBrk="0" fontAlgn="base" hangingPunct="0">
                    <a:spcBef>
                      <a:spcPts val="3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70000"/>
                    <a:buFont typeface="Wingdings" panose="05000000000000000000" pitchFamily="2" charset="2"/>
                    <a:buChar char=""/>
                    <a:defRPr sz="1600">
                      <a:solidFill>
                        <a:schemeClr val="tx1"/>
                      </a:solidFill>
                      <a:latin typeface="Gill Sans MT" panose="020B0502020104020203" pitchFamily="34" charset="0"/>
                    </a:defRPr>
                  </a:lvl7pPr>
                  <a:lvl8pPr marL="3429000" indent="-228600" eaLnBrk="0" fontAlgn="base" hangingPunct="0">
                    <a:spcBef>
                      <a:spcPts val="3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70000"/>
                    <a:buFont typeface="Wingdings" panose="05000000000000000000" pitchFamily="2" charset="2"/>
                    <a:buChar char=""/>
                    <a:defRPr sz="1600">
                      <a:solidFill>
                        <a:schemeClr val="tx1"/>
                      </a:solidFill>
                      <a:latin typeface="Gill Sans MT" panose="020B0502020104020203" pitchFamily="34" charset="0"/>
                    </a:defRPr>
                  </a:lvl8pPr>
                  <a:lvl9pPr marL="3886200" indent="-228600" eaLnBrk="0" fontAlgn="base" hangingPunct="0">
                    <a:spcBef>
                      <a:spcPts val="3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70000"/>
                    <a:buFont typeface="Wingdings" panose="05000000000000000000" pitchFamily="2" charset="2"/>
                    <a:buChar char=""/>
                    <a:defRPr sz="1600">
                      <a:solidFill>
                        <a:schemeClr val="tx1"/>
                      </a:solidFill>
                      <a:latin typeface="Gill Sans MT" panose="020B0502020104020203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r>
                    <a:rPr lang="en-US" altLang="en-US" sz="2800" b="1" dirty="0">
                      <a:solidFill>
                        <a:srgbClr val="FF0066"/>
                      </a:solidFill>
                      <a:latin typeface="Times New Roman" panose="02020603050405020304" pitchFamily="18" charset="0"/>
                    </a:rPr>
                    <a:t>-</a:t>
                  </a:r>
                  <a14:m>
                    <m:oMath xmlns:m="http://schemas.openxmlformats.org/officeDocument/2006/math">
                      <m:f>
                        <m:fPr>
                          <m:ctrlPr>
                            <a:rPr lang="en-US" altLang="en-US" sz="2800" b="1" i="1" smtClean="0">
                              <a:solidFill>
                                <a:srgbClr val="FF0066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altLang="en-US" sz="2800" b="1" i="1" smtClean="0">
                              <a:solidFill>
                                <a:srgbClr val="FF0066"/>
                              </a:solidFill>
                              <a:latin typeface="Cambria Math" panose="02040503050406030204" pitchFamily="18" charset="0"/>
                            </a:rPr>
                            <m:t>𝟓</m:t>
                          </m:r>
                        </m:num>
                        <m:den>
                          <m:r>
                            <a:rPr lang="en-US" altLang="en-US" sz="2800" b="1" i="1" smtClean="0">
                              <a:solidFill>
                                <a:srgbClr val="FF0066"/>
                              </a:solidFill>
                              <a:latin typeface="Cambria Math" panose="02040503050406030204" pitchFamily="18" charset="0"/>
                            </a:rPr>
                            <m:t>𝟒</m:t>
                          </m:r>
                        </m:den>
                      </m:f>
                    </m:oMath>
                  </a14:m>
                  <a:endParaRPr lang="en-US" altLang="en-US" sz="2800" b="1" dirty="0">
                    <a:solidFill>
                      <a:srgbClr val="FF0066"/>
                    </a:solidFill>
                    <a:latin typeface="Arial" panose="020B0604020202020204" pitchFamily="34" charset="0"/>
                  </a:endParaRPr>
                </a:p>
              </p:txBody>
            </p:sp>
          </mc:Choice>
          <mc:Fallback xmlns="">
            <p:sp>
              <p:nvSpPr>
                <p:cNvPr id="10" name="Rectangle 101">
                  <a:extLst>
                    <a:ext uri="{FF2B5EF4-FFF2-40B4-BE49-F238E27FC236}">
                      <a16:creationId xmlns:a16="http://schemas.microsoft.com/office/drawing/2014/main" id="{2014D0E8-306E-39D3-1DF6-E3F784EAE3E0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 bwMode="auto">
                <a:xfrm flipH="1">
                  <a:off x="817" y="1097"/>
                  <a:ext cx="275" cy="408"/>
                </a:xfrm>
                <a:prstGeom prst="rect">
                  <a:avLst/>
                </a:prstGeom>
                <a:blipFill>
                  <a:blip r:embed="rId3"/>
                  <a:stretch>
                    <a:fillRect l="-48611" t="-1887" b="-14151"/>
                  </a:stretch>
                </a:blipFill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2" name="Rectangle 103">
              <a:extLst>
                <a:ext uri="{FF2B5EF4-FFF2-40B4-BE49-F238E27FC236}">
                  <a16:creationId xmlns:a16="http://schemas.microsoft.com/office/drawing/2014/main" id="{4B7DCA03-9874-DDF0-70F1-CA72213DFB8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55" y="1106"/>
              <a:ext cx="187" cy="2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6000"/>
                <a:buFont typeface="Wingdings 3" panose="05040102010807070707" pitchFamily="18" charset="2"/>
                <a:buChar char=""/>
                <a:defRPr sz="2600">
                  <a:solidFill>
                    <a:schemeClr val="tx1"/>
                  </a:solidFill>
                  <a:latin typeface="Gill Sans MT" panose="020B0502020104020203" pitchFamily="34" charset="0"/>
                </a:defRPr>
              </a:lvl1pPr>
              <a:lvl2pPr marL="742950" indent="-285750">
                <a:spcBef>
                  <a:spcPts val="500"/>
                </a:spcBef>
                <a:buClr>
                  <a:schemeClr val="accent2"/>
                </a:buClr>
                <a:buSzPct val="76000"/>
                <a:buFont typeface="Wingdings 3" panose="05040102010807070707" pitchFamily="18" charset="2"/>
                <a:buChar char=""/>
                <a:defRPr sz="2300">
                  <a:solidFill>
                    <a:schemeClr val="tx2"/>
                  </a:solidFill>
                  <a:latin typeface="Gill Sans MT" panose="020B0502020104020203" pitchFamily="34" charset="0"/>
                </a:defRPr>
              </a:lvl2pPr>
              <a:lvl3pPr marL="1143000" indent="-228600">
                <a:spcBef>
                  <a:spcPts val="500"/>
                </a:spcBef>
                <a:buClr>
                  <a:srgbClr val="BCBCBC"/>
                </a:buClr>
                <a:buSzPct val="76000"/>
                <a:buFont typeface="Wingdings 3" panose="05040102010807070707" pitchFamily="18" charset="2"/>
                <a:buChar char=""/>
                <a:defRPr sz="2000">
                  <a:solidFill>
                    <a:schemeClr val="tx1"/>
                  </a:solidFill>
                  <a:latin typeface="Gill Sans MT" panose="020B0502020104020203" pitchFamily="34" charset="0"/>
                </a:defRPr>
              </a:lvl3pPr>
              <a:lvl4pPr marL="1600200" indent="-228600">
                <a:spcBef>
                  <a:spcPts val="400"/>
                </a:spcBef>
                <a:buClr>
                  <a:srgbClr val="8BA2B4"/>
                </a:buClr>
                <a:buSzPct val="70000"/>
                <a:buFont typeface="Wingdings" panose="05000000000000000000" pitchFamily="2" charset="2"/>
                <a:buChar char=""/>
                <a:defRPr sz="2000">
                  <a:solidFill>
                    <a:schemeClr val="tx1"/>
                  </a:solidFill>
                  <a:latin typeface="Gill Sans MT" panose="020B0502020104020203" pitchFamily="34" charset="0"/>
                </a:defRPr>
              </a:lvl4pPr>
              <a:lvl5pPr marL="2057400" indent="-228600">
                <a:spcBef>
                  <a:spcPts val="3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"/>
                <a:defRPr sz="1600">
                  <a:solidFill>
                    <a:schemeClr val="tx1"/>
                  </a:solidFill>
                  <a:latin typeface="Gill Sans MT" panose="020B0502020104020203" pitchFamily="34" charset="0"/>
                </a:defRPr>
              </a:lvl5pPr>
              <a:lvl6pPr marL="2514600" indent="-228600" eaLnBrk="0" fontAlgn="base" hangingPunct="0">
                <a:spcBef>
                  <a:spcPts val="300"/>
                </a:spcBef>
                <a:spcAft>
                  <a:spcPct val="0"/>
                </a:spcAft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"/>
                <a:defRPr sz="1600">
                  <a:solidFill>
                    <a:schemeClr val="tx1"/>
                  </a:solidFill>
                  <a:latin typeface="Gill Sans MT" panose="020B0502020104020203" pitchFamily="34" charset="0"/>
                </a:defRPr>
              </a:lvl6pPr>
              <a:lvl7pPr marL="2971800" indent="-228600" eaLnBrk="0" fontAlgn="base" hangingPunct="0">
                <a:spcBef>
                  <a:spcPts val="300"/>
                </a:spcBef>
                <a:spcAft>
                  <a:spcPct val="0"/>
                </a:spcAft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"/>
                <a:defRPr sz="1600">
                  <a:solidFill>
                    <a:schemeClr val="tx1"/>
                  </a:solidFill>
                  <a:latin typeface="Gill Sans MT" panose="020B0502020104020203" pitchFamily="34" charset="0"/>
                </a:defRPr>
              </a:lvl7pPr>
              <a:lvl8pPr marL="3429000" indent="-228600" eaLnBrk="0" fontAlgn="base" hangingPunct="0">
                <a:spcBef>
                  <a:spcPts val="300"/>
                </a:spcBef>
                <a:spcAft>
                  <a:spcPct val="0"/>
                </a:spcAft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"/>
                <a:defRPr sz="1600">
                  <a:solidFill>
                    <a:schemeClr val="tx1"/>
                  </a:solidFill>
                  <a:latin typeface="Gill Sans MT" panose="020B0502020104020203" pitchFamily="34" charset="0"/>
                </a:defRPr>
              </a:lvl8pPr>
              <a:lvl9pPr marL="3886200" indent="-228600" eaLnBrk="0" fontAlgn="base" hangingPunct="0">
                <a:spcBef>
                  <a:spcPts val="300"/>
                </a:spcBef>
                <a:spcAft>
                  <a:spcPct val="0"/>
                </a:spcAft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"/>
                <a:defRPr sz="1600">
                  <a:solidFill>
                    <a:schemeClr val="tx1"/>
                  </a:solidFill>
                  <a:latin typeface="Gill Sans MT" panose="020B0502020104020203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800" b="1" dirty="0">
                  <a:solidFill>
                    <a:srgbClr val="0000FF"/>
                  </a:solidFill>
                  <a:latin typeface="Times New Roman" panose="02020603050405020304" pitchFamily="18" charset="0"/>
                </a:rPr>
                <a:t>-1</a:t>
              </a:r>
              <a:endParaRPr lang="en-US" altLang="en-US" sz="2800" b="1" dirty="0">
                <a:solidFill>
                  <a:srgbClr val="0000FF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13" name="Rectangle 104">
              <a:extLst>
                <a:ext uri="{FF2B5EF4-FFF2-40B4-BE49-F238E27FC236}">
                  <a16:creationId xmlns:a16="http://schemas.microsoft.com/office/drawing/2014/main" id="{63557DF5-EF0D-61CA-9921-54F574B76E6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67" y="1089"/>
              <a:ext cx="112" cy="2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6000"/>
                <a:buFont typeface="Wingdings 3" panose="05040102010807070707" pitchFamily="18" charset="2"/>
                <a:buChar char=""/>
                <a:defRPr sz="2600">
                  <a:solidFill>
                    <a:schemeClr val="tx1"/>
                  </a:solidFill>
                  <a:latin typeface="Gill Sans MT" panose="020B0502020104020203" pitchFamily="34" charset="0"/>
                </a:defRPr>
              </a:lvl1pPr>
              <a:lvl2pPr marL="742950" indent="-285750">
                <a:spcBef>
                  <a:spcPts val="500"/>
                </a:spcBef>
                <a:buClr>
                  <a:schemeClr val="accent2"/>
                </a:buClr>
                <a:buSzPct val="76000"/>
                <a:buFont typeface="Wingdings 3" panose="05040102010807070707" pitchFamily="18" charset="2"/>
                <a:buChar char=""/>
                <a:defRPr sz="2300">
                  <a:solidFill>
                    <a:schemeClr val="tx2"/>
                  </a:solidFill>
                  <a:latin typeface="Gill Sans MT" panose="020B0502020104020203" pitchFamily="34" charset="0"/>
                </a:defRPr>
              </a:lvl2pPr>
              <a:lvl3pPr marL="1143000" indent="-228600">
                <a:spcBef>
                  <a:spcPts val="500"/>
                </a:spcBef>
                <a:buClr>
                  <a:srgbClr val="BCBCBC"/>
                </a:buClr>
                <a:buSzPct val="76000"/>
                <a:buFont typeface="Wingdings 3" panose="05040102010807070707" pitchFamily="18" charset="2"/>
                <a:buChar char=""/>
                <a:defRPr sz="2000">
                  <a:solidFill>
                    <a:schemeClr val="tx1"/>
                  </a:solidFill>
                  <a:latin typeface="Gill Sans MT" panose="020B0502020104020203" pitchFamily="34" charset="0"/>
                </a:defRPr>
              </a:lvl3pPr>
              <a:lvl4pPr marL="1600200" indent="-228600">
                <a:spcBef>
                  <a:spcPts val="400"/>
                </a:spcBef>
                <a:buClr>
                  <a:srgbClr val="8BA2B4"/>
                </a:buClr>
                <a:buSzPct val="70000"/>
                <a:buFont typeface="Wingdings" panose="05000000000000000000" pitchFamily="2" charset="2"/>
                <a:buChar char=""/>
                <a:defRPr sz="2000">
                  <a:solidFill>
                    <a:schemeClr val="tx1"/>
                  </a:solidFill>
                  <a:latin typeface="Gill Sans MT" panose="020B0502020104020203" pitchFamily="34" charset="0"/>
                </a:defRPr>
              </a:lvl4pPr>
              <a:lvl5pPr marL="2057400" indent="-228600">
                <a:spcBef>
                  <a:spcPts val="3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"/>
                <a:defRPr sz="1600">
                  <a:solidFill>
                    <a:schemeClr val="tx1"/>
                  </a:solidFill>
                  <a:latin typeface="Gill Sans MT" panose="020B0502020104020203" pitchFamily="34" charset="0"/>
                </a:defRPr>
              </a:lvl5pPr>
              <a:lvl6pPr marL="2514600" indent="-228600" eaLnBrk="0" fontAlgn="base" hangingPunct="0">
                <a:spcBef>
                  <a:spcPts val="300"/>
                </a:spcBef>
                <a:spcAft>
                  <a:spcPct val="0"/>
                </a:spcAft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"/>
                <a:defRPr sz="1600">
                  <a:solidFill>
                    <a:schemeClr val="tx1"/>
                  </a:solidFill>
                  <a:latin typeface="Gill Sans MT" panose="020B0502020104020203" pitchFamily="34" charset="0"/>
                </a:defRPr>
              </a:lvl6pPr>
              <a:lvl7pPr marL="2971800" indent="-228600" eaLnBrk="0" fontAlgn="base" hangingPunct="0">
                <a:spcBef>
                  <a:spcPts val="300"/>
                </a:spcBef>
                <a:spcAft>
                  <a:spcPct val="0"/>
                </a:spcAft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"/>
                <a:defRPr sz="1600">
                  <a:solidFill>
                    <a:schemeClr val="tx1"/>
                  </a:solidFill>
                  <a:latin typeface="Gill Sans MT" panose="020B0502020104020203" pitchFamily="34" charset="0"/>
                </a:defRPr>
              </a:lvl7pPr>
              <a:lvl8pPr marL="3429000" indent="-228600" eaLnBrk="0" fontAlgn="base" hangingPunct="0">
                <a:spcBef>
                  <a:spcPts val="300"/>
                </a:spcBef>
                <a:spcAft>
                  <a:spcPct val="0"/>
                </a:spcAft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"/>
                <a:defRPr sz="1600">
                  <a:solidFill>
                    <a:schemeClr val="tx1"/>
                  </a:solidFill>
                  <a:latin typeface="Gill Sans MT" panose="020B0502020104020203" pitchFamily="34" charset="0"/>
                </a:defRPr>
              </a:lvl8pPr>
              <a:lvl9pPr marL="3886200" indent="-228600" eaLnBrk="0" fontAlgn="base" hangingPunct="0">
                <a:spcBef>
                  <a:spcPts val="300"/>
                </a:spcBef>
                <a:spcAft>
                  <a:spcPct val="0"/>
                </a:spcAft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"/>
                <a:defRPr sz="1600">
                  <a:solidFill>
                    <a:schemeClr val="tx1"/>
                  </a:solidFill>
                  <a:latin typeface="Gill Sans MT" panose="020B0502020104020203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800" b="1" dirty="0">
                  <a:solidFill>
                    <a:srgbClr val="0000FF"/>
                  </a:solidFill>
                  <a:latin typeface="Times New Roman" panose="02020603050405020304" pitchFamily="18" charset="0"/>
                </a:rPr>
                <a:t>1</a:t>
              </a:r>
              <a:endParaRPr lang="en-US" altLang="en-US" sz="2800" b="1" dirty="0">
                <a:solidFill>
                  <a:srgbClr val="0000FF"/>
                </a:solidFill>
                <a:latin typeface="Arial" panose="020B0604020202020204" pitchFamily="34" charset="0"/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5" name="Rectangle 106">
                  <a:extLst>
                    <a:ext uri="{FF2B5EF4-FFF2-40B4-BE49-F238E27FC236}">
                      <a16:creationId xmlns:a16="http://schemas.microsoft.com/office/drawing/2014/main" id="{C48F8D44-9B48-EF15-7930-FF3D1B9648C8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620" y="1149"/>
                  <a:ext cx="196" cy="367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 lIns="0" tIns="0" rIns="0" bIns="0">
                  <a:spAutoFit/>
                </a:bodyPr>
                <a:lstStyle>
                  <a:lvl1pPr>
                    <a:spcBef>
                      <a:spcPts val="600"/>
                    </a:spcBef>
                    <a:buClr>
                      <a:schemeClr val="accent1"/>
                    </a:buClr>
                    <a:buSzPct val="76000"/>
                    <a:buFont typeface="Wingdings 3" panose="05040102010807070707" pitchFamily="18" charset="2"/>
                    <a:buChar char=""/>
                    <a:defRPr sz="2600">
                      <a:solidFill>
                        <a:schemeClr val="tx1"/>
                      </a:solidFill>
                      <a:latin typeface="Gill Sans MT" panose="020B0502020104020203" pitchFamily="34" charset="0"/>
                    </a:defRPr>
                  </a:lvl1pPr>
                  <a:lvl2pPr marL="742950" indent="-285750">
                    <a:spcBef>
                      <a:spcPts val="500"/>
                    </a:spcBef>
                    <a:buClr>
                      <a:schemeClr val="accent2"/>
                    </a:buClr>
                    <a:buSzPct val="76000"/>
                    <a:buFont typeface="Wingdings 3" panose="05040102010807070707" pitchFamily="18" charset="2"/>
                    <a:buChar char=""/>
                    <a:defRPr sz="2300">
                      <a:solidFill>
                        <a:schemeClr val="tx2"/>
                      </a:solidFill>
                      <a:latin typeface="Gill Sans MT" panose="020B0502020104020203" pitchFamily="34" charset="0"/>
                    </a:defRPr>
                  </a:lvl2pPr>
                  <a:lvl3pPr marL="1143000" indent="-228600">
                    <a:spcBef>
                      <a:spcPts val="500"/>
                    </a:spcBef>
                    <a:buClr>
                      <a:srgbClr val="BCBCBC"/>
                    </a:buClr>
                    <a:buSzPct val="76000"/>
                    <a:buFont typeface="Wingdings 3" panose="05040102010807070707" pitchFamily="18" charset="2"/>
                    <a:buChar char=""/>
                    <a:defRPr sz="2000">
                      <a:solidFill>
                        <a:schemeClr val="tx1"/>
                      </a:solidFill>
                      <a:latin typeface="Gill Sans MT" panose="020B0502020104020203" pitchFamily="34" charset="0"/>
                    </a:defRPr>
                  </a:lvl3pPr>
                  <a:lvl4pPr marL="1600200" indent="-228600">
                    <a:spcBef>
                      <a:spcPts val="400"/>
                    </a:spcBef>
                    <a:buClr>
                      <a:srgbClr val="8BA2B4"/>
                    </a:buClr>
                    <a:buSzPct val="70000"/>
                    <a:buFont typeface="Wingdings" panose="05000000000000000000" pitchFamily="2" charset="2"/>
                    <a:buChar char=""/>
                    <a:defRPr sz="2000">
                      <a:solidFill>
                        <a:schemeClr val="tx1"/>
                      </a:solidFill>
                      <a:latin typeface="Gill Sans MT" panose="020B0502020104020203" pitchFamily="34" charset="0"/>
                    </a:defRPr>
                  </a:lvl4pPr>
                  <a:lvl5pPr marL="2057400" indent="-228600">
                    <a:spcBef>
                      <a:spcPts val="300"/>
                    </a:spcBef>
                    <a:buClr>
                      <a:schemeClr val="accent2"/>
                    </a:buClr>
                    <a:buSzPct val="70000"/>
                    <a:buFont typeface="Wingdings" panose="05000000000000000000" pitchFamily="2" charset="2"/>
                    <a:buChar char=""/>
                    <a:defRPr sz="1600">
                      <a:solidFill>
                        <a:schemeClr val="tx1"/>
                      </a:solidFill>
                      <a:latin typeface="Gill Sans MT" panose="020B0502020104020203" pitchFamily="34" charset="0"/>
                    </a:defRPr>
                  </a:lvl5pPr>
                  <a:lvl6pPr marL="2514600" indent="-228600" eaLnBrk="0" fontAlgn="base" hangingPunct="0">
                    <a:spcBef>
                      <a:spcPts val="3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70000"/>
                    <a:buFont typeface="Wingdings" panose="05000000000000000000" pitchFamily="2" charset="2"/>
                    <a:buChar char=""/>
                    <a:defRPr sz="1600">
                      <a:solidFill>
                        <a:schemeClr val="tx1"/>
                      </a:solidFill>
                      <a:latin typeface="Gill Sans MT" panose="020B0502020104020203" pitchFamily="34" charset="0"/>
                    </a:defRPr>
                  </a:lvl6pPr>
                  <a:lvl7pPr marL="2971800" indent="-228600" eaLnBrk="0" fontAlgn="base" hangingPunct="0">
                    <a:spcBef>
                      <a:spcPts val="3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70000"/>
                    <a:buFont typeface="Wingdings" panose="05000000000000000000" pitchFamily="2" charset="2"/>
                    <a:buChar char=""/>
                    <a:defRPr sz="1600">
                      <a:solidFill>
                        <a:schemeClr val="tx1"/>
                      </a:solidFill>
                      <a:latin typeface="Gill Sans MT" panose="020B0502020104020203" pitchFamily="34" charset="0"/>
                    </a:defRPr>
                  </a:lvl7pPr>
                  <a:lvl8pPr marL="3429000" indent="-228600" eaLnBrk="0" fontAlgn="base" hangingPunct="0">
                    <a:spcBef>
                      <a:spcPts val="3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70000"/>
                    <a:buFont typeface="Wingdings" panose="05000000000000000000" pitchFamily="2" charset="2"/>
                    <a:buChar char=""/>
                    <a:defRPr sz="1600">
                      <a:solidFill>
                        <a:schemeClr val="tx1"/>
                      </a:solidFill>
                      <a:latin typeface="Gill Sans MT" panose="020B0502020104020203" pitchFamily="34" charset="0"/>
                    </a:defRPr>
                  </a:lvl8pPr>
                  <a:lvl9pPr marL="3886200" indent="-228600" eaLnBrk="0" fontAlgn="base" hangingPunct="0">
                    <a:spcBef>
                      <a:spcPts val="300"/>
                    </a:spcBef>
                    <a:spcAft>
                      <a:spcPct val="0"/>
                    </a:spcAft>
                    <a:buClr>
                      <a:schemeClr val="accent2"/>
                    </a:buClr>
                    <a:buSzPct val="70000"/>
                    <a:buFont typeface="Wingdings" panose="05000000000000000000" pitchFamily="2" charset="2"/>
                    <a:buChar char=""/>
                    <a:defRPr sz="1600">
                      <a:solidFill>
                        <a:schemeClr val="tx1"/>
                      </a:solidFill>
                      <a:latin typeface="Gill Sans MT" panose="020B0502020104020203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US" altLang="en-US" sz="2000" b="1" i="1" smtClean="0">
                                <a:solidFill>
                                  <a:srgbClr val="FF0066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altLang="en-US" sz="2000" b="1" i="1" smtClean="0">
                                <a:solidFill>
                                  <a:srgbClr val="FF0066"/>
                                </a:solidFill>
                                <a:latin typeface="Cambria Math" panose="02040503050406030204" pitchFamily="18" charset="0"/>
                              </a:rPr>
                              <m:t>𝟓</m:t>
                            </m:r>
                          </m:num>
                          <m:den>
                            <m:r>
                              <a:rPr lang="en-US" altLang="en-US" sz="2000" b="1" i="1" smtClean="0">
                                <a:solidFill>
                                  <a:srgbClr val="FF0066"/>
                                </a:solidFill>
                                <a:latin typeface="Cambria Math" panose="02040503050406030204" pitchFamily="18" charset="0"/>
                              </a:rPr>
                              <m:t>𝟒</m:t>
                            </m:r>
                          </m:den>
                        </m:f>
                      </m:oMath>
                    </m:oMathPara>
                  </a14:m>
                  <a:endParaRPr lang="en-US" altLang="en-US" sz="2000" b="1" dirty="0">
                    <a:solidFill>
                      <a:srgbClr val="FF0066"/>
                    </a:solidFill>
                    <a:latin typeface="Arial" panose="020B0604020202020204" pitchFamily="34" charset="0"/>
                  </a:endParaRPr>
                </a:p>
              </p:txBody>
            </p:sp>
          </mc:Choice>
          <mc:Fallback xmlns="">
            <p:sp>
              <p:nvSpPr>
                <p:cNvPr id="15" name="Rectangle 106">
                  <a:extLst>
                    <a:ext uri="{FF2B5EF4-FFF2-40B4-BE49-F238E27FC236}">
                      <a16:creationId xmlns:a16="http://schemas.microsoft.com/office/drawing/2014/main" id="{C48F8D44-9B48-EF15-7930-FF3D1B9648C8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 bwMode="auto">
                <a:xfrm>
                  <a:off x="4620" y="1149"/>
                  <a:ext cx="196" cy="367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7" name="Rectangle 108">
              <a:extLst>
                <a:ext uri="{FF2B5EF4-FFF2-40B4-BE49-F238E27FC236}">
                  <a16:creationId xmlns:a16="http://schemas.microsoft.com/office/drawing/2014/main" id="{C0D27A3B-8ACE-CF79-A9FF-1DB29CFCF29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20" y="1097"/>
              <a:ext cx="0" cy="27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6000"/>
                <a:buFont typeface="Wingdings 3" panose="05040102010807070707" pitchFamily="18" charset="2"/>
                <a:buChar char=""/>
                <a:defRPr sz="2600">
                  <a:solidFill>
                    <a:schemeClr val="tx1"/>
                  </a:solidFill>
                  <a:latin typeface="Gill Sans MT" panose="020B0502020104020203" pitchFamily="34" charset="0"/>
                </a:defRPr>
              </a:lvl1pPr>
              <a:lvl2pPr marL="742950" indent="-285750">
                <a:spcBef>
                  <a:spcPts val="500"/>
                </a:spcBef>
                <a:buClr>
                  <a:schemeClr val="accent2"/>
                </a:buClr>
                <a:buSzPct val="76000"/>
                <a:buFont typeface="Wingdings 3" panose="05040102010807070707" pitchFamily="18" charset="2"/>
                <a:buChar char=""/>
                <a:defRPr sz="2300">
                  <a:solidFill>
                    <a:schemeClr val="tx2"/>
                  </a:solidFill>
                  <a:latin typeface="Gill Sans MT" panose="020B0502020104020203" pitchFamily="34" charset="0"/>
                </a:defRPr>
              </a:lvl2pPr>
              <a:lvl3pPr marL="1143000" indent="-228600">
                <a:spcBef>
                  <a:spcPts val="500"/>
                </a:spcBef>
                <a:buClr>
                  <a:srgbClr val="BCBCBC"/>
                </a:buClr>
                <a:buSzPct val="76000"/>
                <a:buFont typeface="Wingdings 3" panose="05040102010807070707" pitchFamily="18" charset="2"/>
                <a:buChar char=""/>
                <a:defRPr sz="2000">
                  <a:solidFill>
                    <a:schemeClr val="tx1"/>
                  </a:solidFill>
                  <a:latin typeface="Gill Sans MT" panose="020B0502020104020203" pitchFamily="34" charset="0"/>
                </a:defRPr>
              </a:lvl3pPr>
              <a:lvl4pPr marL="1600200" indent="-228600">
                <a:spcBef>
                  <a:spcPts val="400"/>
                </a:spcBef>
                <a:buClr>
                  <a:srgbClr val="8BA2B4"/>
                </a:buClr>
                <a:buSzPct val="70000"/>
                <a:buFont typeface="Wingdings" panose="05000000000000000000" pitchFamily="2" charset="2"/>
                <a:buChar char=""/>
                <a:defRPr sz="2000">
                  <a:solidFill>
                    <a:schemeClr val="tx1"/>
                  </a:solidFill>
                  <a:latin typeface="Gill Sans MT" panose="020B0502020104020203" pitchFamily="34" charset="0"/>
                </a:defRPr>
              </a:lvl4pPr>
              <a:lvl5pPr marL="2057400" indent="-228600">
                <a:spcBef>
                  <a:spcPts val="3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"/>
                <a:defRPr sz="1600">
                  <a:solidFill>
                    <a:schemeClr val="tx1"/>
                  </a:solidFill>
                  <a:latin typeface="Gill Sans MT" panose="020B0502020104020203" pitchFamily="34" charset="0"/>
                </a:defRPr>
              </a:lvl5pPr>
              <a:lvl6pPr marL="2514600" indent="-228600" eaLnBrk="0" fontAlgn="base" hangingPunct="0">
                <a:spcBef>
                  <a:spcPts val="300"/>
                </a:spcBef>
                <a:spcAft>
                  <a:spcPct val="0"/>
                </a:spcAft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"/>
                <a:defRPr sz="1600">
                  <a:solidFill>
                    <a:schemeClr val="tx1"/>
                  </a:solidFill>
                  <a:latin typeface="Gill Sans MT" panose="020B0502020104020203" pitchFamily="34" charset="0"/>
                </a:defRPr>
              </a:lvl6pPr>
              <a:lvl7pPr marL="2971800" indent="-228600" eaLnBrk="0" fontAlgn="base" hangingPunct="0">
                <a:spcBef>
                  <a:spcPts val="300"/>
                </a:spcBef>
                <a:spcAft>
                  <a:spcPct val="0"/>
                </a:spcAft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"/>
                <a:defRPr sz="1600">
                  <a:solidFill>
                    <a:schemeClr val="tx1"/>
                  </a:solidFill>
                  <a:latin typeface="Gill Sans MT" panose="020B0502020104020203" pitchFamily="34" charset="0"/>
                </a:defRPr>
              </a:lvl7pPr>
              <a:lvl8pPr marL="3429000" indent="-228600" eaLnBrk="0" fontAlgn="base" hangingPunct="0">
                <a:spcBef>
                  <a:spcPts val="300"/>
                </a:spcBef>
                <a:spcAft>
                  <a:spcPct val="0"/>
                </a:spcAft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"/>
                <a:defRPr sz="1600">
                  <a:solidFill>
                    <a:schemeClr val="tx1"/>
                  </a:solidFill>
                  <a:latin typeface="Gill Sans MT" panose="020B0502020104020203" pitchFamily="34" charset="0"/>
                </a:defRPr>
              </a:lvl8pPr>
              <a:lvl9pPr marL="3886200" indent="-228600" eaLnBrk="0" fontAlgn="base" hangingPunct="0">
                <a:spcBef>
                  <a:spcPts val="300"/>
                </a:spcBef>
                <a:spcAft>
                  <a:spcPct val="0"/>
                </a:spcAft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"/>
                <a:defRPr sz="1600">
                  <a:solidFill>
                    <a:schemeClr val="tx1"/>
                  </a:solidFill>
                  <a:latin typeface="Gill Sans MT" panose="020B0502020104020203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800" b="1" dirty="0">
                <a:solidFill>
                  <a:srgbClr val="0000FF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19" name="Line 110">
              <a:extLst>
                <a:ext uri="{FF2B5EF4-FFF2-40B4-BE49-F238E27FC236}">
                  <a16:creationId xmlns:a16="http://schemas.microsoft.com/office/drawing/2014/main" id="{2AB9A3C5-63D3-2205-1177-141A3449CE5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64" y="1056"/>
              <a:ext cx="5112" cy="17"/>
            </a:xfrm>
            <a:prstGeom prst="line">
              <a:avLst/>
            </a:prstGeom>
            <a:noFill/>
            <a:ln w="38100" cap="rnd">
              <a:solidFill>
                <a:srgbClr val="0000FF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" name="Line 112">
              <a:extLst>
                <a:ext uri="{FF2B5EF4-FFF2-40B4-BE49-F238E27FC236}">
                  <a16:creationId xmlns:a16="http://schemas.microsoft.com/office/drawing/2014/main" id="{FB612E37-96DD-CC4E-5848-BC0544F37EB2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630" y="1031"/>
              <a:ext cx="1" cy="72"/>
            </a:xfrm>
            <a:prstGeom prst="line">
              <a:avLst/>
            </a:prstGeom>
            <a:noFill/>
            <a:ln w="38100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" name="Line 113">
              <a:extLst>
                <a:ext uri="{FF2B5EF4-FFF2-40B4-BE49-F238E27FC236}">
                  <a16:creationId xmlns:a16="http://schemas.microsoft.com/office/drawing/2014/main" id="{CFE5A006-72C5-D949-6DAE-62FE3AC47BC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002" y="1031"/>
              <a:ext cx="1" cy="72"/>
            </a:xfrm>
            <a:prstGeom prst="line">
              <a:avLst/>
            </a:prstGeom>
            <a:noFill/>
            <a:ln w="38100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" name="Line 114">
              <a:extLst>
                <a:ext uri="{FF2B5EF4-FFF2-40B4-BE49-F238E27FC236}">
                  <a16:creationId xmlns:a16="http://schemas.microsoft.com/office/drawing/2014/main" id="{9B980205-C2B3-EBD7-0642-00FE817CA19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368" y="1031"/>
              <a:ext cx="1" cy="72"/>
            </a:xfrm>
            <a:prstGeom prst="line">
              <a:avLst/>
            </a:prstGeom>
            <a:noFill/>
            <a:ln w="38100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" name="Line 115">
              <a:extLst>
                <a:ext uri="{FF2B5EF4-FFF2-40B4-BE49-F238E27FC236}">
                  <a16:creationId xmlns:a16="http://schemas.microsoft.com/office/drawing/2014/main" id="{52282EA2-B821-5BB4-970B-3B0F264C01E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740" y="1031"/>
              <a:ext cx="1" cy="72"/>
            </a:xfrm>
            <a:prstGeom prst="line">
              <a:avLst/>
            </a:prstGeom>
            <a:noFill/>
            <a:ln w="38100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" name="Line 116">
              <a:extLst>
                <a:ext uri="{FF2B5EF4-FFF2-40B4-BE49-F238E27FC236}">
                  <a16:creationId xmlns:a16="http://schemas.microsoft.com/office/drawing/2014/main" id="{7DF11284-0787-2D8A-D87E-0121B34C65A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106" y="1031"/>
              <a:ext cx="1" cy="72"/>
            </a:xfrm>
            <a:prstGeom prst="line">
              <a:avLst/>
            </a:prstGeom>
            <a:noFill/>
            <a:ln w="38100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" name="Line 117">
              <a:extLst>
                <a:ext uri="{FF2B5EF4-FFF2-40B4-BE49-F238E27FC236}">
                  <a16:creationId xmlns:a16="http://schemas.microsoft.com/office/drawing/2014/main" id="{052FFE20-BA3C-72D8-BFFA-5F1473FDD24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478" y="1031"/>
              <a:ext cx="1" cy="72"/>
            </a:xfrm>
            <a:prstGeom prst="line">
              <a:avLst/>
            </a:prstGeom>
            <a:noFill/>
            <a:ln w="38100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" name="Line 118">
              <a:extLst>
                <a:ext uri="{FF2B5EF4-FFF2-40B4-BE49-F238E27FC236}">
                  <a16:creationId xmlns:a16="http://schemas.microsoft.com/office/drawing/2014/main" id="{AA8B5AB9-33FD-392F-7C5B-4D7969C475B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210" y="1031"/>
              <a:ext cx="1" cy="72"/>
            </a:xfrm>
            <a:prstGeom prst="line">
              <a:avLst/>
            </a:prstGeom>
            <a:noFill/>
            <a:ln w="38100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" name="Line 119">
              <a:extLst>
                <a:ext uri="{FF2B5EF4-FFF2-40B4-BE49-F238E27FC236}">
                  <a16:creationId xmlns:a16="http://schemas.microsoft.com/office/drawing/2014/main" id="{A1CF7B8E-2049-5ED9-F666-23C9B5C89EF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582" y="1031"/>
              <a:ext cx="1" cy="72"/>
            </a:xfrm>
            <a:prstGeom prst="line">
              <a:avLst/>
            </a:prstGeom>
            <a:noFill/>
            <a:ln w="38100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" name="Line 120">
              <a:extLst>
                <a:ext uri="{FF2B5EF4-FFF2-40B4-BE49-F238E27FC236}">
                  <a16:creationId xmlns:a16="http://schemas.microsoft.com/office/drawing/2014/main" id="{7AD390E9-C301-344D-C94B-4B1A7718A96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948" y="1031"/>
              <a:ext cx="1" cy="72"/>
            </a:xfrm>
            <a:prstGeom prst="line">
              <a:avLst/>
            </a:prstGeom>
            <a:noFill/>
            <a:ln w="38100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" name="Line 121">
              <a:extLst>
                <a:ext uri="{FF2B5EF4-FFF2-40B4-BE49-F238E27FC236}">
                  <a16:creationId xmlns:a16="http://schemas.microsoft.com/office/drawing/2014/main" id="{633BF45C-68A6-588D-B904-9A740A44434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320" y="1031"/>
              <a:ext cx="1" cy="72"/>
            </a:xfrm>
            <a:prstGeom prst="line">
              <a:avLst/>
            </a:prstGeom>
            <a:noFill/>
            <a:ln w="38100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" name="Line 122">
              <a:extLst>
                <a:ext uri="{FF2B5EF4-FFF2-40B4-BE49-F238E27FC236}">
                  <a16:creationId xmlns:a16="http://schemas.microsoft.com/office/drawing/2014/main" id="{AAADC82E-1DC3-FB92-9EEA-77BB095F9D3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686" y="1031"/>
              <a:ext cx="1" cy="72"/>
            </a:xfrm>
            <a:prstGeom prst="line">
              <a:avLst/>
            </a:prstGeom>
            <a:noFill/>
            <a:ln w="38100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" name="Line 123">
              <a:extLst>
                <a:ext uri="{FF2B5EF4-FFF2-40B4-BE49-F238E27FC236}">
                  <a16:creationId xmlns:a16="http://schemas.microsoft.com/office/drawing/2014/main" id="{91049ADD-499B-DE9A-BEF2-2D2D22712AD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058" y="1031"/>
              <a:ext cx="1" cy="72"/>
            </a:xfrm>
            <a:prstGeom prst="line">
              <a:avLst/>
            </a:prstGeom>
            <a:noFill/>
            <a:ln w="38100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" name="Text Box 126">
              <a:extLst>
                <a:ext uri="{FF2B5EF4-FFF2-40B4-BE49-F238E27FC236}">
                  <a16:creationId xmlns:a16="http://schemas.microsoft.com/office/drawing/2014/main" id="{9D8C527F-E1D5-1005-66CD-2A68C332767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726" y="1065"/>
              <a:ext cx="154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6000"/>
                <a:buFont typeface="Wingdings 3" panose="05040102010807070707" pitchFamily="18" charset="2"/>
                <a:buChar char=""/>
                <a:defRPr sz="2600">
                  <a:solidFill>
                    <a:schemeClr val="tx1"/>
                  </a:solidFill>
                  <a:latin typeface="Gill Sans MT" panose="020B0502020104020203" pitchFamily="34" charset="0"/>
                </a:defRPr>
              </a:lvl1pPr>
              <a:lvl2pPr marL="742950" indent="-285750">
                <a:spcBef>
                  <a:spcPts val="500"/>
                </a:spcBef>
                <a:buClr>
                  <a:schemeClr val="accent2"/>
                </a:buClr>
                <a:buSzPct val="76000"/>
                <a:buFont typeface="Wingdings 3" panose="05040102010807070707" pitchFamily="18" charset="2"/>
                <a:buChar char=""/>
                <a:defRPr sz="2300">
                  <a:solidFill>
                    <a:schemeClr val="tx2"/>
                  </a:solidFill>
                  <a:latin typeface="Gill Sans MT" panose="020B0502020104020203" pitchFamily="34" charset="0"/>
                </a:defRPr>
              </a:lvl2pPr>
              <a:lvl3pPr marL="1143000" indent="-228600">
                <a:spcBef>
                  <a:spcPts val="500"/>
                </a:spcBef>
                <a:buClr>
                  <a:srgbClr val="BCBCBC"/>
                </a:buClr>
                <a:buSzPct val="76000"/>
                <a:buFont typeface="Wingdings 3" panose="05040102010807070707" pitchFamily="18" charset="2"/>
                <a:buChar char=""/>
                <a:defRPr sz="2000">
                  <a:solidFill>
                    <a:schemeClr val="tx1"/>
                  </a:solidFill>
                  <a:latin typeface="Gill Sans MT" panose="020B0502020104020203" pitchFamily="34" charset="0"/>
                </a:defRPr>
              </a:lvl3pPr>
              <a:lvl4pPr marL="1600200" indent="-228600">
                <a:spcBef>
                  <a:spcPts val="400"/>
                </a:spcBef>
                <a:buClr>
                  <a:srgbClr val="8BA2B4"/>
                </a:buClr>
                <a:buSzPct val="70000"/>
                <a:buFont typeface="Wingdings" panose="05000000000000000000" pitchFamily="2" charset="2"/>
                <a:buChar char=""/>
                <a:defRPr sz="2000">
                  <a:solidFill>
                    <a:schemeClr val="tx1"/>
                  </a:solidFill>
                  <a:latin typeface="Gill Sans MT" panose="020B0502020104020203" pitchFamily="34" charset="0"/>
                </a:defRPr>
              </a:lvl4pPr>
              <a:lvl5pPr marL="2057400" indent="-228600">
                <a:spcBef>
                  <a:spcPts val="3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"/>
                <a:defRPr sz="1600">
                  <a:solidFill>
                    <a:schemeClr val="tx1"/>
                  </a:solidFill>
                  <a:latin typeface="Gill Sans MT" panose="020B0502020104020203" pitchFamily="34" charset="0"/>
                </a:defRPr>
              </a:lvl5pPr>
              <a:lvl6pPr marL="2514600" indent="-228600" eaLnBrk="0" fontAlgn="base" hangingPunct="0">
                <a:spcBef>
                  <a:spcPts val="300"/>
                </a:spcBef>
                <a:spcAft>
                  <a:spcPct val="0"/>
                </a:spcAft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"/>
                <a:defRPr sz="1600">
                  <a:solidFill>
                    <a:schemeClr val="tx1"/>
                  </a:solidFill>
                  <a:latin typeface="Gill Sans MT" panose="020B0502020104020203" pitchFamily="34" charset="0"/>
                </a:defRPr>
              </a:lvl6pPr>
              <a:lvl7pPr marL="2971800" indent="-228600" eaLnBrk="0" fontAlgn="base" hangingPunct="0">
                <a:spcBef>
                  <a:spcPts val="300"/>
                </a:spcBef>
                <a:spcAft>
                  <a:spcPct val="0"/>
                </a:spcAft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"/>
                <a:defRPr sz="1600">
                  <a:solidFill>
                    <a:schemeClr val="tx1"/>
                  </a:solidFill>
                  <a:latin typeface="Gill Sans MT" panose="020B0502020104020203" pitchFamily="34" charset="0"/>
                </a:defRPr>
              </a:lvl7pPr>
              <a:lvl8pPr marL="3429000" indent="-228600" eaLnBrk="0" fontAlgn="base" hangingPunct="0">
                <a:spcBef>
                  <a:spcPts val="300"/>
                </a:spcBef>
                <a:spcAft>
                  <a:spcPct val="0"/>
                </a:spcAft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"/>
                <a:defRPr sz="1600">
                  <a:solidFill>
                    <a:schemeClr val="tx1"/>
                  </a:solidFill>
                  <a:latin typeface="Gill Sans MT" panose="020B0502020104020203" pitchFamily="34" charset="0"/>
                </a:defRPr>
              </a:lvl8pPr>
              <a:lvl9pPr marL="3886200" indent="-228600" eaLnBrk="0" fontAlgn="base" hangingPunct="0">
                <a:spcBef>
                  <a:spcPts val="300"/>
                </a:spcBef>
                <a:spcAft>
                  <a:spcPct val="0"/>
                </a:spcAft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"/>
                <a:defRPr sz="1600">
                  <a:solidFill>
                    <a:schemeClr val="tx1"/>
                  </a:solidFill>
                  <a:latin typeface="Gill Sans MT" panose="020B0502020104020203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800" b="1">
                  <a:solidFill>
                    <a:srgbClr val="FF0066"/>
                  </a:solidFill>
                  <a:latin typeface=".VnTime" panose="020B7200000000000000" pitchFamily="34" charset="0"/>
                </a:rPr>
                <a:t>0</a:t>
              </a:r>
            </a:p>
          </p:txBody>
        </p:sp>
        <p:sp>
          <p:nvSpPr>
            <p:cNvPr id="33" name="Line 148">
              <a:extLst>
                <a:ext uri="{FF2B5EF4-FFF2-40B4-BE49-F238E27FC236}">
                  <a16:creationId xmlns:a16="http://schemas.microsoft.com/office/drawing/2014/main" id="{1F42533B-6F8C-BE55-D167-7D351ECCAAB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832" y="1032"/>
              <a:ext cx="1" cy="72"/>
            </a:xfrm>
            <a:prstGeom prst="line">
              <a:avLst/>
            </a:prstGeom>
            <a:noFill/>
            <a:ln w="38100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6" name="Arc 128">
            <a:extLst>
              <a:ext uri="{FF2B5EF4-FFF2-40B4-BE49-F238E27FC236}">
                <a16:creationId xmlns:a16="http://schemas.microsoft.com/office/drawing/2014/main" id="{5BC1EBF2-5C4E-A6B2-6B0B-A23BDE5F731B}"/>
              </a:ext>
            </a:extLst>
          </p:cNvPr>
          <p:cNvSpPr>
            <a:spLocks/>
          </p:cNvSpPr>
          <p:nvPr/>
        </p:nvSpPr>
        <p:spPr bwMode="auto">
          <a:xfrm rot="18816095">
            <a:off x="6240206" y="2186218"/>
            <a:ext cx="2117726" cy="2287657"/>
          </a:xfrm>
          <a:custGeom>
            <a:avLst/>
            <a:gdLst>
              <a:gd name="T0" fmla="*/ 0 w 30053"/>
              <a:gd name="T1" fmla="*/ 0 h 32931"/>
              <a:gd name="T2" fmla="*/ 0 w 30053"/>
              <a:gd name="T3" fmla="*/ 0 h 32931"/>
              <a:gd name="T4" fmla="*/ 0 w 30053"/>
              <a:gd name="T5" fmla="*/ 0 h 32931"/>
              <a:gd name="T6" fmla="*/ 0 60000 65536"/>
              <a:gd name="T7" fmla="*/ 0 60000 65536"/>
              <a:gd name="T8" fmla="*/ 0 60000 65536"/>
              <a:gd name="T9" fmla="*/ 0 w 30053"/>
              <a:gd name="T10" fmla="*/ 0 h 32931"/>
              <a:gd name="T11" fmla="*/ 30053 w 30053"/>
              <a:gd name="T12" fmla="*/ 32931 h 32931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30053" h="32931" fill="none" extrusionOk="0">
                <a:moveTo>
                  <a:pt x="-1" y="1722"/>
                </a:moveTo>
                <a:cubicBezTo>
                  <a:pt x="2673" y="585"/>
                  <a:pt x="5548" y="-1"/>
                  <a:pt x="8453" y="0"/>
                </a:cubicBezTo>
                <a:cubicBezTo>
                  <a:pt x="20382" y="0"/>
                  <a:pt x="30053" y="9670"/>
                  <a:pt x="30053" y="21600"/>
                </a:cubicBezTo>
                <a:cubicBezTo>
                  <a:pt x="30053" y="25601"/>
                  <a:pt x="28941" y="29524"/>
                  <a:pt x="26842" y="32930"/>
                </a:cubicBezTo>
              </a:path>
              <a:path w="30053" h="32931" stroke="0" extrusionOk="0">
                <a:moveTo>
                  <a:pt x="-1" y="1722"/>
                </a:moveTo>
                <a:cubicBezTo>
                  <a:pt x="2673" y="585"/>
                  <a:pt x="5548" y="-1"/>
                  <a:pt x="8453" y="0"/>
                </a:cubicBezTo>
                <a:cubicBezTo>
                  <a:pt x="20382" y="0"/>
                  <a:pt x="30053" y="9670"/>
                  <a:pt x="30053" y="21600"/>
                </a:cubicBezTo>
                <a:cubicBezTo>
                  <a:pt x="30053" y="25601"/>
                  <a:pt x="28941" y="29524"/>
                  <a:pt x="26842" y="32930"/>
                </a:cubicBezTo>
                <a:lnTo>
                  <a:pt x="8453" y="21600"/>
                </a:lnTo>
                <a:lnTo>
                  <a:pt x="-1" y="1722"/>
                </a:lnTo>
                <a:close/>
              </a:path>
            </a:pathLst>
          </a:custGeom>
          <a:noFill/>
          <a:ln w="19050">
            <a:solidFill>
              <a:srgbClr val="FF000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9" name="Text Box 3">
                <a:extLst>
                  <a:ext uri="{FF2B5EF4-FFF2-40B4-BE49-F238E27FC236}">
                    <a16:creationId xmlns:a16="http://schemas.microsoft.com/office/drawing/2014/main" id="{FC4F492A-0FC5-0AB2-2FA5-70896AA1BF20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-196312" y="1565011"/>
                <a:ext cx="12263783" cy="70775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>
                  <a:spcBef>
                    <a:spcPct val="50000"/>
                  </a:spcBef>
                  <a:buNone/>
                </a:pPr>
                <a:r>
                  <a:rPr lang="en-US" altLang="en-US" sz="2800" dirty="0">
                    <a:latin typeface="Times New Roman" panose="02020603050405020304" pitchFamily="18" charset="0"/>
                  </a:rPr>
                  <a:t> </a:t>
                </a:r>
                <a:r>
                  <a:rPr lang="en-US" altLang="en-US" sz="2800" dirty="0" err="1">
                    <a:latin typeface="Times New Roman" panose="02020603050405020304" pitchFamily="18" charset="0"/>
                  </a:rPr>
                  <a:t>Hoạt</a:t>
                </a:r>
                <a:r>
                  <a:rPr lang="en-US" altLang="en-US" sz="2800" dirty="0">
                    <a:latin typeface="Times New Roman" panose="02020603050405020304" pitchFamily="18" charset="0"/>
                  </a:rPr>
                  <a:t> </a:t>
                </a:r>
                <a:r>
                  <a:rPr lang="en-US" altLang="en-US" sz="2800" dirty="0" err="1">
                    <a:latin typeface="Times New Roman" panose="02020603050405020304" pitchFamily="18" charset="0"/>
                  </a:rPr>
                  <a:t>động</a:t>
                </a:r>
                <a:r>
                  <a:rPr lang="en-US" altLang="en-US" sz="2800" dirty="0">
                    <a:latin typeface="Times New Roman" panose="02020603050405020304" pitchFamily="18" charset="0"/>
                  </a:rPr>
                  <a:t> 3: Quan </a:t>
                </a:r>
                <a:r>
                  <a:rPr lang="en-US" altLang="en-US" sz="2800" dirty="0" err="1">
                    <a:latin typeface="Times New Roman" panose="02020603050405020304" pitchFamily="18" charset="0"/>
                  </a:rPr>
                  <a:t>sát</a:t>
                </a:r>
                <a:r>
                  <a:rPr lang="en-US" altLang="en-US" sz="2800" dirty="0">
                    <a:latin typeface="Times New Roman" panose="02020603050405020304" pitchFamily="18" charset="0"/>
                  </a:rPr>
                  <a:t> </a:t>
                </a:r>
                <a:r>
                  <a:rPr lang="en-US" altLang="en-US" sz="2800" dirty="0" err="1">
                    <a:latin typeface="Times New Roman" panose="02020603050405020304" pitchFamily="18" charset="0"/>
                  </a:rPr>
                  <a:t>hai</a:t>
                </a:r>
                <a:r>
                  <a:rPr lang="en-US" altLang="en-US" sz="2800" dirty="0">
                    <a:latin typeface="Times New Roman" panose="02020603050405020304" pitchFamily="18" charset="0"/>
                  </a:rPr>
                  <a:t> </a:t>
                </a:r>
                <a:r>
                  <a:rPr lang="en-US" altLang="en-US" sz="2800" dirty="0" err="1">
                    <a:latin typeface="Times New Roman" panose="02020603050405020304" pitchFamily="18" charset="0"/>
                  </a:rPr>
                  <a:t>điểm</a:t>
                </a:r>
                <a:r>
                  <a:rPr lang="en-US" altLang="en-US" sz="2800" dirty="0">
                    <a:latin typeface="Times New Roman" panose="02020603050405020304" pitchFamily="18" charset="0"/>
                  </a:rPr>
                  <a:t> </a:t>
                </a:r>
                <a:r>
                  <a:rPr lang="en-US" altLang="en-US" sz="2800" dirty="0" err="1">
                    <a:latin typeface="Times New Roman" panose="02020603050405020304" pitchFamily="18" charset="0"/>
                  </a:rPr>
                  <a:t>biểu</a:t>
                </a:r>
                <a:r>
                  <a:rPr lang="en-US" altLang="en-US" sz="2800" dirty="0">
                    <a:latin typeface="Times New Roman" panose="02020603050405020304" pitchFamily="18" charset="0"/>
                  </a:rPr>
                  <a:t> </a:t>
                </a:r>
                <a:r>
                  <a:rPr lang="en-US" altLang="en-US" sz="2800" dirty="0" err="1">
                    <a:latin typeface="Times New Roman" panose="02020603050405020304" pitchFamily="18" charset="0"/>
                  </a:rPr>
                  <a:t>diễn</a:t>
                </a:r>
                <a:r>
                  <a:rPr lang="en-US" altLang="en-US" sz="2800" dirty="0">
                    <a:latin typeface="Times New Roman" panose="02020603050405020304" pitchFamily="18" charset="0"/>
                  </a:rPr>
                  <a:t> </a:t>
                </a:r>
                <a:r>
                  <a:rPr lang="en-US" altLang="en-US" sz="2800" dirty="0" err="1">
                    <a:latin typeface="Times New Roman" panose="02020603050405020304" pitchFamily="18" charset="0"/>
                  </a:rPr>
                  <a:t>các</a:t>
                </a:r>
                <a:r>
                  <a:rPr lang="en-US" altLang="en-US" sz="2800" dirty="0">
                    <a:latin typeface="Times New Roman" panose="02020603050405020304" pitchFamily="18" charset="0"/>
                  </a:rPr>
                  <a:t> </a:t>
                </a:r>
                <a:r>
                  <a:rPr lang="en-US" altLang="en-US" sz="2800" dirty="0" err="1">
                    <a:latin typeface="Times New Roman" panose="02020603050405020304" pitchFamily="18" charset="0"/>
                  </a:rPr>
                  <a:t>số</a:t>
                </a:r>
                <a:r>
                  <a:rPr lang="en-US" altLang="en-US" sz="2800" dirty="0">
                    <a:latin typeface="Times New Roman" panose="02020603050405020304" pitchFamily="18" charset="0"/>
                  </a:rPr>
                  <a:t> </a:t>
                </a:r>
                <a:r>
                  <a:rPr lang="en-US" altLang="en-US" sz="2800" dirty="0" err="1">
                    <a:latin typeface="Times New Roman" panose="02020603050405020304" pitchFamily="18" charset="0"/>
                  </a:rPr>
                  <a:t>hữu</a:t>
                </a:r>
                <a:r>
                  <a:rPr lang="en-US" altLang="en-US" sz="2800" dirty="0">
                    <a:latin typeface="Times New Roman" panose="02020603050405020304" pitchFamily="18" charset="0"/>
                  </a:rPr>
                  <a:t> </a:t>
                </a:r>
                <a:r>
                  <a:rPr lang="en-US" altLang="en-US" sz="2800" dirty="0" err="1">
                    <a:latin typeface="Times New Roman" panose="02020603050405020304" pitchFamily="18" charset="0"/>
                  </a:rPr>
                  <a:t>tỉ</a:t>
                </a:r>
                <a:r>
                  <a:rPr lang="en-US" altLang="en-US" sz="2800" dirty="0">
                    <a:latin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en-US" sz="28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en-US" sz="2800" b="0" i="1" smtClean="0">
                            <a:latin typeface="Cambria Math" panose="02040503050406030204" pitchFamily="18" charset="0"/>
                          </a:rPr>
                          <m:t>−5</m:t>
                        </m:r>
                      </m:num>
                      <m:den>
                        <m:r>
                          <a:rPr lang="en-US" altLang="en-US" sz="2800" b="0" i="1" smtClean="0"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</m:oMath>
                </a14:m>
                <a:r>
                  <a:rPr lang="en-US" altLang="en-US" sz="2800" dirty="0">
                    <a:latin typeface="Times New Roman" panose="02020603050405020304" pitchFamily="18" charset="0"/>
                  </a:rPr>
                  <a:t> và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en-US" sz="28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en-US" sz="2800" i="1">
                            <a:latin typeface="Cambria Math" panose="02040503050406030204" pitchFamily="18" charset="0"/>
                          </a:rPr>
                          <m:t>5</m:t>
                        </m:r>
                      </m:num>
                      <m:den>
                        <m:r>
                          <a:rPr lang="en-US" altLang="en-US" sz="2800" i="1"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</m:oMath>
                </a14:m>
                <a:r>
                  <a:rPr lang="en-US" altLang="en-US" sz="2800" dirty="0">
                    <a:latin typeface="Times New Roman" panose="02020603050405020304" pitchFamily="18" charset="0"/>
                  </a:rPr>
                  <a:t> </a:t>
                </a:r>
                <a:r>
                  <a:rPr lang="en-US" altLang="en-US" sz="2800" dirty="0" err="1">
                    <a:latin typeface="Times New Roman" panose="02020603050405020304" pitchFamily="18" charset="0"/>
                  </a:rPr>
                  <a:t>trên</a:t>
                </a:r>
                <a:r>
                  <a:rPr lang="en-US" altLang="en-US" sz="2800" dirty="0">
                    <a:latin typeface="Times New Roman" panose="02020603050405020304" pitchFamily="18" charset="0"/>
                  </a:rPr>
                  <a:t> </a:t>
                </a:r>
                <a:r>
                  <a:rPr lang="en-US" altLang="en-US" sz="2800" dirty="0" err="1">
                    <a:latin typeface="Times New Roman" panose="02020603050405020304" pitchFamily="18" charset="0"/>
                  </a:rPr>
                  <a:t>trục</a:t>
                </a:r>
                <a:r>
                  <a:rPr lang="en-US" altLang="en-US" sz="2800" dirty="0">
                    <a:latin typeface="Times New Roman" panose="02020603050405020304" pitchFamily="18" charset="0"/>
                  </a:rPr>
                  <a:t> </a:t>
                </a:r>
                <a:r>
                  <a:rPr lang="en-US" altLang="en-US" sz="2800" dirty="0" err="1">
                    <a:latin typeface="Times New Roman" panose="02020603050405020304" pitchFamily="18" charset="0"/>
                  </a:rPr>
                  <a:t>số</a:t>
                </a:r>
                <a:r>
                  <a:rPr lang="en-US" altLang="en-US" sz="2800" dirty="0">
                    <a:latin typeface="Times New Roman" panose="02020603050405020304" pitchFamily="18" charset="0"/>
                  </a:rPr>
                  <a:t>:</a:t>
                </a:r>
              </a:p>
            </p:txBody>
          </p:sp>
        </mc:Choice>
        <mc:Fallback xmlns="">
          <p:sp>
            <p:nvSpPr>
              <p:cNvPr id="39" name="Text Box 3">
                <a:extLst>
                  <a:ext uri="{FF2B5EF4-FFF2-40B4-BE49-F238E27FC236}">
                    <a16:creationId xmlns:a16="http://schemas.microsoft.com/office/drawing/2014/main" id="{FC4F492A-0FC5-0AB2-2FA5-70896AA1BF2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-196312" y="1565011"/>
                <a:ext cx="12263783" cy="707758"/>
              </a:xfrm>
              <a:prstGeom prst="rect">
                <a:avLst/>
              </a:prstGeom>
              <a:blipFill>
                <a:blip r:embed="rId7"/>
                <a:stretch>
                  <a:fillRect l="-298" b="-10345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0" name="Arc 128">
            <a:extLst>
              <a:ext uri="{FF2B5EF4-FFF2-40B4-BE49-F238E27FC236}">
                <a16:creationId xmlns:a16="http://schemas.microsoft.com/office/drawing/2014/main" id="{D60259BD-C77E-5A8D-568E-76A3C4671EB1}"/>
              </a:ext>
            </a:extLst>
          </p:cNvPr>
          <p:cNvSpPr>
            <a:spLocks/>
          </p:cNvSpPr>
          <p:nvPr/>
        </p:nvSpPr>
        <p:spPr bwMode="auto">
          <a:xfrm rot="18816095">
            <a:off x="3305069" y="2175195"/>
            <a:ext cx="2117726" cy="2290534"/>
          </a:xfrm>
          <a:custGeom>
            <a:avLst/>
            <a:gdLst>
              <a:gd name="T0" fmla="*/ 0 w 30053"/>
              <a:gd name="T1" fmla="*/ 0 h 32931"/>
              <a:gd name="T2" fmla="*/ 0 w 30053"/>
              <a:gd name="T3" fmla="*/ 0 h 32931"/>
              <a:gd name="T4" fmla="*/ 0 w 30053"/>
              <a:gd name="T5" fmla="*/ 0 h 32931"/>
              <a:gd name="T6" fmla="*/ 0 60000 65536"/>
              <a:gd name="T7" fmla="*/ 0 60000 65536"/>
              <a:gd name="T8" fmla="*/ 0 60000 65536"/>
              <a:gd name="T9" fmla="*/ 0 w 30053"/>
              <a:gd name="T10" fmla="*/ 0 h 32931"/>
              <a:gd name="T11" fmla="*/ 30053 w 30053"/>
              <a:gd name="T12" fmla="*/ 32931 h 32931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30053" h="32931" fill="none" extrusionOk="0">
                <a:moveTo>
                  <a:pt x="-1" y="1722"/>
                </a:moveTo>
                <a:cubicBezTo>
                  <a:pt x="2673" y="585"/>
                  <a:pt x="5548" y="-1"/>
                  <a:pt x="8453" y="0"/>
                </a:cubicBezTo>
                <a:cubicBezTo>
                  <a:pt x="20382" y="0"/>
                  <a:pt x="30053" y="9670"/>
                  <a:pt x="30053" y="21600"/>
                </a:cubicBezTo>
                <a:cubicBezTo>
                  <a:pt x="30053" y="25601"/>
                  <a:pt x="28941" y="29524"/>
                  <a:pt x="26842" y="32930"/>
                </a:cubicBezTo>
              </a:path>
              <a:path w="30053" h="32931" stroke="0" extrusionOk="0">
                <a:moveTo>
                  <a:pt x="-1" y="1722"/>
                </a:moveTo>
                <a:cubicBezTo>
                  <a:pt x="2673" y="585"/>
                  <a:pt x="5548" y="-1"/>
                  <a:pt x="8453" y="0"/>
                </a:cubicBezTo>
                <a:cubicBezTo>
                  <a:pt x="20382" y="0"/>
                  <a:pt x="30053" y="9670"/>
                  <a:pt x="30053" y="21600"/>
                </a:cubicBezTo>
                <a:cubicBezTo>
                  <a:pt x="30053" y="25601"/>
                  <a:pt x="28941" y="29524"/>
                  <a:pt x="26842" y="32930"/>
                </a:cubicBezTo>
                <a:lnTo>
                  <a:pt x="8453" y="21600"/>
                </a:lnTo>
                <a:lnTo>
                  <a:pt x="-1" y="1722"/>
                </a:lnTo>
                <a:close/>
              </a:path>
            </a:pathLst>
          </a:custGeom>
          <a:noFill/>
          <a:ln w="19050">
            <a:solidFill>
              <a:srgbClr val="FF000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1" name="Cloud 40">
                <a:extLst>
                  <a:ext uri="{FF2B5EF4-FFF2-40B4-BE49-F238E27FC236}">
                    <a16:creationId xmlns:a16="http://schemas.microsoft.com/office/drawing/2014/main" id="{8771414D-04E6-F307-F8BA-14F3FF3ABB75}"/>
                  </a:ext>
                </a:extLst>
              </p:cNvPr>
              <p:cNvSpPr/>
              <p:nvPr/>
            </p:nvSpPr>
            <p:spPr>
              <a:xfrm>
                <a:off x="1160102" y="4405122"/>
                <a:ext cx="10411114" cy="1981200"/>
              </a:xfrm>
              <a:prstGeom prst="cloud">
                <a:avLst/>
              </a:prstGeom>
              <a:ln/>
            </p:spPr>
            <p:style>
              <a:lnRef idx="1">
                <a:schemeClr val="accent5"/>
              </a:lnRef>
              <a:fillRef idx="2">
                <a:schemeClr val="accent5"/>
              </a:fillRef>
              <a:effectRef idx="1">
                <a:schemeClr val="accent5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sz="3600" dirty="0">
                    <a:solidFill>
                      <a:srgbClr val="000000"/>
                    </a:solidFill>
                    <a:latin typeface="Times New Roman" pitchFamily="18" charset="0"/>
                    <a:ea typeface="Architecture" pitchFamily="34" charset="0"/>
                    <a:cs typeface="Times New Roman" pitchFamily="18" charset="0"/>
                  </a:rPr>
                  <a:t>Khoảng </a:t>
                </a:r>
                <a:r>
                  <a:rPr lang="en-US" sz="3600" dirty="0" err="1">
                    <a:solidFill>
                      <a:srgbClr val="000000"/>
                    </a:solidFill>
                    <a:latin typeface="Times New Roman" pitchFamily="18" charset="0"/>
                    <a:ea typeface="Architecture" pitchFamily="34" charset="0"/>
                    <a:cs typeface="Times New Roman" pitchFamily="18" charset="0"/>
                  </a:rPr>
                  <a:t>cánh</a:t>
                </a:r>
                <a:r>
                  <a:rPr lang="en-US" sz="3600" dirty="0">
                    <a:solidFill>
                      <a:srgbClr val="000000"/>
                    </a:solidFill>
                    <a:latin typeface="Times New Roman" pitchFamily="18" charset="0"/>
                    <a:ea typeface="Architecture" pitchFamily="34" charset="0"/>
                    <a:cs typeface="Times New Roman" pitchFamily="18" charset="0"/>
                  </a:rPr>
                  <a:t> </a:t>
                </a:r>
                <a:r>
                  <a:rPr lang="en-US" sz="3600" dirty="0" err="1">
                    <a:solidFill>
                      <a:srgbClr val="000000"/>
                    </a:solidFill>
                    <a:latin typeface="Times New Roman" pitchFamily="18" charset="0"/>
                    <a:ea typeface="Architecture" pitchFamily="34" charset="0"/>
                    <a:cs typeface="Times New Roman" pitchFamily="18" charset="0"/>
                  </a:rPr>
                  <a:t>từ</a:t>
                </a:r>
                <a:r>
                  <a:rPr lang="en-US" sz="3600" dirty="0">
                    <a:solidFill>
                      <a:srgbClr val="000000"/>
                    </a:solidFill>
                    <a:latin typeface="Times New Roman" pitchFamily="18" charset="0"/>
                    <a:ea typeface="Architecture" pitchFamily="34" charset="0"/>
                    <a:cs typeface="Times New Roman" pitchFamily="18" charset="0"/>
                  </a:rPr>
                  <a:t> </a:t>
                </a:r>
                <a:r>
                  <a:rPr lang="en-US" sz="3600" dirty="0" err="1">
                    <a:solidFill>
                      <a:srgbClr val="000000"/>
                    </a:solidFill>
                    <a:latin typeface="Times New Roman" pitchFamily="18" charset="0"/>
                    <a:ea typeface="Architecture" pitchFamily="34" charset="0"/>
                    <a:cs typeface="Times New Roman" pitchFamily="18" charset="0"/>
                  </a:rPr>
                  <a:t>điểm</a:t>
                </a:r>
                <a:r>
                  <a:rPr lang="en-US" sz="3600" dirty="0">
                    <a:solidFill>
                      <a:srgbClr val="000000"/>
                    </a:solidFill>
                    <a:latin typeface="Times New Roman" pitchFamily="18" charset="0"/>
                    <a:ea typeface="Architecture" pitchFamily="34" charset="0"/>
                    <a:cs typeface="Times New Roman" pitchFamily="18" charset="0"/>
                  </a:rPr>
                  <a:t> (-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US" sz="3600" b="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5</m:t>
                        </m:r>
                      </m:num>
                      <m:den>
                        <m:r>
                          <a:rPr lang="en-US" sz="3600" b="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4</m:t>
                        </m:r>
                      </m:den>
                    </m:f>
                  </m:oMath>
                </a14:m>
                <a:r>
                  <a:rPr lang="en-US" sz="3600" dirty="0">
                    <a:solidFill>
                      <a:srgbClr val="000000"/>
                    </a:solidFill>
                    <a:latin typeface="Times New Roman" pitchFamily="18" charset="0"/>
                    <a:ea typeface="Architecture" pitchFamily="34" charset="0"/>
                    <a:cs typeface="Times New Roman" pitchFamily="18" charset="0"/>
                  </a:rPr>
                  <a:t> ) </a:t>
                </a:r>
                <a:r>
                  <a:rPr lang="en-US" sz="3600" dirty="0" err="1">
                    <a:solidFill>
                      <a:srgbClr val="000000"/>
                    </a:solidFill>
                    <a:latin typeface="Times New Roman" pitchFamily="18" charset="0"/>
                    <a:ea typeface="Architecture" pitchFamily="34" charset="0"/>
                    <a:cs typeface="Times New Roman" pitchFamily="18" charset="0"/>
                  </a:rPr>
                  <a:t>và</a:t>
                </a:r>
                <a:r>
                  <a:rPr lang="en-US" sz="3600" dirty="0">
                    <a:solidFill>
                      <a:srgbClr val="000000"/>
                    </a:solidFill>
                    <a:latin typeface="Times New Roman" pitchFamily="18" charset="0"/>
                    <a:ea typeface="Architecture" pitchFamily="34" charset="0"/>
                    <a:cs typeface="Times New Roman" pitchFamily="18" charset="0"/>
                  </a:rPr>
                  <a:t> </a:t>
                </a:r>
                <a:r>
                  <a:rPr lang="en-US" sz="3600" dirty="0" err="1">
                    <a:solidFill>
                      <a:srgbClr val="000000"/>
                    </a:solidFill>
                    <a:latin typeface="Times New Roman" pitchFamily="18" charset="0"/>
                    <a:ea typeface="Architecture" pitchFamily="34" charset="0"/>
                    <a:cs typeface="Times New Roman" pitchFamily="18" charset="0"/>
                  </a:rPr>
                  <a:t>điểm</a:t>
                </a:r>
                <a:r>
                  <a:rPr lang="en-US" sz="3600" dirty="0">
                    <a:solidFill>
                      <a:srgbClr val="000000"/>
                    </a:solidFill>
                    <a:latin typeface="Times New Roman" pitchFamily="18" charset="0"/>
                    <a:ea typeface="Architecture" pitchFamily="34" charset="0"/>
                    <a:cs typeface="Times New Roman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US" sz="36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5</m:t>
                        </m:r>
                      </m:num>
                      <m:den>
                        <m:r>
                          <a:rPr lang="en-US" sz="36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4</m:t>
                        </m:r>
                      </m:den>
                    </m:f>
                  </m:oMath>
                </a14:m>
                <a:r>
                  <a:rPr lang="en-US" sz="3600" dirty="0">
                    <a:solidFill>
                      <a:srgbClr val="000000"/>
                    </a:solidFill>
                    <a:latin typeface="Times New Roman" pitchFamily="18" charset="0"/>
                    <a:ea typeface="Architecture" pitchFamily="34" charset="0"/>
                    <a:cs typeface="Times New Roman" pitchFamily="18" charset="0"/>
                  </a:rPr>
                  <a:t> </a:t>
                </a:r>
                <a:r>
                  <a:rPr lang="en-US" sz="3600" dirty="0" err="1">
                    <a:solidFill>
                      <a:srgbClr val="000000"/>
                    </a:solidFill>
                    <a:latin typeface="Times New Roman" pitchFamily="18" charset="0"/>
                    <a:ea typeface="Architecture" pitchFamily="34" charset="0"/>
                    <a:cs typeface="Times New Roman" pitchFamily="18" charset="0"/>
                  </a:rPr>
                  <a:t>đến</a:t>
                </a:r>
                <a:r>
                  <a:rPr lang="en-US" sz="3600" dirty="0">
                    <a:solidFill>
                      <a:srgbClr val="000000"/>
                    </a:solidFill>
                    <a:latin typeface="Times New Roman" pitchFamily="18" charset="0"/>
                    <a:ea typeface="Architecture" pitchFamily="34" charset="0"/>
                    <a:cs typeface="Times New Roman" pitchFamily="18" charset="0"/>
                  </a:rPr>
                  <a:t> </a:t>
                </a:r>
                <a:r>
                  <a:rPr lang="en-US" sz="3600" dirty="0" err="1">
                    <a:solidFill>
                      <a:srgbClr val="000000"/>
                    </a:solidFill>
                    <a:latin typeface="Times New Roman" pitchFamily="18" charset="0"/>
                    <a:ea typeface="Architecture" pitchFamily="34" charset="0"/>
                    <a:cs typeface="Times New Roman" pitchFamily="18" charset="0"/>
                  </a:rPr>
                  <a:t>điểm</a:t>
                </a:r>
                <a:r>
                  <a:rPr lang="en-US" sz="3600" dirty="0">
                    <a:solidFill>
                      <a:srgbClr val="000000"/>
                    </a:solidFill>
                    <a:latin typeface="Times New Roman" pitchFamily="18" charset="0"/>
                    <a:ea typeface="Architecture" pitchFamily="34" charset="0"/>
                    <a:cs typeface="Times New Roman" pitchFamily="18" charset="0"/>
                  </a:rPr>
                  <a:t> </a:t>
                </a:r>
                <a:r>
                  <a:rPr lang="en-US" sz="3600" dirty="0" err="1">
                    <a:solidFill>
                      <a:srgbClr val="000000"/>
                    </a:solidFill>
                    <a:latin typeface="Times New Roman" pitchFamily="18" charset="0"/>
                    <a:ea typeface="Architecture" pitchFamily="34" charset="0"/>
                    <a:cs typeface="Times New Roman" pitchFamily="18" charset="0"/>
                  </a:rPr>
                  <a:t>gốc</a:t>
                </a:r>
                <a:r>
                  <a:rPr lang="en-US" sz="3600" dirty="0">
                    <a:solidFill>
                      <a:srgbClr val="000000"/>
                    </a:solidFill>
                    <a:latin typeface="Times New Roman" pitchFamily="18" charset="0"/>
                    <a:ea typeface="Architecture" pitchFamily="34" charset="0"/>
                    <a:cs typeface="Times New Roman" pitchFamily="18" charset="0"/>
                  </a:rPr>
                  <a:t> 0 bao </a:t>
                </a:r>
                <a:r>
                  <a:rPr lang="en-US" sz="3600" dirty="0" err="1">
                    <a:solidFill>
                      <a:srgbClr val="000000"/>
                    </a:solidFill>
                    <a:latin typeface="Times New Roman" pitchFamily="18" charset="0"/>
                    <a:ea typeface="Architecture" pitchFamily="34" charset="0"/>
                    <a:cs typeface="Times New Roman" pitchFamily="18" charset="0"/>
                  </a:rPr>
                  <a:t>nhiêu</a:t>
                </a:r>
                <a:r>
                  <a:rPr lang="en-US" sz="3600" dirty="0">
                    <a:solidFill>
                      <a:srgbClr val="000000"/>
                    </a:solidFill>
                    <a:latin typeface="Times New Roman" pitchFamily="18" charset="0"/>
                    <a:ea typeface="Architecture" pitchFamily="34" charset="0"/>
                    <a:cs typeface="Times New Roman" pitchFamily="18" charset="0"/>
                  </a:rPr>
                  <a:t> </a:t>
                </a:r>
                <a:r>
                  <a:rPr lang="en-US" sz="3600" dirty="0" err="1">
                    <a:solidFill>
                      <a:srgbClr val="000000"/>
                    </a:solidFill>
                    <a:latin typeface="Times New Roman" pitchFamily="18" charset="0"/>
                    <a:ea typeface="Architecture" pitchFamily="34" charset="0"/>
                    <a:cs typeface="Times New Roman" pitchFamily="18" charset="0"/>
                  </a:rPr>
                  <a:t>đơn</a:t>
                </a:r>
                <a:r>
                  <a:rPr lang="en-US" sz="3600" dirty="0">
                    <a:solidFill>
                      <a:srgbClr val="000000"/>
                    </a:solidFill>
                    <a:latin typeface="Times New Roman" pitchFamily="18" charset="0"/>
                    <a:ea typeface="Architecture" pitchFamily="34" charset="0"/>
                    <a:cs typeface="Times New Roman" pitchFamily="18" charset="0"/>
                  </a:rPr>
                  <a:t> </a:t>
                </a:r>
                <a:r>
                  <a:rPr lang="en-US" sz="3600" dirty="0" err="1">
                    <a:solidFill>
                      <a:srgbClr val="000000"/>
                    </a:solidFill>
                    <a:latin typeface="Times New Roman" pitchFamily="18" charset="0"/>
                    <a:ea typeface="Architecture" pitchFamily="34" charset="0"/>
                    <a:cs typeface="Times New Roman" pitchFamily="18" charset="0"/>
                  </a:rPr>
                  <a:t>vị</a:t>
                </a:r>
                <a:r>
                  <a:rPr lang="en-US" sz="3600" dirty="0">
                    <a:solidFill>
                      <a:srgbClr val="000000"/>
                    </a:solidFill>
                    <a:latin typeface="Times New Roman" pitchFamily="18" charset="0"/>
                    <a:ea typeface="Architecture" pitchFamily="34" charset="0"/>
                    <a:cs typeface="Times New Roman" pitchFamily="18" charset="0"/>
                  </a:rPr>
                  <a:t> </a:t>
                </a:r>
                <a:r>
                  <a:rPr lang="en-US" sz="2800" dirty="0">
                    <a:solidFill>
                      <a:srgbClr val="000000"/>
                    </a:solidFill>
                    <a:latin typeface="Times New Roman" pitchFamily="18" charset="0"/>
                    <a:cs typeface="Times New Roman" pitchFamily="18" charset="0"/>
                  </a:rPr>
                  <a:t>?</a:t>
                </a:r>
              </a:p>
            </p:txBody>
          </p:sp>
        </mc:Choice>
        <mc:Fallback xmlns="">
          <p:sp>
            <p:nvSpPr>
              <p:cNvPr id="41" name="Cloud 40">
                <a:extLst>
                  <a:ext uri="{FF2B5EF4-FFF2-40B4-BE49-F238E27FC236}">
                    <a16:creationId xmlns:a16="http://schemas.microsoft.com/office/drawing/2014/main" id="{8771414D-04E6-F307-F8BA-14F3FF3ABB75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60102" y="4405122"/>
                <a:ext cx="10411114" cy="1981200"/>
              </a:xfrm>
              <a:prstGeom prst="cloud">
                <a:avLst/>
              </a:prstGeom>
              <a:blipFill>
                <a:blip r:embed="rId8"/>
                <a:stretch>
                  <a:fillRect/>
                </a:stretch>
              </a:blipFill>
              <a:ln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2" name="Cloud 41">
                <a:extLst>
                  <a:ext uri="{FF2B5EF4-FFF2-40B4-BE49-F238E27FC236}">
                    <a16:creationId xmlns:a16="http://schemas.microsoft.com/office/drawing/2014/main" id="{E72DDA79-FDE6-056D-7353-63E536EB65B0}"/>
                  </a:ext>
                </a:extLst>
              </p:cNvPr>
              <p:cNvSpPr/>
              <p:nvPr/>
            </p:nvSpPr>
            <p:spPr>
              <a:xfrm>
                <a:off x="1971460" y="4511638"/>
                <a:ext cx="8153400" cy="2057400"/>
              </a:xfrm>
              <a:prstGeom prst="cloud">
                <a:avLst/>
              </a:prstGeom>
              <a:solidFill>
                <a:schemeClr val="accent5">
                  <a:lumMod val="40000"/>
                  <a:lumOff val="60000"/>
                </a:schemeClr>
              </a:solidFill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sz="3200" b="1" dirty="0">
                    <a:solidFill>
                      <a:srgbClr val="0000FF"/>
                    </a:solidFill>
                    <a:latin typeface="Times New Roman" pitchFamily="18" charset="0"/>
                    <a:cs typeface="Times New Roman" pitchFamily="18" charset="0"/>
                  </a:rPr>
                  <a:t>Cho </a:t>
                </a:r>
                <a:r>
                  <a:rPr lang="en-US" sz="3200" b="1" dirty="0" err="1">
                    <a:solidFill>
                      <a:srgbClr val="0000FF"/>
                    </a:solidFill>
                    <a:latin typeface="Times New Roman" pitchFamily="18" charset="0"/>
                    <a:cs typeface="Times New Roman" pitchFamily="18" charset="0"/>
                  </a:rPr>
                  <a:t>biết</a:t>
                </a:r>
                <a:r>
                  <a:rPr lang="en-US" sz="3200" b="1" dirty="0">
                    <a:solidFill>
                      <a:srgbClr val="0000FF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200" b="1" dirty="0" err="1">
                    <a:solidFill>
                      <a:srgbClr val="0000FF"/>
                    </a:solidFill>
                    <a:latin typeface="Times New Roman" pitchFamily="18" charset="0"/>
                    <a:cs typeface="Times New Roman" pitchFamily="18" charset="0"/>
                  </a:rPr>
                  <a:t>trên</a:t>
                </a:r>
                <a:r>
                  <a:rPr lang="en-US" sz="3200" b="1" dirty="0">
                    <a:solidFill>
                      <a:srgbClr val="0000FF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200" b="1" dirty="0" err="1">
                    <a:solidFill>
                      <a:srgbClr val="0000FF"/>
                    </a:solidFill>
                    <a:latin typeface="Times New Roman" pitchFamily="18" charset="0"/>
                    <a:cs typeface="Times New Roman" pitchFamily="18" charset="0"/>
                  </a:rPr>
                  <a:t>trục</a:t>
                </a:r>
                <a:r>
                  <a:rPr lang="en-US" sz="3200" b="1" dirty="0">
                    <a:solidFill>
                      <a:srgbClr val="0000FF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200" b="1" dirty="0" err="1">
                    <a:solidFill>
                      <a:srgbClr val="0000FF"/>
                    </a:solidFill>
                    <a:latin typeface="Times New Roman" pitchFamily="18" charset="0"/>
                    <a:cs typeface="Times New Roman" pitchFamily="18" charset="0"/>
                  </a:rPr>
                  <a:t>số</a:t>
                </a:r>
                <a:r>
                  <a:rPr lang="en-US" sz="3200" b="1" dirty="0">
                    <a:solidFill>
                      <a:srgbClr val="0000FF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200" b="1" dirty="0" err="1">
                    <a:solidFill>
                      <a:srgbClr val="0000FF"/>
                    </a:solidFill>
                    <a:latin typeface="Times New Roman" pitchFamily="18" charset="0"/>
                    <a:cs typeface="Times New Roman" pitchFamily="18" charset="0"/>
                  </a:rPr>
                  <a:t>hai</a:t>
                </a:r>
                <a:r>
                  <a:rPr lang="en-US" sz="3200" b="1" dirty="0">
                    <a:solidFill>
                      <a:srgbClr val="0000FF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200" b="1" dirty="0" err="1">
                    <a:solidFill>
                      <a:srgbClr val="0000FF"/>
                    </a:solidFill>
                    <a:latin typeface="Times New Roman" pitchFamily="18" charset="0"/>
                    <a:cs typeface="Times New Roman" pitchFamily="18" charset="0"/>
                  </a:rPr>
                  <a:t>số</a:t>
                </a:r>
                <a:r>
                  <a:rPr lang="en-US" sz="3200" b="1" dirty="0">
                    <a:solidFill>
                      <a:srgbClr val="0000FF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200" b="1" dirty="0" err="1">
                    <a:solidFill>
                      <a:srgbClr val="0000FF"/>
                    </a:solidFill>
                    <a:latin typeface="Times New Roman" pitchFamily="18" charset="0"/>
                    <a:cs typeface="Times New Roman" pitchFamily="18" charset="0"/>
                  </a:rPr>
                  <a:t>đối</a:t>
                </a:r>
                <a:r>
                  <a:rPr lang="en-US" sz="3200" b="1" dirty="0">
                    <a:solidFill>
                      <a:srgbClr val="0000FF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200" b="1" dirty="0" err="1">
                    <a:solidFill>
                      <a:srgbClr val="0000FF"/>
                    </a:solidFill>
                    <a:latin typeface="Times New Roman" pitchFamily="18" charset="0"/>
                    <a:cs typeface="Times New Roman" pitchFamily="18" charset="0"/>
                  </a:rPr>
                  <a:t>nhau</a:t>
                </a:r>
                <a:r>
                  <a:rPr lang="en-US" sz="3200" b="1" dirty="0">
                    <a:solidFill>
                      <a:srgbClr val="0000FF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200" b="1" dirty="0" err="1">
                    <a:solidFill>
                      <a:srgbClr val="0000FF"/>
                    </a:solidFill>
                    <a:latin typeface="Times New Roman" pitchFamily="18" charset="0"/>
                    <a:cs typeface="Times New Roman" pitchFamily="18" charset="0"/>
                  </a:rPr>
                  <a:t>là</a:t>
                </a:r>
                <a:r>
                  <a:rPr lang="en-US" sz="3200" b="1" dirty="0">
                    <a:solidFill>
                      <a:srgbClr val="0000FF"/>
                    </a:solidFill>
                    <a:latin typeface="Times New Roman" pitchFamily="18" charset="0"/>
                    <a:cs typeface="Times New Roman" pitchFamily="18" charset="0"/>
                  </a:rPr>
                  <a:t> (-</a:t>
                </a:r>
                <a:r>
                  <a:rPr lang="en-US" sz="3200" dirty="0">
                    <a:solidFill>
                      <a:srgbClr val="000000"/>
                    </a:solidFill>
                    <a:cs typeface="Times New Roman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US" sz="32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5</m:t>
                        </m:r>
                      </m:num>
                      <m:den>
                        <m:r>
                          <a:rPr lang="en-US" sz="32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4</m:t>
                        </m:r>
                      </m:den>
                    </m:f>
                  </m:oMath>
                </a14:m>
                <a:r>
                  <a:rPr lang="en-US" sz="3200" dirty="0">
                    <a:solidFill>
                      <a:srgbClr val="000000"/>
                    </a:solidFill>
                    <a:latin typeface="Times New Roman" pitchFamily="18" charset="0"/>
                    <a:ea typeface="Architecture" pitchFamily="34" charset="0"/>
                    <a:cs typeface="Times New Roman" pitchFamily="18" charset="0"/>
                  </a:rPr>
                  <a:t> </a:t>
                </a:r>
                <a:r>
                  <a:rPr lang="en-US" sz="3200" b="1" dirty="0">
                    <a:solidFill>
                      <a:srgbClr val="0000FF"/>
                    </a:solidFill>
                    <a:latin typeface="Times New Roman" pitchFamily="18" charset="0"/>
                    <a:cs typeface="Times New Roman" pitchFamily="18" charset="0"/>
                  </a:rPr>
                  <a:t>) </a:t>
                </a:r>
                <a:r>
                  <a:rPr lang="en-US" sz="3200" b="1" dirty="0" err="1">
                    <a:solidFill>
                      <a:srgbClr val="0000FF"/>
                    </a:solidFill>
                    <a:latin typeface="Times New Roman" pitchFamily="18" charset="0"/>
                    <a:cs typeface="Times New Roman" pitchFamily="18" charset="0"/>
                  </a:rPr>
                  <a:t>và</a:t>
                </a:r>
                <a:r>
                  <a:rPr lang="en-US" sz="3200" b="1" dirty="0">
                    <a:solidFill>
                      <a:srgbClr val="0000FF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US" sz="32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5</m:t>
                        </m:r>
                      </m:num>
                      <m:den>
                        <m:r>
                          <a:rPr lang="en-US" sz="32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4</m:t>
                        </m:r>
                      </m:den>
                    </m:f>
                  </m:oMath>
                </a14:m>
                <a:r>
                  <a:rPr lang="en-US" sz="3200" b="1" dirty="0">
                    <a:solidFill>
                      <a:srgbClr val="0000FF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200" b="1" dirty="0" err="1">
                    <a:solidFill>
                      <a:srgbClr val="0000FF"/>
                    </a:solidFill>
                    <a:latin typeface="Times New Roman" pitchFamily="18" charset="0"/>
                    <a:cs typeface="Times New Roman" pitchFamily="18" charset="0"/>
                  </a:rPr>
                  <a:t>có</a:t>
                </a:r>
                <a:r>
                  <a:rPr lang="en-US" sz="3200" b="1" dirty="0">
                    <a:solidFill>
                      <a:srgbClr val="0000FF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200" b="1" dirty="0" err="1">
                    <a:solidFill>
                      <a:srgbClr val="0000FF"/>
                    </a:solidFill>
                    <a:latin typeface="Times New Roman" pitchFamily="18" charset="0"/>
                    <a:cs typeface="Times New Roman" pitchFamily="18" charset="0"/>
                  </a:rPr>
                  <a:t>vị</a:t>
                </a:r>
                <a:r>
                  <a:rPr lang="en-US" sz="3200" b="1" dirty="0">
                    <a:solidFill>
                      <a:srgbClr val="0000FF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200" b="1" dirty="0" err="1">
                    <a:solidFill>
                      <a:srgbClr val="0000FF"/>
                    </a:solidFill>
                    <a:latin typeface="Times New Roman" pitchFamily="18" charset="0"/>
                    <a:cs typeface="Times New Roman" pitchFamily="18" charset="0"/>
                  </a:rPr>
                  <a:t>trí</a:t>
                </a:r>
                <a:r>
                  <a:rPr lang="en-US" sz="3200" b="1" dirty="0">
                    <a:solidFill>
                      <a:srgbClr val="0000FF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200" b="1" dirty="0" err="1">
                    <a:solidFill>
                      <a:srgbClr val="0000FF"/>
                    </a:solidFill>
                    <a:latin typeface="Times New Roman" pitchFamily="18" charset="0"/>
                    <a:cs typeface="Times New Roman" pitchFamily="18" charset="0"/>
                  </a:rPr>
                  <a:t>như</a:t>
                </a:r>
                <a:r>
                  <a:rPr lang="en-US" sz="3200" b="1" dirty="0">
                    <a:solidFill>
                      <a:srgbClr val="0000FF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200" b="1" dirty="0" err="1">
                    <a:solidFill>
                      <a:srgbClr val="0000FF"/>
                    </a:solidFill>
                    <a:latin typeface="Times New Roman" pitchFamily="18" charset="0"/>
                    <a:cs typeface="Times New Roman" pitchFamily="18" charset="0"/>
                  </a:rPr>
                  <a:t>thế</a:t>
                </a:r>
                <a:r>
                  <a:rPr lang="en-US" sz="3200" b="1" dirty="0">
                    <a:solidFill>
                      <a:srgbClr val="0000FF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200" b="1" dirty="0" err="1">
                    <a:solidFill>
                      <a:srgbClr val="0000FF"/>
                    </a:solidFill>
                    <a:latin typeface="Times New Roman" pitchFamily="18" charset="0"/>
                    <a:cs typeface="Times New Roman" pitchFamily="18" charset="0"/>
                  </a:rPr>
                  <a:t>nào</a:t>
                </a:r>
                <a:r>
                  <a:rPr lang="en-US" sz="3200" b="1" dirty="0">
                    <a:solidFill>
                      <a:srgbClr val="0000FF"/>
                    </a:solidFill>
                    <a:latin typeface="Times New Roman" pitchFamily="18" charset="0"/>
                    <a:cs typeface="Times New Roman" pitchFamily="18" charset="0"/>
                  </a:rPr>
                  <a:t> so </a:t>
                </a:r>
                <a:r>
                  <a:rPr lang="en-US" sz="3200" b="1" dirty="0" err="1">
                    <a:solidFill>
                      <a:srgbClr val="0000FF"/>
                    </a:solidFill>
                    <a:latin typeface="Times New Roman" pitchFamily="18" charset="0"/>
                    <a:cs typeface="Times New Roman" pitchFamily="18" charset="0"/>
                  </a:rPr>
                  <a:t>với</a:t>
                </a:r>
                <a:r>
                  <a:rPr lang="en-US" sz="3200" b="1" dirty="0">
                    <a:solidFill>
                      <a:srgbClr val="0000FF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200" b="1" dirty="0" err="1">
                    <a:solidFill>
                      <a:srgbClr val="0000FF"/>
                    </a:solidFill>
                    <a:latin typeface="Times New Roman" pitchFamily="18" charset="0"/>
                    <a:cs typeface="Times New Roman" pitchFamily="18" charset="0"/>
                  </a:rPr>
                  <a:t>điểm</a:t>
                </a:r>
                <a:r>
                  <a:rPr lang="en-US" sz="3200" b="1" dirty="0">
                    <a:solidFill>
                      <a:srgbClr val="0000FF"/>
                    </a:solidFill>
                    <a:latin typeface="Times New Roman" pitchFamily="18" charset="0"/>
                    <a:cs typeface="Times New Roman" pitchFamily="18" charset="0"/>
                  </a:rPr>
                  <a:t> 0 ? </a:t>
                </a:r>
              </a:p>
            </p:txBody>
          </p:sp>
        </mc:Choice>
        <mc:Fallback xmlns="">
          <p:sp>
            <p:nvSpPr>
              <p:cNvPr id="42" name="Cloud 41">
                <a:extLst>
                  <a:ext uri="{FF2B5EF4-FFF2-40B4-BE49-F238E27FC236}">
                    <a16:creationId xmlns:a16="http://schemas.microsoft.com/office/drawing/2014/main" id="{E72DDA79-FDE6-056D-7353-63E536EB65B0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71460" y="4511638"/>
                <a:ext cx="8153400" cy="2057400"/>
              </a:xfrm>
              <a:prstGeom prst="cloud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4" name="TextBox 43">
            <a:extLst>
              <a:ext uri="{FF2B5EF4-FFF2-40B4-BE49-F238E27FC236}">
                <a16:creationId xmlns:a16="http://schemas.microsoft.com/office/drawing/2014/main" id="{D1BD9EA0-60D1-36B2-4202-4721DA774A27}"/>
              </a:ext>
            </a:extLst>
          </p:cNvPr>
          <p:cNvSpPr txBox="1"/>
          <p:nvPr/>
        </p:nvSpPr>
        <p:spPr>
          <a:xfrm>
            <a:off x="483134" y="4119030"/>
            <a:ext cx="8733183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2800" b="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Ghi</a:t>
            </a:r>
            <a:r>
              <a:rPr lang="en-US" sz="2800" b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nhớ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(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sgk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trang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8)</a:t>
            </a:r>
          </a:p>
          <a:p>
            <a:pPr algn="l"/>
            <a:r>
              <a:rPr lang="en-US" sz="2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2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2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trục</a:t>
            </a:r>
            <a:r>
              <a:rPr lang="en-US" sz="2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sz="2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ai</a:t>
            </a:r>
            <a:r>
              <a:rPr lang="en-US" sz="2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hữu</a:t>
            </a:r>
            <a:r>
              <a:rPr lang="en-US" sz="2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tỉ</a:t>
            </a:r>
            <a:r>
              <a:rPr lang="en-US" sz="2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2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biệt</a:t>
            </a:r>
            <a:r>
              <a:rPr lang="en-US" sz="2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sz="2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sz="2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sz="2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diễn</a:t>
            </a:r>
            <a:r>
              <a:rPr lang="en-US" sz="2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2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trục</a:t>
            </a:r>
            <a:r>
              <a:rPr lang="en-US" sz="2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nằm</a:t>
            </a:r>
            <a:r>
              <a:rPr lang="en-US" sz="2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2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phía</a:t>
            </a:r>
            <a:r>
              <a:rPr lang="en-US" sz="2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2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đều</a:t>
            </a:r>
            <a:r>
              <a:rPr lang="en-US" sz="2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sz="2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gốc</a:t>
            </a:r>
            <a:r>
              <a:rPr lang="en-US" sz="2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O </a:t>
            </a:r>
            <a:r>
              <a:rPr lang="en-US" sz="2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gọi</a:t>
            </a:r>
            <a:r>
              <a:rPr lang="en-US" sz="2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28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8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đối</a:t>
            </a:r>
            <a:r>
              <a:rPr lang="en-US" sz="28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l"/>
            <a:r>
              <a:rPr lang="en-US" sz="2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2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đối</a:t>
            </a:r>
            <a:r>
              <a:rPr lang="en-US" sz="2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hữu</a:t>
            </a:r>
            <a:r>
              <a:rPr lang="en-US" sz="2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tỉ</a:t>
            </a:r>
            <a:r>
              <a:rPr lang="en-US" sz="2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a, </a:t>
            </a:r>
            <a:r>
              <a:rPr lang="en-US" sz="2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kí</a:t>
            </a:r>
            <a:r>
              <a:rPr lang="en-US" sz="2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hiệu</a:t>
            </a:r>
            <a:r>
              <a:rPr lang="en-US" sz="2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-a.</a:t>
            </a:r>
          </a:p>
          <a:p>
            <a:pPr algn="l"/>
            <a:r>
              <a:rPr lang="en-US" sz="2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2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đối</a:t>
            </a:r>
            <a:r>
              <a:rPr lang="en-US" sz="2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0 </a:t>
            </a:r>
            <a:r>
              <a:rPr lang="en-US" sz="2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0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5" name="Text Box 129">
                <a:extLst>
                  <a:ext uri="{FF2B5EF4-FFF2-40B4-BE49-F238E27FC236}">
                    <a16:creationId xmlns:a16="http://schemas.microsoft.com/office/drawing/2014/main" id="{61BD5097-61C3-AF90-015D-20C16F30F9D3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764790" y="2526767"/>
                <a:ext cx="1412798" cy="63023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ts val="600"/>
                  </a:spcBef>
                  <a:buClr>
                    <a:schemeClr val="accent1"/>
                  </a:buClr>
                  <a:buSzPct val="76000"/>
                  <a:buFont typeface="Wingdings 3" panose="05040102010807070707" pitchFamily="18" charset="2"/>
                  <a:buChar char=""/>
                  <a:defRPr sz="2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1pPr>
                <a:lvl2pPr marL="742950" indent="-285750">
                  <a:spcBef>
                    <a:spcPts val="500"/>
                  </a:spcBef>
                  <a:buClr>
                    <a:schemeClr val="accent2"/>
                  </a:buClr>
                  <a:buSzPct val="76000"/>
                  <a:buFont typeface="Wingdings 3" panose="05040102010807070707" pitchFamily="18" charset="2"/>
                  <a:buChar char=""/>
                  <a:defRPr sz="2300">
                    <a:solidFill>
                      <a:schemeClr val="tx2"/>
                    </a:solidFill>
                    <a:latin typeface="Gill Sans MT" panose="020B0502020104020203" pitchFamily="34" charset="0"/>
                  </a:defRPr>
                </a:lvl2pPr>
                <a:lvl3pPr marL="1143000" indent="-228600">
                  <a:spcBef>
                    <a:spcPts val="500"/>
                  </a:spcBef>
                  <a:buClr>
                    <a:srgbClr val="BCBCBC"/>
                  </a:buClr>
                  <a:buSzPct val="76000"/>
                  <a:buFont typeface="Wingdings 3" panose="05040102010807070707" pitchFamily="18" charset="2"/>
                  <a:buChar char="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3pPr>
                <a:lvl4pPr marL="1600200" indent="-228600">
                  <a:spcBef>
                    <a:spcPts val="400"/>
                  </a:spcBef>
                  <a:buClr>
                    <a:srgbClr val="8BA2B4"/>
                  </a:buClr>
                  <a:buSzPct val="70000"/>
                  <a:buFont typeface="Wingdings" panose="05000000000000000000" pitchFamily="2" charset="2"/>
                  <a:buChar char="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4pPr>
                <a:lvl5pPr marL="2057400" indent="-228600">
                  <a:spcBef>
                    <a:spcPts val="300"/>
                  </a:spcBef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5pPr>
                <a:lvl6pPr marL="25146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6pPr>
                <a:lvl7pPr marL="29718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7pPr>
                <a:lvl8pPr marL="34290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8pPr>
                <a:lvl9pPr marL="38862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US" altLang="en-US" sz="2400" b="1" i="1" smtClean="0">
                            <a:solidFill>
                              <a:srgbClr val="000099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en-US" sz="2400" b="1" i="1" smtClean="0">
                            <a:solidFill>
                              <a:srgbClr val="000099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</m:num>
                      <m:den>
                        <m:r>
                          <a:rPr lang="en-US" altLang="en-US" sz="2400" b="1" i="1" smtClean="0">
                            <a:solidFill>
                              <a:srgbClr val="000099"/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</m:den>
                    </m:f>
                  </m:oMath>
                </a14:m>
                <a:r>
                  <a:rPr lang="en-US" altLang="en-US" sz="2400" b="1" dirty="0">
                    <a:solidFill>
                      <a:srgbClr val="000099"/>
                    </a:solidFill>
                    <a:latin typeface=".VnTime" panose="020B7200000000000000" pitchFamily="34" charset="0"/>
                  </a:rPr>
                  <a:t> (®¬n </a:t>
                </a:r>
                <a:r>
                  <a:rPr lang="en-US" altLang="en-US" sz="2400" b="1" dirty="0" err="1">
                    <a:solidFill>
                      <a:srgbClr val="000099"/>
                    </a:solidFill>
                    <a:latin typeface=".VnTime" panose="020B7200000000000000" pitchFamily="34" charset="0"/>
                  </a:rPr>
                  <a:t>vÞ</a:t>
                </a:r>
                <a:r>
                  <a:rPr lang="en-US" altLang="en-US" sz="2400" b="1" dirty="0">
                    <a:solidFill>
                      <a:srgbClr val="000099"/>
                    </a:solidFill>
                    <a:latin typeface=".VnTime" panose="020B7200000000000000" pitchFamily="34" charset="0"/>
                  </a:rPr>
                  <a:t>)</a:t>
                </a:r>
              </a:p>
            </p:txBody>
          </p:sp>
        </mc:Choice>
        <mc:Fallback xmlns="">
          <p:sp>
            <p:nvSpPr>
              <p:cNvPr id="35" name="Text Box 129">
                <a:extLst>
                  <a:ext uri="{FF2B5EF4-FFF2-40B4-BE49-F238E27FC236}">
                    <a16:creationId xmlns:a16="http://schemas.microsoft.com/office/drawing/2014/main" id="{61BD5097-61C3-AF90-015D-20C16F30F9D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764790" y="2526767"/>
                <a:ext cx="1412798" cy="630238"/>
              </a:xfrm>
              <a:prstGeom prst="rect">
                <a:avLst/>
              </a:prstGeom>
              <a:blipFill>
                <a:blip r:embed="rId10"/>
                <a:stretch>
                  <a:fillRect r="-6061" b="-8654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3" name="Text Box 130">
                <a:extLst>
                  <a:ext uri="{FF2B5EF4-FFF2-40B4-BE49-F238E27FC236}">
                    <a16:creationId xmlns:a16="http://schemas.microsoft.com/office/drawing/2014/main" id="{DB4CD01C-27BE-63A8-5378-BE1A604AA34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659204" y="2442633"/>
                <a:ext cx="1412798" cy="63023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ts val="600"/>
                  </a:spcBef>
                  <a:buClr>
                    <a:schemeClr val="accent1"/>
                  </a:buClr>
                  <a:buSzPct val="76000"/>
                  <a:buFont typeface="Wingdings 3" panose="05040102010807070707" pitchFamily="18" charset="2"/>
                  <a:buChar char=""/>
                  <a:defRPr sz="2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1pPr>
                <a:lvl2pPr marL="742950" indent="-285750">
                  <a:spcBef>
                    <a:spcPts val="500"/>
                  </a:spcBef>
                  <a:buClr>
                    <a:schemeClr val="accent2"/>
                  </a:buClr>
                  <a:buSzPct val="76000"/>
                  <a:buFont typeface="Wingdings 3" panose="05040102010807070707" pitchFamily="18" charset="2"/>
                  <a:buChar char=""/>
                  <a:defRPr sz="2300">
                    <a:solidFill>
                      <a:schemeClr val="tx2"/>
                    </a:solidFill>
                    <a:latin typeface="Gill Sans MT" panose="020B0502020104020203" pitchFamily="34" charset="0"/>
                  </a:defRPr>
                </a:lvl2pPr>
                <a:lvl3pPr marL="1143000" indent="-228600">
                  <a:spcBef>
                    <a:spcPts val="500"/>
                  </a:spcBef>
                  <a:buClr>
                    <a:srgbClr val="BCBCBC"/>
                  </a:buClr>
                  <a:buSzPct val="76000"/>
                  <a:buFont typeface="Wingdings 3" panose="05040102010807070707" pitchFamily="18" charset="2"/>
                  <a:buChar char="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3pPr>
                <a:lvl4pPr marL="1600200" indent="-228600">
                  <a:spcBef>
                    <a:spcPts val="400"/>
                  </a:spcBef>
                  <a:buClr>
                    <a:srgbClr val="8BA2B4"/>
                  </a:buClr>
                  <a:buSzPct val="70000"/>
                  <a:buFont typeface="Wingdings" panose="05000000000000000000" pitchFamily="2" charset="2"/>
                  <a:buChar char=""/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4pPr>
                <a:lvl5pPr marL="2057400" indent="-228600">
                  <a:spcBef>
                    <a:spcPts val="300"/>
                  </a:spcBef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5pPr>
                <a:lvl6pPr marL="25146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6pPr>
                <a:lvl7pPr marL="29718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7pPr>
                <a:lvl8pPr marL="34290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8pPr>
                <a:lvl9pPr marL="38862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"/>
                  <a:defRPr sz="1600">
                    <a:solidFill>
                      <a:schemeClr val="tx1"/>
                    </a:solidFill>
                    <a:latin typeface="Gill Sans MT" panose="020B0502020104020203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US" altLang="en-US" sz="2400" b="1" i="1" smtClean="0">
                            <a:solidFill>
                              <a:srgbClr val="000099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en-US" sz="2400" b="1" i="1" smtClean="0">
                            <a:solidFill>
                              <a:srgbClr val="000099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</m:num>
                      <m:den>
                        <m:r>
                          <a:rPr lang="en-US" altLang="en-US" sz="2400" b="1" i="1" smtClean="0">
                            <a:solidFill>
                              <a:srgbClr val="000099"/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</m:den>
                    </m:f>
                  </m:oMath>
                </a14:m>
                <a:r>
                  <a:rPr lang="en-US" altLang="en-US" sz="2400" b="1" dirty="0">
                    <a:solidFill>
                      <a:srgbClr val="000099"/>
                    </a:solidFill>
                    <a:latin typeface=".VnTime" panose="020B7200000000000000" pitchFamily="34" charset="0"/>
                  </a:rPr>
                  <a:t> (®¬n </a:t>
                </a:r>
                <a:r>
                  <a:rPr lang="en-US" altLang="en-US" sz="2400" b="1" dirty="0" err="1">
                    <a:solidFill>
                      <a:srgbClr val="000099"/>
                    </a:solidFill>
                    <a:latin typeface=".VnTime" panose="020B7200000000000000" pitchFamily="34" charset="0"/>
                  </a:rPr>
                  <a:t>vÞ</a:t>
                </a:r>
                <a:r>
                  <a:rPr lang="en-US" altLang="en-US" sz="2400" b="1" dirty="0">
                    <a:solidFill>
                      <a:srgbClr val="000099"/>
                    </a:solidFill>
                    <a:latin typeface=".VnTime" panose="020B7200000000000000" pitchFamily="34" charset="0"/>
                  </a:rPr>
                  <a:t>)</a:t>
                </a:r>
              </a:p>
            </p:txBody>
          </p:sp>
        </mc:Choice>
        <mc:Fallback xmlns="">
          <p:sp>
            <p:nvSpPr>
              <p:cNvPr id="43" name="Text Box 130">
                <a:extLst>
                  <a:ext uri="{FF2B5EF4-FFF2-40B4-BE49-F238E27FC236}">
                    <a16:creationId xmlns:a16="http://schemas.microsoft.com/office/drawing/2014/main" id="{DB4CD01C-27BE-63A8-5378-BE1A604AA34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6659204" y="2442633"/>
                <a:ext cx="1412798" cy="630238"/>
              </a:xfrm>
              <a:prstGeom prst="rect">
                <a:avLst/>
              </a:prstGeom>
              <a:blipFill>
                <a:blip r:embed="rId11"/>
                <a:stretch>
                  <a:fillRect r="-6034" b="-9709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6890687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1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36" grpId="0" animBg="1"/>
      <p:bldP spid="39" grpId="0"/>
      <p:bldP spid="40" grpId="0" animBg="1"/>
      <p:bldP spid="41" grpId="0" animBg="1"/>
      <p:bldP spid="41" grpId="1" animBg="1"/>
      <p:bldP spid="42" grpId="0" animBg="1"/>
      <p:bldP spid="42" grpId="1" animBg="1"/>
      <p:bldP spid="44" grpId="0"/>
      <p:bldP spid="35" grpId="0"/>
      <p:bldP spid="43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586</TotalTime>
  <Words>1888</Words>
  <PresentationFormat>Widescreen</PresentationFormat>
  <Paragraphs>196</Paragraphs>
  <Slides>17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7" baseType="lpstr">
      <vt:lpstr>.VnArial</vt:lpstr>
      <vt:lpstr>.VnTime</vt:lpstr>
      <vt:lpstr>Arial</vt:lpstr>
      <vt:lpstr>Calibri</vt:lpstr>
      <vt:lpstr>Calibri Light</vt:lpstr>
      <vt:lpstr>Cambria Math</vt:lpstr>
      <vt:lpstr>Tahoma</vt:lpstr>
      <vt:lpstr>Times New Roman</vt:lpstr>
      <vt:lpstr>Office Theme</vt:lpstr>
      <vt:lpstr>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VnTeach.Com</dc:creator>
  <cp:keywords>VnTeach.Com</cp:keywords>
  <dcterms:created xsi:type="dcterms:W3CDTF">2022-06-29T07:52:35Z</dcterms:created>
  <dcterms:modified xsi:type="dcterms:W3CDTF">2022-09-22T12:15:31Z</dcterms:modified>
</cp:coreProperties>
</file>