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4" r:id="rId9"/>
    <p:sldId id="273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FFFFFF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891"/>
            <a:ext cx="8482524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96" y="5409925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4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8191" y="5410639"/>
            <a:ext cx="3715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" y="1801789"/>
            <a:ext cx="9139044" cy="5165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2" name="B2_02">
            <a:hlinkClick r:id="" action="ppaction://media"/>
            <a:extLst>
              <a:ext uri="{FF2B5EF4-FFF2-40B4-BE49-F238E27FC236}">
                <a16:creationId xmlns:a16="http://schemas.microsoft.com/office/drawing/2014/main" id="{F3DFFE2B-D1D4-419A-9CCA-E091F50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The Voice Kids</a:t>
            </a:r>
            <a:r>
              <a:rPr lang="en-US" sz="220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It is. What programme do you often watch, Phong?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Films. I like animated films like </a:t>
            </a:r>
            <a:r>
              <a:rPr lang="en-US" sz="2200" i="1"/>
              <a:t>The Lion King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Jerry’s a clever character. Do you know any English programmes for children?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 watch </a:t>
            </a:r>
            <a:r>
              <a:rPr lang="en-US" sz="2200" i="1"/>
              <a:t>English in a Minute</a:t>
            </a:r>
            <a:r>
              <a:rPr lang="en-US" sz="2200"/>
              <a:t> on </a:t>
            </a:r>
            <a:r>
              <a:rPr lang="en-US" sz="2200" i="1"/>
              <a:t>VTV7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/>
              <a:t>This channel has many educational programmes.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Great. I’ll watch it, too.</a:t>
            </a:r>
          </a:p>
          <a:p>
            <a:pPr>
              <a:lnSpc>
                <a:spcPct val="120000"/>
              </a:lnSpc>
            </a:pPr>
            <a:endParaRPr lang="en-US" sz="22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:a16="http://schemas.microsoft.com/office/drawing/2014/main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5989" y="1678859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989" y="2089219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490" y="2523898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783" y="3086745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9952" y="3594521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2418" y="3588183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16589" y="3588183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783" y="4246114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293" y="5037550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58348" y="5031212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08087" y="5022559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16669" y="5617150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a programme teachesyou 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4036" y="6190507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60693" y="6173545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16689" y="6190506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5783" y="1237679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and Hung are talking about _______.</a:t>
              </a:r>
              <a:endParaRPr lang="en-US" sz="24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3DEF8E4-F00B-4E80-A5C4-B50948CDC576}"/>
              </a:ext>
            </a:extLst>
          </p:cNvPr>
          <p:cNvSpPr/>
          <p:nvPr/>
        </p:nvSpPr>
        <p:spPr>
          <a:xfrm>
            <a:off x="719108" y="253962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29C0F92-824C-4354-B574-C9554A8167A6}"/>
              </a:ext>
            </a:extLst>
          </p:cNvPr>
          <p:cNvSpPr/>
          <p:nvPr/>
        </p:nvSpPr>
        <p:spPr>
          <a:xfrm>
            <a:off x="674726" y="36067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854EF38-380E-4A5B-94BA-418131CEF604}"/>
              </a:ext>
            </a:extLst>
          </p:cNvPr>
          <p:cNvSpPr/>
          <p:nvPr/>
        </p:nvSpPr>
        <p:spPr>
          <a:xfrm>
            <a:off x="638290" y="506522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1875FA4-C026-42CD-BAF7-CD0C09D6CD3E}"/>
              </a:ext>
            </a:extLst>
          </p:cNvPr>
          <p:cNvSpPr/>
          <p:nvPr/>
        </p:nvSpPr>
        <p:spPr>
          <a:xfrm>
            <a:off x="647293" y="6206885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id="{B29D7F45-EE90-4663-8635-B832C88C36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8316154"/>
                </p:ext>
              </p:extLst>
            </p:nvPr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:a16="http://schemas.microsoft.com/office/drawing/2014/main" id="{A2619383-B122-43EC-B366-DCCBCB8487E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0896903"/>
                </p:ext>
              </p:extLst>
            </p:nvPr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:a16="http://schemas.microsoft.com/office/drawing/2014/main" id="{3308382A-8AE6-445D-A632-3C3AB79D08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1607374"/>
                </p:ext>
              </p:extLst>
            </p:nvPr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:a16="http://schemas.microsoft.com/office/drawing/2014/main" id="{9C873A5F-A45E-4ABE-B8CD-57A3FA2DDA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3237888"/>
                </p:ext>
              </p:extLst>
            </p:nvPr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:a16="http://schemas.microsoft.com/office/drawing/2014/main" id="{C7315B66-A3BD-444F-A791-C1BD04F970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7099442"/>
                </p:ext>
              </p:extLst>
            </p:nvPr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661839"/>
              </p:ext>
            </p:extLst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/>
                        <a:t>The Voice</a:t>
                      </a:r>
                      <a:r>
                        <a:rPr lang="en-US" sz="2400" b="0" i="1" baseline="0"/>
                        <a:t> Kids</a:t>
                      </a:r>
                      <a:endParaRPr lang="en-US" sz="2400" b="0" i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284860"/>
              </p:ext>
            </p:extLst>
          </p:nvPr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0D225B4-5DE7-444C-9658-C63CAA3A2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577983"/>
              </p:ext>
            </p:extLst>
          </p:nvPr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4DB52B05-D9E1-443D-B533-252DA0C17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30488"/>
              </p:ext>
            </p:extLst>
          </p:nvPr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0A90643F-69BB-4233-A5A7-44C16F6C7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649019"/>
              </p:ext>
            </p:extLst>
          </p:nvPr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55F6C881-6C68-43E6-B04B-C5508E020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167080"/>
              </p:ext>
            </p:extLst>
          </p:nvPr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E7DC67-8EF6-4650-86A1-74F17CEBAB0E}"/>
              </a:ext>
            </a:extLst>
          </p:cNvPr>
          <p:cNvCxnSpPr>
            <a:endCxn id="37" idx="1"/>
          </p:cNvCxnSpPr>
          <p:nvPr/>
        </p:nvCxnSpPr>
        <p:spPr>
          <a:xfrm>
            <a:off x="3522518" y="206029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2825F8-40BB-449F-9E6F-C8D48B1B3870}"/>
              </a:ext>
            </a:extLst>
          </p:cNvPr>
          <p:cNvCxnSpPr/>
          <p:nvPr/>
        </p:nvCxnSpPr>
        <p:spPr>
          <a:xfrm>
            <a:off x="3522518" y="297117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695AF-7B3D-4399-8126-461E71F92CED}"/>
              </a:ext>
            </a:extLst>
          </p:cNvPr>
          <p:cNvCxnSpPr/>
          <p:nvPr/>
        </p:nvCxnSpPr>
        <p:spPr>
          <a:xfrm>
            <a:off x="3522518" y="3897707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0AE8C0-1C64-41D7-81C8-37FBF8304D27}"/>
              </a:ext>
            </a:extLst>
          </p:cNvPr>
          <p:cNvCxnSpPr/>
          <p:nvPr/>
        </p:nvCxnSpPr>
        <p:spPr>
          <a:xfrm>
            <a:off x="3522518" y="4765823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4414F0-10B3-4484-A3EF-69794E254F4D}"/>
              </a:ext>
            </a:extLst>
          </p:cNvPr>
          <p:cNvCxnSpPr/>
          <p:nvPr/>
        </p:nvCxnSpPr>
        <p:spPr>
          <a:xfrm>
            <a:off x="3522518" y="5673872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18013"/>
              </p:ext>
            </p:extLst>
          </p:nvPr>
        </p:nvGraphicFramePr>
        <p:xfrm>
          <a:off x="1369735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8080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A86676-CA53-4D06-BA0D-494D8624CB0E}"/>
              </a:ext>
            </a:extLst>
          </p:cNvPr>
          <p:cNvGrpSpPr/>
          <p:nvPr/>
        </p:nvGrpSpPr>
        <p:grpSpPr>
          <a:xfrm>
            <a:off x="1392487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DFFB63-D8DE-4F63-8970-78B20EB4B681}"/>
              </a:ext>
            </a:extLst>
          </p:cNvPr>
          <p:cNvGrpSpPr/>
          <p:nvPr/>
        </p:nvGrpSpPr>
        <p:grpSpPr>
          <a:xfrm>
            <a:off x="1392487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D3C1B3-BB06-472E-BDF9-EE572490E38E}"/>
              </a:ext>
            </a:extLst>
          </p:cNvPr>
          <p:cNvGrpSpPr/>
          <p:nvPr/>
        </p:nvGrpSpPr>
        <p:grpSpPr>
          <a:xfrm>
            <a:off x="1392487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794AB8-5A79-4E3B-9D38-617220FB274D}"/>
              </a:ext>
            </a:extLst>
          </p:cNvPr>
          <p:cNvGrpSpPr/>
          <p:nvPr/>
        </p:nvGrpSpPr>
        <p:grpSpPr>
          <a:xfrm>
            <a:off x="1392487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716099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6099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6099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6099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5803653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5856745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6102373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5754825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educational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432" y="161816"/>
            <a:ext cx="823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2415156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8573" y="3073223"/>
            <a:ext cx="609946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In our group, Mai likes sports programmes on TV. Binh likes ...</a:t>
            </a:r>
          </a:p>
        </p:txBody>
      </p:sp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</TotalTime>
  <Words>466</Words>
  <Application>Microsoft Office PowerPoint</Application>
  <PresentationFormat>On-screen Show (4:3)</PresentationFormat>
  <Paragraphs>88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74</cp:revision>
  <dcterms:created xsi:type="dcterms:W3CDTF">2020-12-09T02:04:09Z</dcterms:created>
  <dcterms:modified xsi:type="dcterms:W3CDTF">2021-08-02T04:55:52Z</dcterms:modified>
</cp:coreProperties>
</file>