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301" r:id="rId4"/>
    <p:sldId id="300" r:id="rId5"/>
    <p:sldId id="283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1" y="-8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25095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95: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 TÍCH HÌNH CHỮ NHẬT. DIỆN TÍCH HÌNH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DEC0FD-ECBD-42F3-9F0B-3DAAE1541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8" t="34166" r="53509" b="45834"/>
          <a:stretch/>
        </p:blipFill>
        <p:spPr>
          <a:xfrm>
            <a:off x="2499519" y="1981200"/>
            <a:ext cx="11506200" cy="59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EB1B528F-4F17-481E-9DDF-C72420C3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BE4E5E-795D-4C37-B584-31C06457BBD7}"/>
              </a:ext>
            </a:extLst>
          </p:cNvPr>
          <p:cNvSpPr txBox="1"/>
          <p:nvPr/>
        </p:nvSpPr>
        <p:spPr>
          <a:xfrm>
            <a:off x="1966119" y="1778614"/>
            <a:ext cx="560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1. Diện tích hình chữ nhật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1FE3FD-DEAD-46DA-BEA0-EB2B9B565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33" t="49103" r="51143" b="41397"/>
          <a:stretch/>
        </p:blipFill>
        <p:spPr>
          <a:xfrm>
            <a:off x="670719" y="2667000"/>
            <a:ext cx="6294143" cy="2996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44077F-1DF8-4F0C-A235-0A4D03A8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47929" r="37023" b="49165"/>
          <a:stretch/>
        </p:blipFill>
        <p:spPr>
          <a:xfrm>
            <a:off x="7418415" y="2590800"/>
            <a:ext cx="7771370" cy="914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0E911E-C89F-41E8-86FD-321D874E9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0351" r="37023" b="47227"/>
          <a:stretch/>
        </p:blipFill>
        <p:spPr>
          <a:xfrm>
            <a:off x="7453549" y="3505201"/>
            <a:ext cx="777137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A84C0B-8375-4D17-B1D2-5F722E49E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2289" r="37023" b="45289"/>
          <a:stretch/>
        </p:blipFill>
        <p:spPr>
          <a:xfrm>
            <a:off x="7488683" y="4263190"/>
            <a:ext cx="777137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78FE832-8CAF-4802-B810-50F952BE4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4723" r="37023" b="43365"/>
          <a:stretch/>
        </p:blipFill>
        <p:spPr>
          <a:xfrm>
            <a:off x="7488683" y="5025190"/>
            <a:ext cx="7771370" cy="601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99CDFF2-EE78-4EDF-9427-ABA77E497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6646" r="37023" b="40422"/>
          <a:stretch/>
        </p:blipFill>
        <p:spPr>
          <a:xfrm>
            <a:off x="7469591" y="5618745"/>
            <a:ext cx="7771370" cy="922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16BBD50-B6C0-4DB2-8CE1-341AE5CE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1" t="59249" r="37637" b="35678"/>
          <a:stretch/>
        </p:blipFill>
        <p:spPr>
          <a:xfrm>
            <a:off x="1239252" y="6780612"/>
            <a:ext cx="13487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EB1B528F-4F17-481E-9DDF-C72420C3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BE4E5E-795D-4C37-B584-31C06457BBD7}"/>
              </a:ext>
            </a:extLst>
          </p:cNvPr>
          <p:cNvSpPr txBox="1"/>
          <p:nvPr/>
        </p:nvSpPr>
        <p:spPr>
          <a:xfrm>
            <a:off x="1966119" y="1778614"/>
            <a:ext cx="560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2. Diện tích hình vuông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1FE3FD-DEAD-46DA-BEA0-EB2B9B565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0" t="65956" r="51524" b="20447"/>
          <a:stretch/>
        </p:blipFill>
        <p:spPr>
          <a:xfrm>
            <a:off x="1851819" y="2431307"/>
            <a:ext cx="5143500" cy="3817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8D89C23-F91E-46DA-8A14-41755FA6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69761" r="37093" b="27796"/>
          <a:stretch/>
        </p:blipFill>
        <p:spPr>
          <a:xfrm>
            <a:off x="7588863" y="3314700"/>
            <a:ext cx="6971270" cy="685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07FB56-F075-4A9F-B630-77D2AF3B1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67318" r="37093" b="29968"/>
          <a:stretch/>
        </p:blipFill>
        <p:spPr>
          <a:xfrm>
            <a:off x="7589893" y="2667000"/>
            <a:ext cx="6971270" cy="76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E7DA7F1-3322-476F-8FCB-CA5EDA249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71933" r="37093" b="25895"/>
          <a:stretch/>
        </p:blipFill>
        <p:spPr>
          <a:xfrm>
            <a:off x="7589893" y="3962400"/>
            <a:ext cx="697127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049A70E-626E-4B6C-AA7C-68C49EF94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73833" r="37093" b="23574"/>
          <a:stretch/>
        </p:blipFill>
        <p:spPr>
          <a:xfrm>
            <a:off x="7588863" y="4572000"/>
            <a:ext cx="6971270" cy="7277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4445C8B-A907-452E-9285-00BF03C7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76276" r="37093" b="21009"/>
          <a:stretch/>
        </p:blipFill>
        <p:spPr>
          <a:xfrm>
            <a:off x="7588863" y="5257800"/>
            <a:ext cx="6971270" cy="76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0D01C6-0DD2-46DF-B6B4-54FCB001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1" t="79252" r="37324" b="15833"/>
          <a:stretch/>
        </p:blipFill>
        <p:spPr>
          <a:xfrm>
            <a:off x="1840749" y="6791870"/>
            <a:ext cx="14039850" cy="15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EE64CEF-4EA1-48C8-8A54-F3405F5CB9C8}"/>
              </a:ext>
            </a:extLst>
          </p:cNvPr>
          <p:cNvGrpSpPr/>
          <p:nvPr/>
        </p:nvGrpSpPr>
        <p:grpSpPr>
          <a:xfrm>
            <a:off x="1585320" y="1920389"/>
            <a:ext cx="13625471" cy="653023"/>
            <a:chOff x="1585119" y="1655539"/>
            <a:chExt cx="13335000" cy="101587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2C70A32-B7F9-49F5-A7A2-C8AFA7B7CC21}"/>
                </a:ext>
              </a:extLst>
            </p:cNvPr>
            <p:cNvSpPr/>
            <p:nvPr/>
          </p:nvSpPr>
          <p:spPr>
            <a:xfrm>
              <a:off x="2390443" y="1744531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Tính diện tích mỗi hình chữ nhật sau:</a:t>
              </a: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31351664-B3AF-42A0-BA6D-060AF65A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95: DIỆN TÍCH HÌNH CHỮ NHẬT. DIỆN TÍCH HÌNH VUÔNG</a:t>
            </a:r>
          </a:p>
        </p:txBody>
      </p:sp>
      <p:pic>
        <p:nvPicPr>
          <p:cNvPr id="1026" name="Picture 2" descr="https://img.loigiaihay.com/picture/2022/0613/bai-1_2.png">
            <a:extLst>
              <a:ext uri="{FF2B5EF4-FFF2-40B4-BE49-F238E27FC236}">
                <a16:creationId xmlns:a16="http://schemas.microsoft.com/office/drawing/2014/main" xmlns="" id="{1DBCFF69-46A1-49D1-9EDF-BA22B219B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1"/>
          <a:stretch/>
        </p:blipFill>
        <p:spPr bwMode="auto">
          <a:xfrm>
            <a:off x="2009644" y="2779245"/>
            <a:ext cx="4223675" cy="31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EF1771-F07D-4FD7-8F28-A031E9531457}"/>
              </a:ext>
            </a:extLst>
          </p:cNvPr>
          <p:cNvSpPr/>
          <p:nvPr/>
        </p:nvSpPr>
        <p:spPr>
          <a:xfrm>
            <a:off x="956744" y="6061754"/>
            <a:ext cx="62473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7030A0"/>
                </a:solidFill>
              </a:rPr>
              <a:t>Bài </a:t>
            </a:r>
            <a:r>
              <a:rPr lang="vi-VN" sz="3600">
                <a:solidFill>
                  <a:srgbClr val="7030A0"/>
                </a:solidFill>
              </a:rPr>
              <a:t>giải </a:t>
            </a:r>
          </a:p>
          <a:p>
            <a:pPr algn="ctr"/>
            <a:r>
              <a:rPr lang="vi-VN" sz="3600">
                <a:solidFill>
                  <a:srgbClr val="7030A0"/>
                </a:solidFill>
              </a:rPr>
              <a:t>Diện tích hình c</a:t>
            </a:r>
            <a:r>
              <a:rPr lang="vi-VN" sz="3200">
                <a:solidFill>
                  <a:srgbClr val="7030A0"/>
                </a:solidFill>
              </a:rPr>
              <a:t>hữ nhật là:</a:t>
            </a:r>
          </a:p>
          <a:p>
            <a:pPr algn="ctr"/>
            <a:r>
              <a:rPr lang="vi-VN" sz="3200">
                <a:solidFill>
                  <a:srgbClr val="7030A0"/>
                </a:solidFill>
              </a:rPr>
              <a:t>3 x 5 = 15 (cm</a:t>
            </a:r>
            <a:r>
              <a:rPr lang="vi-VN" sz="3200" baseline="30000">
                <a:solidFill>
                  <a:srgbClr val="7030A0"/>
                </a:solidFill>
              </a:rPr>
              <a:t>2</a:t>
            </a:r>
            <a:r>
              <a:rPr lang="vi-VN" sz="320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vi-VN" sz="3200">
                <a:solidFill>
                  <a:srgbClr val="7030A0"/>
                </a:solidFill>
              </a:rPr>
              <a:t>            Đáp số: 15 cm</a:t>
            </a:r>
            <a:r>
              <a:rPr lang="vi-VN" sz="3200" baseline="30000">
                <a:solidFill>
                  <a:srgbClr val="7030A0"/>
                </a:solidFill>
              </a:rPr>
              <a:t>2</a:t>
            </a:r>
            <a:endParaRPr lang="vi-VN" sz="3200">
              <a:solidFill>
                <a:srgbClr val="7030A0"/>
              </a:solidFill>
            </a:endParaRPr>
          </a:p>
        </p:txBody>
      </p:sp>
      <p:pic>
        <p:nvPicPr>
          <p:cNvPr id="24" name="Picture 2" descr="https://img.loigiaihay.com/picture/2022/0613/bai-1_2.png">
            <a:extLst>
              <a:ext uri="{FF2B5EF4-FFF2-40B4-BE49-F238E27FC236}">
                <a16:creationId xmlns:a16="http://schemas.microsoft.com/office/drawing/2014/main" xmlns="" id="{AE37D85F-619F-4372-87DD-5F0CEB8CF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/>
          <a:stretch/>
        </p:blipFill>
        <p:spPr bwMode="auto">
          <a:xfrm>
            <a:off x="8719334" y="2779245"/>
            <a:ext cx="6629400" cy="34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26DB8E-DDAA-463A-A0FA-BAD798D77FDE}"/>
              </a:ext>
            </a:extLst>
          </p:cNvPr>
          <p:cNvCxnSpPr/>
          <p:nvPr/>
        </p:nvCxnSpPr>
        <p:spPr>
          <a:xfrm>
            <a:off x="7757319" y="2971800"/>
            <a:ext cx="0" cy="554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CB6795D-48C6-4928-B051-704FCE249359}"/>
              </a:ext>
            </a:extLst>
          </p:cNvPr>
          <p:cNvSpPr/>
          <p:nvPr/>
        </p:nvSpPr>
        <p:spPr>
          <a:xfrm>
            <a:off x="8811769" y="6184865"/>
            <a:ext cx="62473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chemeClr val="accent6">
                    <a:lumMod val="75000"/>
                  </a:schemeClr>
                </a:solidFill>
              </a:rPr>
              <a:t>Bài giải </a:t>
            </a:r>
          </a:p>
          <a:p>
            <a:pPr algn="ctr"/>
            <a:r>
              <a:rPr lang="vi-VN" sz="3200">
                <a:solidFill>
                  <a:schemeClr val="accent6">
                    <a:lumMod val="75000"/>
                  </a:schemeClr>
                </a:solidFill>
              </a:rPr>
              <a:t>Diện tích hình chữ nhật là:</a:t>
            </a:r>
          </a:p>
          <a:p>
            <a:pPr algn="ctr"/>
            <a:r>
              <a:rPr lang="vi-VN" sz="3200">
                <a:solidFill>
                  <a:schemeClr val="accent6">
                    <a:lumMod val="75000"/>
                  </a:schemeClr>
                </a:solidFill>
              </a:rPr>
              <a:t>4 x 8 = 32 (cm</a:t>
            </a:r>
            <a:r>
              <a:rPr lang="vi-VN" sz="3200" baseline="3000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vi-VN" sz="3200">
                <a:solidFill>
                  <a:schemeClr val="accent6">
                    <a:lumMod val="75000"/>
                  </a:schemeClr>
                </a:solidFill>
              </a:rPr>
              <a:t>            Đáp số: 32 cm</a:t>
            </a:r>
            <a:r>
              <a:rPr lang="vi-VN" sz="3200" baseline="3000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vi-VN" sz="32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209</Words>
  <Application>Microsoft Office PowerPoint</Application>
  <PresentationFormat>Custom</PresentationFormat>
  <Paragraphs>36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890</cp:revision>
  <dcterms:created xsi:type="dcterms:W3CDTF">2022-07-10T01:37:20Z</dcterms:created>
  <dcterms:modified xsi:type="dcterms:W3CDTF">2022-08-22T08:34:08Z</dcterms:modified>
</cp:coreProperties>
</file>