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9"/>
  </p:notesMasterIdLst>
  <p:handoutMasterIdLst>
    <p:handoutMasterId r:id="rId20"/>
  </p:handoutMasterIdLst>
  <p:sldIdLst>
    <p:sldId id="302" r:id="rId6"/>
    <p:sldId id="258" r:id="rId7"/>
    <p:sldId id="303" r:id="rId8"/>
    <p:sldId id="296" r:id="rId9"/>
    <p:sldId id="301" r:id="rId10"/>
    <p:sldId id="297" r:id="rId11"/>
    <p:sldId id="260" r:id="rId12"/>
    <p:sldId id="306" r:id="rId13"/>
    <p:sldId id="307" r:id="rId14"/>
    <p:sldId id="298" r:id="rId15"/>
    <p:sldId id="299" r:id="rId16"/>
    <p:sldId id="300" r:id="rId17"/>
    <p:sldId id="308" r:id="rId18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1499" autoAdjust="0"/>
  </p:normalViewPr>
  <p:slideViewPr>
    <p:cSldViewPr>
      <p:cViewPr varScale="1">
        <p:scale>
          <a:sx n="34" d="100"/>
          <a:sy n="34" d="100"/>
        </p:scale>
        <p:origin x="984" y="10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image" Target="../media/image130.png"/><Relationship Id="rId4" Type="http://schemas.openxmlformats.org/officeDocument/2006/relationships/image" Target="../media/image1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765ED-89BD-44C4-B016-ACCF1DCF84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3EB3401-82BB-440D-AB0E-7C272B6E5EE2}">
          <dgm:prSet phldrT="[Text]">
            <dgm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>
                  <a:latin typeface="Cambria Math"/>
                  <a:ea typeface="Cambria Math"/>
                </a:rPr>
                <a:t>①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i="1">
                          <a:effectLst/>
                          <a:latin typeface="Cambria Math" panose="02040503050406030204" pitchFamily="18" charset="0"/>
                          <a:cs typeface="Times New Roman"/>
                        </a:rPr>
                      </m:ctrlPr>
                    </m:funcPr>
                    <m:fName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𝑙𝑖𝑚</m:t>
                      </m:r>
                    </m:fName>
                    <m:e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den>
                      </m:f>
                    </m:e>
                  </m:func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=</m:t>
                  </m:r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0</m:t>
                  </m:r>
                </m:oMath>
              </a14:m>
              <a:endParaRPr lang="en-US" dirty="0"/>
            </a:p>
          </dgm:t>
        </dgm:pt>
      </mc:Choice>
      <mc:Fallback xmlns="">
        <dgm:pt modelId="{43EB3401-82BB-440D-AB0E-7C272B6E5EE2}">
          <dgm:prSet phldrT="[Text]">
            <dgm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① 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𝑙𝑖𝑚⁡〖1/𝑛〗=0</a:t>
              </a:r>
              <a:endParaRPr lang="en-US" dirty="0"/>
            </a:p>
          </dgm:t>
        </dgm:pt>
      </mc:Fallback>
    </mc:AlternateContent>
    <dgm:pt modelId="{EBE60DD9-29F2-490E-B4C5-56319C67DD53}" type="parTrans" cxnId="{9517FE38-8005-4F30-A5B8-0617AA5EC32F}">
      <dgm:prSet/>
      <dgm:spPr/>
      <dgm:t>
        <a:bodyPr/>
        <a:lstStyle/>
        <a:p>
          <a:endParaRPr lang="en-US"/>
        </a:p>
      </dgm:t>
    </dgm:pt>
    <dgm:pt modelId="{4E1E0682-467F-49D8-BB91-DBBADEAB58D8}" type="sibTrans" cxnId="{9517FE38-8005-4F30-A5B8-0617AA5EC32F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01F37D0-5982-4E97-89DB-92F0B5A86CFC}">
          <dgm:prSet phldrT="[Text]">
            <dgm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>
                  <a:latin typeface="Cambria Math"/>
                  <a:ea typeface="Cambria Math"/>
                </a:rPr>
                <a:t>②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i="1">
                          <a:latin typeface="Cambria Math" panose="02040503050406030204" pitchFamily="18" charset="0"/>
                        </a:rPr>
                      </m:ctrlPr>
                    </m:funcPr>
                    <m:fName>
                      <m:r>
                        <a:rPr lang="en-US" i="1">
                          <a:latin typeface="Cambria Math"/>
                        </a:rPr>
                        <m:t>𝑙𝑖𝑚</m:t>
                      </m:r>
                    </m:fName>
                    <m:e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e>
                  </m:func>
                  <m:r>
                    <a:rPr lang="en-US" i="1">
                      <a:latin typeface="Cambria Math"/>
                    </a:rPr>
                    <m:t>=</m:t>
                  </m:r>
                  <m:r>
                    <a:rPr lang="en-US" i="1">
                      <a:latin typeface="Cambria Math"/>
                    </a:rPr>
                    <m:t>0</m:t>
                  </m:r>
                </m:oMath>
              </a14:m>
              <a:r>
                <a:rPr lang="en-US" b="1" dirty="0">
                  <a:latin typeface="Times" pitchFamily="18" charset="0"/>
                  <a:cs typeface="Times" pitchFamily="18" charset="0"/>
                </a:rPr>
                <a:t>,</a:t>
              </a:r>
              <a:r>
                <a:rPr lang="en-US" dirty="0">
                  <a:latin typeface="Times New Roman"/>
                  <a:ea typeface="MS Mincho"/>
                </a:rPr>
                <a:t> </a:t>
              </a:r>
              <a:r>
                <a:rPr lang="en-US" dirty="0" err="1">
                  <a:latin typeface="Times New Roman"/>
                  <a:ea typeface="MS Mincho"/>
                </a:rPr>
                <a:t>với</a:t>
              </a:r>
              <a:r>
                <a:rPr lang="en-US" dirty="0">
                  <a:latin typeface="Times New Roman"/>
                  <a:ea typeface="MS Mincho"/>
                </a:rPr>
                <a:t> </a:t>
              </a:r>
              <a14:m>
                <m:oMath xmlns:m="http://schemas.openxmlformats.org/officeDocument/2006/math"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𝑘</m:t>
                  </m:r>
                </m:oMath>
              </a14:m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nguyên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dương</a:t>
              </a:r>
              <a:r>
                <a:rPr lang="en-US" b="1" dirty="0">
                  <a:latin typeface="Times" pitchFamily="18" charset="0"/>
                  <a:cs typeface="Times" pitchFamily="18" charset="0"/>
                </a:rPr>
                <a:t> </a:t>
              </a:r>
              <a:endParaRPr lang="en-US" dirty="0"/>
            </a:p>
          </dgm:t>
        </dgm:pt>
      </mc:Choice>
      <mc:Fallback xmlns="">
        <dgm:pt modelId="{201F37D0-5982-4E97-89DB-92F0B5A86CFC}">
          <dgm:prSet phldrT="[Text]">
            <dgm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② </a:t>
              </a:r>
              <a:r>
                <a:rPr lang="en-US" i="0">
                  <a:latin typeface="Cambria Math"/>
                </a:rPr>
                <a:t>𝑙𝑖𝑚⁡〖1/𝑛^𝑘 〗=0</a:t>
              </a:r>
              <a:r>
                <a:rPr lang="en-US" b="1" dirty="0" smtClean="0">
                  <a:latin typeface="Times" pitchFamily="18" charset="0"/>
                  <a:cs typeface="Times" pitchFamily="18" charset="0"/>
                </a:rPr>
                <a:t>,</a:t>
              </a:r>
              <a:r>
                <a:rPr lang="en-US" dirty="0">
                  <a:latin typeface="Times New Roman"/>
                  <a:ea typeface="MS Mincho"/>
                </a:rPr>
                <a:t> </a:t>
              </a:r>
              <a:r>
                <a:rPr lang="en-US" dirty="0" err="1" smtClean="0">
                  <a:latin typeface="Times New Roman"/>
                  <a:ea typeface="MS Mincho"/>
                </a:rPr>
                <a:t>với</a:t>
              </a:r>
              <a:r>
                <a:rPr lang="en-US" dirty="0" smtClean="0">
                  <a:latin typeface="Times New Roman"/>
                  <a:ea typeface="MS Mincho"/>
                </a:rPr>
                <a:t> 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𝑘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nguyên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dương</a:t>
              </a:r>
              <a:r>
                <a:rPr lang="en-US" b="1" dirty="0" smtClean="0">
                  <a:latin typeface="Times" pitchFamily="18" charset="0"/>
                  <a:cs typeface="Times" pitchFamily="18" charset="0"/>
                </a:rPr>
                <a:t> </a:t>
              </a:r>
              <a:endParaRPr lang="en-US" dirty="0"/>
            </a:p>
          </dgm:t>
        </dgm:pt>
      </mc:Fallback>
    </mc:AlternateContent>
    <dgm:pt modelId="{5334DE29-B602-4FA3-936C-42880E45DCF0}" type="parTrans" cxnId="{83910D32-DEFD-4FFF-A38D-CB4CC934CE42}">
      <dgm:prSet/>
      <dgm:spPr/>
      <dgm:t>
        <a:bodyPr/>
        <a:lstStyle/>
        <a:p>
          <a:endParaRPr lang="en-US"/>
        </a:p>
      </dgm:t>
    </dgm:pt>
    <dgm:pt modelId="{B7C24ABD-25D4-40B1-B580-6518DA1004A5}" type="sibTrans" cxnId="{83910D32-DEFD-4FFF-A38D-CB4CC934CE4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2D14473-0E1B-48E9-B9BC-779A664464F1}">
          <dgm:prSet phldrT="[Text]">
            <dgm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>
                  <a:latin typeface="Cambria Math"/>
                  <a:ea typeface="Cambria Math"/>
                </a:rPr>
                <a:t>③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i="1">
                          <a:latin typeface="Cambria Math" panose="02040503050406030204" pitchFamily="18" charset="0"/>
                          <a:cs typeface="Times New Roman"/>
                        </a:rPr>
                      </m:ctrlPr>
                    </m:funcPr>
                    <m:fName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𝑙𝑖𝑚</m:t>
                      </m:r>
                    </m:fName>
                    <m:e>
                      <m:sSup>
                        <m:sSup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sup>
                      </m:sSup>
                    </m:e>
                  </m:func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=</m:t>
                  </m:r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0</m:t>
                  </m:r>
                </m:oMath>
              </a14:m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nếu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n-US" i="1">
                          <a:effectLst/>
                          <a:latin typeface="Cambria Math" panose="02040503050406030204" pitchFamily="18" charset="0"/>
                          <a:cs typeface="Times New Roman"/>
                        </a:rPr>
                      </m:ctrlPr>
                    </m:dPr>
                    <m:e>
                      <m:r>
                        <a:rPr lang="en-US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</m:e>
                  </m:d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&lt;</m:t>
                  </m:r>
                  <m:r>
                    <a:rPr lang="en-US" i="1">
                      <a:effectLst/>
                      <a:latin typeface="Cambria Math"/>
                      <a:ea typeface="MS Mincho"/>
                      <a:cs typeface="Times New Roman"/>
                    </a:rPr>
                    <m:t>1</m:t>
                  </m:r>
                </m:oMath>
              </a14:m>
              <a:endParaRPr lang="en-US" dirty="0"/>
            </a:p>
          </dgm:t>
        </dgm:pt>
      </mc:Choice>
      <mc:Fallback xmlns="">
        <dgm:pt modelId="{82D14473-0E1B-48E9-B9BC-779A664464F1}">
          <dgm:prSet phldrT="[Text]">
            <dgm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dirty="0" smtClean="0">
                  <a:latin typeface="Cambria Math"/>
                  <a:ea typeface="Cambria Math"/>
                </a:rPr>
                <a:t>③ 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𝑙𝑖𝑚⁡〖𝑞^𝑛 〗=0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dirty="0" err="1">
                  <a:effectLst/>
                  <a:latin typeface="Times New Roman"/>
                  <a:ea typeface="MS Mincho"/>
                </a:rPr>
                <a:t>nếu</a:t>
              </a:r>
              <a:r>
                <a:rPr lang="en-US" dirty="0">
                  <a:effectLst/>
                  <a:latin typeface="Times New Roman"/>
                  <a:ea typeface="MS Mincho"/>
                </a:rPr>
                <a:t> </a:t>
              </a:r>
              <a:r>
                <a:rPr lang="en-US" i="0">
                  <a:effectLst/>
                  <a:latin typeface="Cambria Math"/>
                  <a:cs typeface="Times New Roman"/>
                </a:rPr>
                <a:t>|</a:t>
              </a:r>
              <a:r>
                <a:rPr lang="en-US" i="0">
                  <a:effectLst/>
                  <a:latin typeface="Cambria Math"/>
                  <a:ea typeface="MS Mincho"/>
                  <a:cs typeface="Times New Roman"/>
                </a:rPr>
                <a:t>𝑞|&lt;1</a:t>
              </a:r>
              <a:endParaRPr lang="en-US" dirty="0"/>
            </a:p>
          </dgm:t>
        </dgm:pt>
      </mc:Fallback>
    </mc:AlternateContent>
    <dgm:pt modelId="{8F698458-D608-4083-97CD-8948591031E0}" type="parTrans" cxnId="{A01DF1E2-6591-42A7-B662-FC2A3C6D834B}">
      <dgm:prSet/>
      <dgm:spPr/>
      <dgm:t>
        <a:bodyPr/>
        <a:lstStyle/>
        <a:p>
          <a:endParaRPr lang="en-US"/>
        </a:p>
      </dgm:t>
    </dgm:pt>
    <dgm:pt modelId="{03B2A44E-BB14-4CF6-849E-CCB481E222D7}" type="sibTrans" cxnId="{A01DF1E2-6591-42A7-B662-FC2A3C6D834B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BB5BE21-F78B-486D-A141-C6AECEC62BBA}">
          <dgm:prSet phldrT="[Text]">
            <dgm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l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④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e>
                    <m:sub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sub>
                  </m:sSub>
                  <m:r>
                    <a:rPr lang="en-US" b="0" i="1" smtClean="0">
                      <a:latin typeface="Cambria Math"/>
                    </a:rPr>
                    <m:t>=</m:t>
                  </m:r>
                  <m:r>
                    <a:rPr lang="en-US" b="0" i="1" smtClean="0">
                      <a:latin typeface="Cambria Math"/>
                    </a:rPr>
                    <m:t>𝑐</m:t>
                  </m:r>
                </m:oMath>
              </a14:m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(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𝑐</m:t>
                  </m:r>
                </m:oMath>
              </a14:m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14:m>
                <m:oMath xmlns:m="http://schemas.openxmlformats.org/officeDocument/2006/math">
                  <m:func>
                    <m:funcPr>
                      <m:ctrlP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Times New Roman" pitchFamily="18" charset="0"/>
                        </a:rPr>
                        <m:t>lim</m:t>
                      </m:r>
                    </m:fName>
                    <m:e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e>
                  </m:func>
                  <m:r>
                    <a:rPr lang="en-US" b="0" i="1" smtClean="0">
                      <a:latin typeface="Cambria Math"/>
                      <a:cs typeface="Times New Roman" pitchFamily="18" charset="0"/>
                    </a:rPr>
                    <m:t>=</m:t>
                  </m:r>
                  <m:func>
                    <m:funcPr>
                      <m:ctrlP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cs typeface="Times New Roman" pitchFamily="18" charset="0"/>
                        </a:rPr>
                        <m:t>lim</m:t>
                      </m:r>
                    </m:fName>
                    <m:e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𝑐</m:t>
                      </m:r>
                    </m:e>
                  </m:func>
                  <m:r>
                    <a:rPr lang="en-US" b="0" i="1" smtClean="0">
                      <a:latin typeface="Cambria Math"/>
                      <a:cs typeface="Times New Roman" pitchFamily="18" charset="0"/>
                    </a:rPr>
                    <m:t>=</m:t>
                  </m:r>
                  <m:r>
                    <a:rPr lang="en-US" b="0" i="1" smtClean="0">
                      <a:latin typeface="Cambria Math"/>
                      <a:cs typeface="Times New Roman" pitchFamily="18" charset="0"/>
                    </a:rPr>
                    <m:t>𝑐</m:t>
                  </m:r>
                </m:oMath>
              </a14:m>
              <a:endParaRPr lang="en-US" dirty="0">
                <a:latin typeface="Times New Roman" pitchFamily="18" charset="0"/>
                <a:cs typeface="Times New Roman" pitchFamily="18" charset="0"/>
              </a:endParaRPr>
            </a:p>
          </dgm:t>
        </dgm:pt>
      </mc:Choice>
      <mc:Fallback xmlns="">
        <dgm:pt modelId="{3BB5BE21-F78B-486D-A141-C6AECEC62BBA}">
          <dgm:prSet phldrT="[Text]">
            <dgm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l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④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0" i="0" smtClean="0">
                  <a:latin typeface="Cambria Math"/>
                </a:rPr>
                <a:t>𝑢_𝑛=𝑐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b="0" i="0" smtClean="0">
                  <a:latin typeface="Cambria Math"/>
                </a:rPr>
                <a:t>𝑐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0" i="0" smtClean="0">
                  <a:latin typeface="Cambria Math"/>
                  <a:cs typeface="Times New Roman" pitchFamily="18" charset="0"/>
                </a:rPr>
                <a:t>lim⁡〖𝑢_𝑛 〗=lim⁡𝑐=𝑐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dgm:t>
        </dgm:pt>
      </mc:Fallback>
    </mc:AlternateContent>
    <dgm:pt modelId="{9FEEE7A4-DE97-4878-8A45-4EB610E04893}" type="parTrans" cxnId="{975226A1-0B67-41F4-A650-DE9E2727B40C}">
      <dgm:prSet/>
      <dgm:spPr/>
      <dgm:t>
        <a:bodyPr/>
        <a:lstStyle/>
        <a:p>
          <a:endParaRPr lang="en-US"/>
        </a:p>
      </dgm:t>
    </dgm:pt>
    <dgm:pt modelId="{1240609F-A90E-4A1B-8AA3-A2A0A979684B}" type="sibTrans" cxnId="{975226A1-0B67-41F4-A650-DE9E2727B40C}">
      <dgm:prSet/>
      <dgm:spPr/>
      <dgm:t>
        <a:bodyPr/>
        <a:lstStyle/>
        <a:p>
          <a:endParaRPr lang="en-US"/>
        </a:p>
      </dgm:t>
    </dgm:pt>
    <dgm:pt modelId="{61108BFA-1F59-447F-BF15-E43626011912}" type="pres">
      <dgm:prSet presAssocID="{0E0765ED-89BD-44C4-B016-ACCF1DCF84FC}" presName="linear" presStyleCnt="0">
        <dgm:presLayoutVars>
          <dgm:dir/>
          <dgm:animLvl val="lvl"/>
          <dgm:resizeHandles val="exact"/>
        </dgm:presLayoutVars>
      </dgm:prSet>
      <dgm:spPr/>
    </dgm:pt>
    <dgm:pt modelId="{B7FB9768-CD92-43CD-927F-982DFBBAAB7F}" type="pres">
      <dgm:prSet presAssocID="{43EB3401-82BB-440D-AB0E-7C272B6E5EE2}" presName="parentLin" presStyleCnt="0"/>
      <dgm:spPr/>
    </dgm:pt>
    <dgm:pt modelId="{985EF130-4C5D-4888-A38A-6D88FD11A90D}" type="pres">
      <dgm:prSet presAssocID="{43EB3401-82BB-440D-AB0E-7C272B6E5EE2}" presName="parentLeftMargin" presStyleLbl="node1" presStyleIdx="0" presStyleCnt="4"/>
      <dgm:spPr/>
    </dgm:pt>
    <dgm:pt modelId="{796AA84A-4F78-41DF-B8F5-D802CE85B741}" type="pres">
      <dgm:prSet presAssocID="{43EB3401-82BB-440D-AB0E-7C272B6E5EE2}" presName="parentText" presStyleLbl="node1" presStyleIdx="0" presStyleCnt="4" custScaleX="124826">
        <dgm:presLayoutVars>
          <dgm:chMax val="0"/>
          <dgm:bulletEnabled val="1"/>
        </dgm:presLayoutVars>
      </dgm:prSet>
      <dgm:spPr/>
    </dgm:pt>
    <dgm:pt modelId="{2A079021-BCA9-41B1-A77A-7C863E60D41C}" type="pres">
      <dgm:prSet presAssocID="{43EB3401-82BB-440D-AB0E-7C272B6E5EE2}" presName="negativeSpace" presStyleCnt="0"/>
      <dgm:spPr/>
    </dgm:pt>
    <dgm:pt modelId="{BF57E56D-EFC6-459B-897D-8C67E94B8D56}" type="pres">
      <dgm:prSet presAssocID="{43EB3401-82BB-440D-AB0E-7C272B6E5EE2}" presName="childText" presStyleLbl="conFgAcc1" presStyleIdx="0" presStyleCnt="4">
        <dgm:presLayoutVars>
          <dgm:bulletEnabled val="1"/>
        </dgm:presLayoutVars>
      </dgm:prSet>
      <dgm:spPr/>
    </dgm:pt>
    <dgm:pt modelId="{5FD35A3E-58CF-486C-B6D1-36D98B2326DF}" type="pres">
      <dgm:prSet presAssocID="{4E1E0682-467F-49D8-BB91-DBBADEAB58D8}" presName="spaceBetweenRectangles" presStyleCnt="0"/>
      <dgm:spPr/>
    </dgm:pt>
    <dgm:pt modelId="{5F789504-D58C-400C-B6BC-211716CBACBE}" type="pres">
      <dgm:prSet presAssocID="{201F37D0-5982-4E97-89DB-92F0B5A86CFC}" presName="parentLin" presStyleCnt="0"/>
      <dgm:spPr/>
    </dgm:pt>
    <dgm:pt modelId="{D8A74D1D-4159-43BA-88F0-6BBB165833A7}" type="pres">
      <dgm:prSet presAssocID="{201F37D0-5982-4E97-89DB-92F0B5A86CFC}" presName="parentLeftMargin" presStyleLbl="node1" presStyleIdx="0" presStyleCnt="4"/>
      <dgm:spPr/>
    </dgm:pt>
    <dgm:pt modelId="{7765D94C-DC74-4E1D-B38B-57EF0A24289C}" type="pres">
      <dgm:prSet presAssocID="{201F37D0-5982-4E97-89DB-92F0B5A86CFC}" presName="parentText" presStyleLbl="node1" presStyleIdx="1" presStyleCnt="4" custScaleX="124826">
        <dgm:presLayoutVars>
          <dgm:chMax val="0"/>
          <dgm:bulletEnabled val="1"/>
        </dgm:presLayoutVars>
      </dgm:prSet>
      <dgm:spPr/>
    </dgm:pt>
    <dgm:pt modelId="{521E8A9F-E237-4A47-98D4-7FE0BDC33990}" type="pres">
      <dgm:prSet presAssocID="{201F37D0-5982-4E97-89DB-92F0B5A86CFC}" presName="negativeSpace" presStyleCnt="0"/>
      <dgm:spPr/>
    </dgm:pt>
    <dgm:pt modelId="{594AF2EB-1CD5-4657-9211-88C20B3C9E3F}" type="pres">
      <dgm:prSet presAssocID="{201F37D0-5982-4E97-89DB-92F0B5A86CFC}" presName="childText" presStyleLbl="conFgAcc1" presStyleIdx="1" presStyleCnt="4">
        <dgm:presLayoutVars>
          <dgm:bulletEnabled val="1"/>
        </dgm:presLayoutVars>
      </dgm:prSet>
      <dgm:spPr/>
    </dgm:pt>
    <dgm:pt modelId="{8C832195-6B59-43E0-87C0-498DC50B9EE3}" type="pres">
      <dgm:prSet presAssocID="{B7C24ABD-25D4-40B1-B580-6518DA1004A5}" presName="spaceBetweenRectangles" presStyleCnt="0"/>
      <dgm:spPr/>
    </dgm:pt>
    <dgm:pt modelId="{607E5FAE-E530-48EA-89C7-6A561214919D}" type="pres">
      <dgm:prSet presAssocID="{82D14473-0E1B-48E9-B9BC-779A664464F1}" presName="parentLin" presStyleCnt="0"/>
      <dgm:spPr/>
    </dgm:pt>
    <dgm:pt modelId="{1CCC846C-6C32-49B9-9435-512E5CD06F41}" type="pres">
      <dgm:prSet presAssocID="{82D14473-0E1B-48E9-B9BC-779A664464F1}" presName="parentLeftMargin" presStyleLbl="node1" presStyleIdx="1" presStyleCnt="4"/>
      <dgm:spPr/>
    </dgm:pt>
    <dgm:pt modelId="{F3FB5ECC-4081-4BE2-BCE1-447D9251CB21}" type="pres">
      <dgm:prSet presAssocID="{82D14473-0E1B-48E9-B9BC-779A664464F1}" presName="parentText" presStyleLbl="node1" presStyleIdx="2" presStyleCnt="4" custScaleX="124826">
        <dgm:presLayoutVars>
          <dgm:chMax val="0"/>
          <dgm:bulletEnabled val="1"/>
        </dgm:presLayoutVars>
      </dgm:prSet>
      <dgm:spPr/>
    </dgm:pt>
    <dgm:pt modelId="{3A835D8B-2E06-42CB-8925-8724D33D9F5E}" type="pres">
      <dgm:prSet presAssocID="{82D14473-0E1B-48E9-B9BC-779A664464F1}" presName="negativeSpace" presStyleCnt="0"/>
      <dgm:spPr/>
    </dgm:pt>
    <dgm:pt modelId="{C53EB98D-4D43-4A93-94AF-D059E406C7C2}" type="pres">
      <dgm:prSet presAssocID="{82D14473-0E1B-48E9-B9BC-779A664464F1}" presName="childText" presStyleLbl="conFgAcc1" presStyleIdx="2" presStyleCnt="4">
        <dgm:presLayoutVars>
          <dgm:bulletEnabled val="1"/>
        </dgm:presLayoutVars>
      </dgm:prSet>
      <dgm:spPr/>
    </dgm:pt>
    <dgm:pt modelId="{4846573F-7D49-495E-ABE3-78A515295D8B}" type="pres">
      <dgm:prSet presAssocID="{03B2A44E-BB14-4CF6-849E-CCB481E222D7}" presName="spaceBetweenRectangles" presStyleCnt="0"/>
      <dgm:spPr/>
    </dgm:pt>
    <dgm:pt modelId="{CC2CF78F-B87A-4C3F-ABAF-75303BFF8F7F}" type="pres">
      <dgm:prSet presAssocID="{3BB5BE21-F78B-486D-A141-C6AECEC62BBA}" presName="parentLin" presStyleCnt="0"/>
      <dgm:spPr/>
    </dgm:pt>
    <dgm:pt modelId="{99C77709-0F11-4E9A-B07A-C29C26B6A2E2}" type="pres">
      <dgm:prSet presAssocID="{3BB5BE21-F78B-486D-A141-C6AECEC62BBA}" presName="parentLeftMargin" presStyleLbl="node1" presStyleIdx="2" presStyleCnt="4"/>
      <dgm:spPr/>
    </dgm:pt>
    <dgm:pt modelId="{3EFC7DAD-9DBA-4A7C-9ED8-EFD5D812F07E}" type="pres">
      <dgm:prSet presAssocID="{3BB5BE21-F78B-486D-A141-C6AECEC62BBA}" presName="parentText" presStyleLbl="node1" presStyleIdx="3" presStyleCnt="4" custScaleX="124826">
        <dgm:presLayoutVars>
          <dgm:chMax val="0"/>
          <dgm:bulletEnabled val="1"/>
        </dgm:presLayoutVars>
      </dgm:prSet>
      <dgm:spPr/>
    </dgm:pt>
    <dgm:pt modelId="{CC197260-A0D5-4C79-BF67-30E3DB80E408}" type="pres">
      <dgm:prSet presAssocID="{3BB5BE21-F78B-486D-A141-C6AECEC62BBA}" presName="negativeSpace" presStyleCnt="0"/>
      <dgm:spPr/>
    </dgm:pt>
    <dgm:pt modelId="{EFA764D2-BE96-49E9-A442-BFEBDCA2A45A}" type="pres">
      <dgm:prSet presAssocID="{3BB5BE21-F78B-486D-A141-C6AECEC62B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5972A19-BA45-435A-A277-731A6154BD26}" type="presOf" srcId="{201F37D0-5982-4E97-89DB-92F0B5A86CFC}" destId="{7765D94C-DC74-4E1D-B38B-57EF0A24289C}" srcOrd="1" destOrd="0" presId="urn:microsoft.com/office/officeart/2005/8/layout/list1"/>
    <dgm:cxn modelId="{F09C1820-E242-4475-9F6D-D5EF0BB9A330}" type="presOf" srcId="{3BB5BE21-F78B-486D-A141-C6AECEC62BBA}" destId="{99C77709-0F11-4E9A-B07A-C29C26B6A2E2}" srcOrd="0" destOrd="0" presId="urn:microsoft.com/office/officeart/2005/8/layout/list1"/>
    <dgm:cxn modelId="{83910D32-DEFD-4FFF-A38D-CB4CC934CE42}" srcId="{0E0765ED-89BD-44C4-B016-ACCF1DCF84FC}" destId="{201F37D0-5982-4E97-89DB-92F0B5A86CFC}" srcOrd="1" destOrd="0" parTransId="{5334DE29-B602-4FA3-936C-42880E45DCF0}" sibTransId="{B7C24ABD-25D4-40B1-B580-6518DA1004A5}"/>
    <dgm:cxn modelId="{9517FE38-8005-4F30-A5B8-0617AA5EC32F}" srcId="{0E0765ED-89BD-44C4-B016-ACCF1DCF84FC}" destId="{43EB3401-82BB-440D-AB0E-7C272B6E5EE2}" srcOrd="0" destOrd="0" parTransId="{EBE60DD9-29F2-490E-B4C5-56319C67DD53}" sibTransId="{4E1E0682-467F-49D8-BB91-DBBADEAB58D8}"/>
    <dgm:cxn modelId="{48673F40-C8FB-4874-8FA5-AC621D8D5DCF}" type="presOf" srcId="{201F37D0-5982-4E97-89DB-92F0B5A86CFC}" destId="{D8A74D1D-4159-43BA-88F0-6BBB165833A7}" srcOrd="0" destOrd="0" presId="urn:microsoft.com/office/officeart/2005/8/layout/list1"/>
    <dgm:cxn modelId="{D3188A72-DB87-4242-82E2-03BC22ABB0A4}" type="presOf" srcId="{3BB5BE21-F78B-486D-A141-C6AECEC62BBA}" destId="{3EFC7DAD-9DBA-4A7C-9ED8-EFD5D812F07E}" srcOrd="1" destOrd="0" presId="urn:microsoft.com/office/officeart/2005/8/layout/list1"/>
    <dgm:cxn modelId="{3E7F058C-B34D-4D94-BCDF-BA882737EACC}" type="presOf" srcId="{43EB3401-82BB-440D-AB0E-7C272B6E5EE2}" destId="{796AA84A-4F78-41DF-B8F5-D802CE85B741}" srcOrd="1" destOrd="0" presId="urn:microsoft.com/office/officeart/2005/8/layout/list1"/>
    <dgm:cxn modelId="{9A26268D-BE58-4836-A35A-6954EA99B410}" type="presOf" srcId="{82D14473-0E1B-48E9-B9BC-779A664464F1}" destId="{F3FB5ECC-4081-4BE2-BCE1-447D9251CB21}" srcOrd="1" destOrd="0" presId="urn:microsoft.com/office/officeart/2005/8/layout/list1"/>
    <dgm:cxn modelId="{975226A1-0B67-41F4-A650-DE9E2727B40C}" srcId="{0E0765ED-89BD-44C4-B016-ACCF1DCF84FC}" destId="{3BB5BE21-F78B-486D-A141-C6AECEC62BBA}" srcOrd="3" destOrd="0" parTransId="{9FEEE7A4-DE97-4878-8A45-4EB610E04893}" sibTransId="{1240609F-A90E-4A1B-8AA3-A2A0A979684B}"/>
    <dgm:cxn modelId="{586326A9-8BA4-4EC6-AF0A-DA236D7E1833}" type="presOf" srcId="{82D14473-0E1B-48E9-B9BC-779A664464F1}" destId="{1CCC846C-6C32-49B9-9435-512E5CD06F41}" srcOrd="0" destOrd="0" presId="urn:microsoft.com/office/officeart/2005/8/layout/list1"/>
    <dgm:cxn modelId="{B2477AB1-0609-4AB8-9FB5-D7900DAD93C3}" type="presOf" srcId="{43EB3401-82BB-440D-AB0E-7C272B6E5EE2}" destId="{985EF130-4C5D-4888-A38A-6D88FD11A90D}" srcOrd="0" destOrd="0" presId="urn:microsoft.com/office/officeart/2005/8/layout/list1"/>
    <dgm:cxn modelId="{A01DF1E2-6591-42A7-B662-FC2A3C6D834B}" srcId="{0E0765ED-89BD-44C4-B016-ACCF1DCF84FC}" destId="{82D14473-0E1B-48E9-B9BC-779A664464F1}" srcOrd="2" destOrd="0" parTransId="{8F698458-D608-4083-97CD-8948591031E0}" sibTransId="{03B2A44E-BB14-4CF6-849E-CCB481E222D7}"/>
    <dgm:cxn modelId="{147E22F4-426A-43AB-9B1F-35F661B2323E}" type="presOf" srcId="{0E0765ED-89BD-44C4-B016-ACCF1DCF84FC}" destId="{61108BFA-1F59-447F-BF15-E43626011912}" srcOrd="0" destOrd="0" presId="urn:microsoft.com/office/officeart/2005/8/layout/list1"/>
    <dgm:cxn modelId="{42792E86-7EC8-4DD4-931C-FB6F3FE57FC3}" type="presParOf" srcId="{61108BFA-1F59-447F-BF15-E43626011912}" destId="{B7FB9768-CD92-43CD-927F-982DFBBAAB7F}" srcOrd="0" destOrd="0" presId="urn:microsoft.com/office/officeart/2005/8/layout/list1"/>
    <dgm:cxn modelId="{D9D2E9C1-4E7C-4CFD-97DC-242405C0EC97}" type="presParOf" srcId="{B7FB9768-CD92-43CD-927F-982DFBBAAB7F}" destId="{985EF130-4C5D-4888-A38A-6D88FD11A90D}" srcOrd="0" destOrd="0" presId="urn:microsoft.com/office/officeart/2005/8/layout/list1"/>
    <dgm:cxn modelId="{C90B5A61-F6F2-434D-B54C-49277526E272}" type="presParOf" srcId="{B7FB9768-CD92-43CD-927F-982DFBBAAB7F}" destId="{796AA84A-4F78-41DF-B8F5-D802CE85B741}" srcOrd="1" destOrd="0" presId="urn:microsoft.com/office/officeart/2005/8/layout/list1"/>
    <dgm:cxn modelId="{457A8C27-5A41-4D0C-8DE5-136C6ADAAD0F}" type="presParOf" srcId="{61108BFA-1F59-447F-BF15-E43626011912}" destId="{2A079021-BCA9-41B1-A77A-7C863E60D41C}" srcOrd="1" destOrd="0" presId="urn:microsoft.com/office/officeart/2005/8/layout/list1"/>
    <dgm:cxn modelId="{1CF1570E-FBB1-46A5-8BE6-7EEE305B9F76}" type="presParOf" srcId="{61108BFA-1F59-447F-BF15-E43626011912}" destId="{BF57E56D-EFC6-459B-897D-8C67E94B8D56}" srcOrd="2" destOrd="0" presId="urn:microsoft.com/office/officeart/2005/8/layout/list1"/>
    <dgm:cxn modelId="{8B994AE8-0020-4A97-ADE0-21DAA294CC7E}" type="presParOf" srcId="{61108BFA-1F59-447F-BF15-E43626011912}" destId="{5FD35A3E-58CF-486C-B6D1-36D98B2326DF}" srcOrd="3" destOrd="0" presId="urn:microsoft.com/office/officeart/2005/8/layout/list1"/>
    <dgm:cxn modelId="{4905857A-3B8F-4C74-9B37-8B2006864483}" type="presParOf" srcId="{61108BFA-1F59-447F-BF15-E43626011912}" destId="{5F789504-D58C-400C-B6BC-211716CBACBE}" srcOrd="4" destOrd="0" presId="urn:microsoft.com/office/officeart/2005/8/layout/list1"/>
    <dgm:cxn modelId="{A22F6485-4BBF-40A6-B10E-37FB75849BCB}" type="presParOf" srcId="{5F789504-D58C-400C-B6BC-211716CBACBE}" destId="{D8A74D1D-4159-43BA-88F0-6BBB165833A7}" srcOrd="0" destOrd="0" presId="urn:microsoft.com/office/officeart/2005/8/layout/list1"/>
    <dgm:cxn modelId="{BC15E7D8-3836-4281-88A8-6539C5361FDA}" type="presParOf" srcId="{5F789504-D58C-400C-B6BC-211716CBACBE}" destId="{7765D94C-DC74-4E1D-B38B-57EF0A24289C}" srcOrd="1" destOrd="0" presId="urn:microsoft.com/office/officeart/2005/8/layout/list1"/>
    <dgm:cxn modelId="{22DAFFB0-BEC5-4EDA-95E2-D47DC5F71D3F}" type="presParOf" srcId="{61108BFA-1F59-447F-BF15-E43626011912}" destId="{521E8A9F-E237-4A47-98D4-7FE0BDC33990}" srcOrd="5" destOrd="0" presId="urn:microsoft.com/office/officeart/2005/8/layout/list1"/>
    <dgm:cxn modelId="{3D5E4369-8A79-45B8-8A92-BFBBBF50713D}" type="presParOf" srcId="{61108BFA-1F59-447F-BF15-E43626011912}" destId="{594AF2EB-1CD5-4657-9211-88C20B3C9E3F}" srcOrd="6" destOrd="0" presId="urn:microsoft.com/office/officeart/2005/8/layout/list1"/>
    <dgm:cxn modelId="{C9B15492-CE9C-44C4-8627-9A4922E54FAA}" type="presParOf" srcId="{61108BFA-1F59-447F-BF15-E43626011912}" destId="{8C832195-6B59-43E0-87C0-498DC50B9EE3}" srcOrd="7" destOrd="0" presId="urn:microsoft.com/office/officeart/2005/8/layout/list1"/>
    <dgm:cxn modelId="{CAD52458-9098-4BBC-BB32-16CCE17D5733}" type="presParOf" srcId="{61108BFA-1F59-447F-BF15-E43626011912}" destId="{607E5FAE-E530-48EA-89C7-6A561214919D}" srcOrd="8" destOrd="0" presId="urn:microsoft.com/office/officeart/2005/8/layout/list1"/>
    <dgm:cxn modelId="{55A3A6FC-BCE4-484A-8EC1-45BCF7F5C6B2}" type="presParOf" srcId="{607E5FAE-E530-48EA-89C7-6A561214919D}" destId="{1CCC846C-6C32-49B9-9435-512E5CD06F41}" srcOrd="0" destOrd="0" presId="urn:microsoft.com/office/officeart/2005/8/layout/list1"/>
    <dgm:cxn modelId="{FB43F22D-FB56-42FF-ABBC-28F54D388E08}" type="presParOf" srcId="{607E5FAE-E530-48EA-89C7-6A561214919D}" destId="{F3FB5ECC-4081-4BE2-BCE1-447D9251CB21}" srcOrd="1" destOrd="0" presId="urn:microsoft.com/office/officeart/2005/8/layout/list1"/>
    <dgm:cxn modelId="{5429742B-3287-46CA-B714-ABC70B36CD62}" type="presParOf" srcId="{61108BFA-1F59-447F-BF15-E43626011912}" destId="{3A835D8B-2E06-42CB-8925-8724D33D9F5E}" srcOrd="9" destOrd="0" presId="urn:microsoft.com/office/officeart/2005/8/layout/list1"/>
    <dgm:cxn modelId="{D766FAB1-BF2F-4963-814E-120B564A96F6}" type="presParOf" srcId="{61108BFA-1F59-447F-BF15-E43626011912}" destId="{C53EB98D-4D43-4A93-94AF-D059E406C7C2}" srcOrd="10" destOrd="0" presId="urn:microsoft.com/office/officeart/2005/8/layout/list1"/>
    <dgm:cxn modelId="{BF177BB3-4223-4AD3-803B-67B95CF3A8B5}" type="presParOf" srcId="{61108BFA-1F59-447F-BF15-E43626011912}" destId="{4846573F-7D49-495E-ABE3-78A515295D8B}" srcOrd="11" destOrd="0" presId="urn:microsoft.com/office/officeart/2005/8/layout/list1"/>
    <dgm:cxn modelId="{18E30C27-2AF2-4557-92EE-CA5EB7FBF5AD}" type="presParOf" srcId="{61108BFA-1F59-447F-BF15-E43626011912}" destId="{CC2CF78F-B87A-4C3F-ABAF-75303BFF8F7F}" srcOrd="12" destOrd="0" presId="urn:microsoft.com/office/officeart/2005/8/layout/list1"/>
    <dgm:cxn modelId="{BC159475-5451-469C-87C4-7C5520C43ABF}" type="presParOf" srcId="{CC2CF78F-B87A-4C3F-ABAF-75303BFF8F7F}" destId="{99C77709-0F11-4E9A-B07A-C29C26B6A2E2}" srcOrd="0" destOrd="0" presId="urn:microsoft.com/office/officeart/2005/8/layout/list1"/>
    <dgm:cxn modelId="{3A5DED43-D8FA-4AE6-9B86-2582CFA2773C}" type="presParOf" srcId="{CC2CF78F-B87A-4C3F-ABAF-75303BFF8F7F}" destId="{3EFC7DAD-9DBA-4A7C-9ED8-EFD5D812F07E}" srcOrd="1" destOrd="0" presId="urn:microsoft.com/office/officeart/2005/8/layout/list1"/>
    <dgm:cxn modelId="{63FB0C1B-43BF-45F7-96B8-ABEB319B13E3}" type="presParOf" srcId="{61108BFA-1F59-447F-BF15-E43626011912}" destId="{CC197260-A0D5-4C79-BF67-30E3DB80E408}" srcOrd="13" destOrd="0" presId="urn:microsoft.com/office/officeart/2005/8/layout/list1"/>
    <dgm:cxn modelId="{F8B47ABC-F6BF-4394-BDAB-73834569FF34}" type="presParOf" srcId="{61108BFA-1F59-447F-BF15-E43626011912}" destId="{EFA764D2-BE96-49E9-A442-BFEBDCA2A4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765ED-89BD-44C4-B016-ACCF1DCF84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B3401-82BB-440D-AB0E-7C272B6E5EE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EBE60DD9-29F2-490E-B4C5-56319C67DD53}" type="parTrans" cxnId="{9517FE38-8005-4F30-A5B8-0617AA5EC32F}">
      <dgm:prSet/>
      <dgm:spPr/>
      <dgm:t>
        <a:bodyPr/>
        <a:lstStyle/>
        <a:p>
          <a:endParaRPr lang="en-US"/>
        </a:p>
      </dgm:t>
    </dgm:pt>
    <dgm:pt modelId="{4E1E0682-467F-49D8-BB91-DBBADEAB58D8}" type="sibTrans" cxnId="{9517FE38-8005-4F30-A5B8-0617AA5EC32F}">
      <dgm:prSet/>
      <dgm:spPr/>
      <dgm:t>
        <a:bodyPr/>
        <a:lstStyle/>
        <a:p>
          <a:endParaRPr lang="en-US"/>
        </a:p>
      </dgm:t>
    </dgm:pt>
    <dgm:pt modelId="{201F37D0-5982-4E97-89DB-92F0B5A86CF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5334DE29-B602-4FA3-936C-42880E45DCF0}" type="parTrans" cxnId="{83910D32-DEFD-4FFF-A38D-CB4CC934CE42}">
      <dgm:prSet/>
      <dgm:spPr/>
      <dgm:t>
        <a:bodyPr/>
        <a:lstStyle/>
        <a:p>
          <a:endParaRPr lang="en-US"/>
        </a:p>
      </dgm:t>
    </dgm:pt>
    <dgm:pt modelId="{B7C24ABD-25D4-40B1-B580-6518DA1004A5}" type="sibTrans" cxnId="{83910D32-DEFD-4FFF-A38D-CB4CC934CE42}">
      <dgm:prSet/>
      <dgm:spPr/>
      <dgm:t>
        <a:bodyPr/>
        <a:lstStyle/>
        <a:p>
          <a:endParaRPr lang="en-US"/>
        </a:p>
      </dgm:t>
    </dgm:pt>
    <dgm:pt modelId="{82D14473-0E1B-48E9-B9BC-779A664464F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F698458-D608-4083-97CD-8948591031E0}" type="parTrans" cxnId="{A01DF1E2-6591-42A7-B662-FC2A3C6D834B}">
      <dgm:prSet/>
      <dgm:spPr/>
      <dgm:t>
        <a:bodyPr/>
        <a:lstStyle/>
        <a:p>
          <a:endParaRPr lang="en-US"/>
        </a:p>
      </dgm:t>
    </dgm:pt>
    <dgm:pt modelId="{03B2A44E-BB14-4CF6-849E-CCB481E222D7}" type="sibTrans" cxnId="{A01DF1E2-6591-42A7-B662-FC2A3C6D834B}">
      <dgm:prSet/>
      <dgm:spPr/>
      <dgm:t>
        <a:bodyPr/>
        <a:lstStyle/>
        <a:p>
          <a:endParaRPr lang="en-US"/>
        </a:p>
      </dgm:t>
    </dgm:pt>
    <dgm:pt modelId="{3BB5BE21-F78B-486D-A141-C6AECEC62BB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FEEE7A4-DE97-4878-8A45-4EB610E04893}" type="parTrans" cxnId="{975226A1-0B67-41F4-A650-DE9E2727B40C}">
      <dgm:prSet/>
      <dgm:spPr/>
      <dgm:t>
        <a:bodyPr/>
        <a:lstStyle/>
        <a:p>
          <a:endParaRPr lang="en-US"/>
        </a:p>
      </dgm:t>
    </dgm:pt>
    <dgm:pt modelId="{1240609F-A90E-4A1B-8AA3-A2A0A979684B}" type="sibTrans" cxnId="{975226A1-0B67-41F4-A650-DE9E2727B40C}">
      <dgm:prSet/>
      <dgm:spPr/>
      <dgm:t>
        <a:bodyPr/>
        <a:lstStyle/>
        <a:p>
          <a:endParaRPr lang="en-US"/>
        </a:p>
      </dgm:t>
    </dgm:pt>
    <dgm:pt modelId="{61108BFA-1F59-447F-BF15-E43626011912}" type="pres">
      <dgm:prSet presAssocID="{0E0765ED-89BD-44C4-B016-ACCF1DCF84FC}" presName="linear" presStyleCnt="0">
        <dgm:presLayoutVars>
          <dgm:dir/>
          <dgm:animLvl val="lvl"/>
          <dgm:resizeHandles val="exact"/>
        </dgm:presLayoutVars>
      </dgm:prSet>
      <dgm:spPr/>
    </dgm:pt>
    <dgm:pt modelId="{B7FB9768-CD92-43CD-927F-982DFBBAAB7F}" type="pres">
      <dgm:prSet presAssocID="{43EB3401-82BB-440D-AB0E-7C272B6E5EE2}" presName="parentLin" presStyleCnt="0"/>
      <dgm:spPr/>
    </dgm:pt>
    <dgm:pt modelId="{985EF130-4C5D-4888-A38A-6D88FD11A90D}" type="pres">
      <dgm:prSet presAssocID="{43EB3401-82BB-440D-AB0E-7C272B6E5EE2}" presName="parentLeftMargin" presStyleLbl="node1" presStyleIdx="0" presStyleCnt="4"/>
      <dgm:spPr/>
    </dgm:pt>
    <dgm:pt modelId="{796AA84A-4F78-41DF-B8F5-D802CE85B741}" type="pres">
      <dgm:prSet presAssocID="{43EB3401-82BB-440D-AB0E-7C272B6E5EE2}" presName="parentText" presStyleLbl="node1" presStyleIdx="0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79021-BCA9-41B1-A77A-7C863E60D41C}" type="pres">
      <dgm:prSet presAssocID="{43EB3401-82BB-440D-AB0E-7C272B6E5EE2}" presName="negativeSpace" presStyleCnt="0"/>
      <dgm:spPr/>
    </dgm:pt>
    <dgm:pt modelId="{BF57E56D-EFC6-459B-897D-8C67E94B8D56}" type="pres">
      <dgm:prSet presAssocID="{43EB3401-82BB-440D-AB0E-7C272B6E5EE2}" presName="childText" presStyleLbl="conFgAcc1" presStyleIdx="0" presStyleCnt="4">
        <dgm:presLayoutVars>
          <dgm:bulletEnabled val="1"/>
        </dgm:presLayoutVars>
      </dgm:prSet>
      <dgm:spPr/>
    </dgm:pt>
    <dgm:pt modelId="{5FD35A3E-58CF-486C-B6D1-36D98B2326DF}" type="pres">
      <dgm:prSet presAssocID="{4E1E0682-467F-49D8-BB91-DBBADEAB58D8}" presName="spaceBetweenRectangles" presStyleCnt="0"/>
      <dgm:spPr/>
    </dgm:pt>
    <dgm:pt modelId="{5F789504-D58C-400C-B6BC-211716CBACBE}" type="pres">
      <dgm:prSet presAssocID="{201F37D0-5982-4E97-89DB-92F0B5A86CFC}" presName="parentLin" presStyleCnt="0"/>
      <dgm:spPr/>
    </dgm:pt>
    <dgm:pt modelId="{D8A74D1D-4159-43BA-88F0-6BBB165833A7}" type="pres">
      <dgm:prSet presAssocID="{201F37D0-5982-4E97-89DB-92F0B5A86CFC}" presName="parentLeftMargin" presStyleLbl="node1" presStyleIdx="0" presStyleCnt="4"/>
      <dgm:spPr/>
    </dgm:pt>
    <dgm:pt modelId="{7765D94C-DC74-4E1D-B38B-57EF0A24289C}" type="pres">
      <dgm:prSet presAssocID="{201F37D0-5982-4E97-89DB-92F0B5A86CFC}" presName="parentText" presStyleLbl="node1" presStyleIdx="1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E8A9F-E237-4A47-98D4-7FE0BDC33990}" type="pres">
      <dgm:prSet presAssocID="{201F37D0-5982-4E97-89DB-92F0B5A86CFC}" presName="negativeSpace" presStyleCnt="0"/>
      <dgm:spPr/>
    </dgm:pt>
    <dgm:pt modelId="{594AF2EB-1CD5-4657-9211-88C20B3C9E3F}" type="pres">
      <dgm:prSet presAssocID="{201F37D0-5982-4E97-89DB-92F0B5A86CFC}" presName="childText" presStyleLbl="conFgAcc1" presStyleIdx="1" presStyleCnt="4">
        <dgm:presLayoutVars>
          <dgm:bulletEnabled val="1"/>
        </dgm:presLayoutVars>
      </dgm:prSet>
      <dgm:spPr/>
    </dgm:pt>
    <dgm:pt modelId="{8C832195-6B59-43E0-87C0-498DC50B9EE3}" type="pres">
      <dgm:prSet presAssocID="{B7C24ABD-25D4-40B1-B580-6518DA1004A5}" presName="spaceBetweenRectangles" presStyleCnt="0"/>
      <dgm:spPr/>
    </dgm:pt>
    <dgm:pt modelId="{607E5FAE-E530-48EA-89C7-6A561214919D}" type="pres">
      <dgm:prSet presAssocID="{82D14473-0E1B-48E9-B9BC-779A664464F1}" presName="parentLin" presStyleCnt="0"/>
      <dgm:spPr/>
    </dgm:pt>
    <dgm:pt modelId="{1CCC846C-6C32-49B9-9435-512E5CD06F41}" type="pres">
      <dgm:prSet presAssocID="{82D14473-0E1B-48E9-B9BC-779A664464F1}" presName="parentLeftMargin" presStyleLbl="node1" presStyleIdx="1" presStyleCnt="4"/>
      <dgm:spPr/>
    </dgm:pt>
    <dgm:pt modelId="{F3FB5ECC-4081-4BE2-BCE1-447D9251CB21}" type="pres">
      <dgm:prSet presAssocID="{82D14473-0E1B-48E9-B9BC-779A664464F1}" presName="parentText" presStyleLbl="node1" presStyleIdx="2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35D8B-2E06-42CB-8925-8724D33D9F5E}" type="pres">
      <dgm:prSet presAssocID="{82D14473-0E1B-48E9-B9BC-779A664464F1}" presName="negativeSpace" presStyleCnt="0"/>
      <dgm:spPr/>
    </dgm:pt>
    <dgm:pt modelId="{C53EB98D-4D43-4A93-94AF-D059E406C7C2}" type="pres">
      <dgm:prSet presAssocID="{82D14473-0E1B-48E9-B9BC-779A664464F1}" presName="childText" presStyleLbl="conFgAcc1" presStyleIdx="2" presStyleCnt="4">
        <dgm:presLayoutVars>
          <dgm:bulletEnabled val="1"/>
        </dgm:presLayoutVars>
      </dgm:prSet>
      <dgm:spPr/>
    </dgm:pt>
    <dgm:pt modelId="{4846573F-7D49-495E-ABE3-78A515295D8B}" type="pres">
      <dgm:prSet presAssocID="{03B2A44E-BB14-4CF6-849E-CCB481E222D7}" presName="spaceBetweenRectangles" presStyleCnt="0"/>
      <dgm:spPr/>
    </dgm:pt>
    <dgm:pt modelId="{CC2CF78F-B87A-4C3F-ABAF-75303BFF8F7F}" type="pres">
      <dgm:prSet presAssocID="{3BB5BE21-F78B-486D-A141-C6AECEC62BBA}" presName="parentLin" presStyleCnt="0"/>
      <dgm:spPr/>
    </dgm:pt>
    <dgm:pt modelId="{99C77709-0F11-4E9A-B07A-C29C26B6A2E2}" type="pres">
      <dgm:prSet presAssocID="{3BB5BE21-F78B-486D-A141-C6AECEC62BBA}" presName="parentLeftMargin" presStyleLbl="node1" presStyleIdx="2" presStyleCnt="4"/>
      <dgm:spPr/>
    </dgm:pt>
    <dgm:pt modelId="{3EFC7DAD-9DBA-4A7C-9ED8-EFD5D812F07E}" type="pres">
      <dgm:prSet presAssocID="{3BB5BE21-F78B-486D-A141-C6AECEC62BBA}" presName="parentText" presStyleLbl="node1" presStyleIdx="3" presStyleCnt="4" custScaleX="124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97260-A0D5-4C79-BF67-30E3DB80E408}" type="pres">
      <dgm:prSet presAssocID="{3BB5BE21-F78B-486D-A141-C6AECEC62BBA}" presName="negativeSpace" presStyleCnt="0"/>
      <dgm:spPr/>
    </dgm:pt>
    <dgm:pt modelId="{EFA764D2-BE96-49E9-A442-BFEBDCA2A45A}" type="pres">
      <dgm:prSet presAssocID="{3BB5BE21-F78B-486D-A141-C6AECEC62BB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D49699-F0D5-4DF7-B0EA-21E3E0850306}" type="presOf" srcId="{0E0765ED-89BD-44C4-B016-ACCF1DCF84FC}" destId="{61108BFA-1F59-447F-BF15-E43626011912}" srcOrd="0" destOrd="0" presId="urn:microsoft.com/office/officeart/2005/8/layout/list1"/>
    <dgm:cxn modelId="{A01DF1E2-6591-42A7-B662-FC2A3C6D834B}" srcId="{0E0765ED-89BD-44C4-B016-ACCF1DCF84FC}" destId="{82D14473-0E1B-48E9-B9BC-779A664464F1}" srcOrd="2" destOrd="0" parTransId="{8F698458-D608-4083-97CD-8948591031E0}" sibTransId="{03B2A44E-BB14-4CF6-849E-CCB481E222D7}"/>
    <dgm:cxn modelId="{975226A1-0B67-41F4-A650-DE9E2727B40C}" srcId="{0E0765ED-89BD-44C4-B016-ACCF1DCF84FC}" destId="{3BB5BE21-F78B-486D-A141-C6AECEC62BBA}" srcOrd="3" destOrd="0" parTransId="{9FEEE7A4-DE97-4878-8A45-4EB610E04893}" sibTransId="{1240609F-A90E-4A1B-8AA3-A2A0A979684B}"/>
    <dgm:cxn modelId="{67EFA783-A1DE-48B2-8FAE-DE1225294427}" type="presOf" srcId="{201F37D0-5982-4E97-89DB-92F0B5A86CFC}" destId="{7765D94C-DC74-4E1D-B38B-57EF0A24289C}" srcOrd="1" destOrd="0" presId="urn:microsoft.com/office/officeart/2005/8/layout/list1"/>
    <dgm:cxn modelId="{CA3A3ABD-0DDA-4D0D-8C54-49FC899D6845}" type="presOf" srcId="{82D14473-0E1B-48E9-B9BC-779A664464F1}" destId="{1CCC846C-6C32-49B9-9435-512E5CD06F41}" srcOrd="0" destOrd="0" presId="urn:microsoft.com/office/officeart/2005/8/layout/list1"/>
    <dgm:cxn modelId="{9517FE38-8005-4F30-A5B8-0617AA5EC32F}" srcId="{0E0765ED-89BD-44C4-B016-ACCF1DCF84FC}" destId="{43EB3401-82BB-440D-AB0E-7C272B6E5EE2}" srcOrd="0" destOrd="0" parTransId="{EBE60DD9-29F2-490E-B4C5-56319C67DD53}" sibTransId="{4E1E0682-467F-49D8-BB91-DBBADEAB58D8}"/>
    <dgm:cxn modelId="{84ACD4CA-7EB0-4763-89C4-4971A8641250}" type="presOf" srcId="{82D14473-0E1B-48E9-B9BC-779A664464F1}" destId="{F3FB5ECC-4081-4BE2-BCE1-447D9251CB21}" srcOrd="1" destOrd="0" presId="urn:microsoft.com/office/officeart/2005/8/layout/list1"/>
    <dgm:cxn modelId="{999D0A84-9D5F-48FA-A32A-4110F31944E6}" type="presOf" srcId="{43EB3401-82BB-440D-AB0E-7C272B6E5EE2}" destId="{796AA84A-4F78-41DF-B8F5-D802CE85B741}" srcOrd="1" destOrd="0" presId="urn:microsoft.com/office/officeart/2005/8/layout/list1"/>
    <dgm:cxn modelId="{0A182DE6-E3DB-44F2-AE87-7415040E728A}" type="presOf" srcId="{3BB5BE21-F78B-486D-A141-C6AECEC62BBA}" destId="{99C77709-0F11-4E9A-B07A-C29C26B6A2E2}" srcOrd="0" destOrd="0" presId="urn:microsoft.com/office/officeart/2005/8/layout/list1"/>
    <dgm:cxn modelId="{83910D32-DEFD-4FFF-A38D-CB4CC934CE42}" srcId="{0E0765ED-89BD-44C4-B016-ACCF1DCF84FC}" destId="{201F37D0-5982-4E97-89DB-92F0B5A86CFC}" srcOrd="1" destOrd="0" parTransId="{5334DE29-B602-4FA3-936C-42880E45DCF0}" sibTransId="{B7C24ABD-25D4-40B1-B580-6518DA1004A5}"/>
    <dgm:cxn modelId="{0393FCB0-464A-44B5-8467-9269313E1AC3}" type="presOf" srcId="{3BB5BE21-F78B-486D-A141-C6AECEC62BBA}" destId="{3EFC7DAD-9DBA-4A7C-9ED8-EFD5D812F07E}" srcOrd="1" destOrd="0" presId="urn:microsoft.com/office/officeart/2005/8/layout/list1"/>
    <dgm:cxn modelId="{0D208204-5A40-4190-B253-0A55EDDA53A2}" type="presOf" srcId="{43EB3401-82BB-440D-AB0E-7C272B6E5EE2}" destId="{985EF130-4C5D-4888-A38A-6D88FD11A90D}" srcOrd="0" destOrd="0" presId="urn:microsoft.com/office/officeart/2005/8/layout/list1"/>
    <dgm:cxn modelId="{6CA3C8B7-126B-4F9A-82B8-7E11C8151D4D}" type="presOf" srcId="{201F37D0-5982-4E97-89DB-92F0B5A86CFC}" destId="{D8A74D1D-4159-43BA-88F0-6BBB165833A7}" srcOrd="0" destOrd="0" presId="urn:microsoft.com/office/officeart/2005/8/layout/list1"/>
    <dgm:cxn modelId="{27CA6547-F513-47FE-AFA3-0AABC10F67D3}" type="presParOf" srcId="{61108BFA-1F59-447F-BF15-E43626011912}" destId="{B7FB9768-CD92-43CD-927F-982DFBBAAB7F}" srcOrd="0" destOrd="0" presId="urn:microsoft.com/office/officeart/2005/8/layout/list1"/>
    <dgm:cxn modelId="{4F3888BF-DD48-4C0C-A55C-3403A13824CA}" type="presParOf" srcId="{B7FB9768-CD92-43CD-927F-982DFBBAAB7F}" destId="{985EF130-4C5D-4888-A38A-6D88FD11A90D}" srcOrd="0" destOrd="0" presId="urn:microsoft.com/office/officeart/2005/8/layout/list1"/>
    <dgm:cxn modelId="{42469A1C-480B-4569-88A6-D917F6CD0E59}" type="presParOf" srcId="{B7FB9768-CD92-43CD-927F-982DFBBAAB7F}" destId="{796AA84A-4F78-41DF-B8F5-D802CE85B741}" srcOrd="1" destOrd="0" presId="urn:microsoft.com/office/officeart/2005/8/layout/list1"/>
    <dgm:cxn modelId="{B4AD154F-92F4-49E4-9BCB-FC32DB9B64B3}" type="presParOf" srcId="{61108BFA-1F59-447F-BF15-E43626011912}" destId="{2A079021-BCA9-41B1-A77A-7C863E60D41C}" srcOrd="1" destOrd="0" presId="urn:microsoft.com/office/officeart/2005/8/layout/list1"/>
    <dgm:cxn modelId="{BC0B59BE-43DA-48FD-85AD-3FA5468EFF5F}" type="presParOf" srcId="{61108BFA-1F59-447F-BF15-E43626011912}" destId="{BF57E56D-EFC6-459B-897D-8C67E94B8D56}" srcOrd="2" destOrd="0" presId="urn:microsoft.com/office/officeart/2005/8/layout/list1"/>
    <dgm:cxn modelId="{FB4C72F7-652C-4D42-9EDE-37B68DC82E29}" type="presParOf" srcId="{61108BFA-1F59-447F-BF15-E43626011912}" destId="{5FD35A3E-58CF-486C-B6D1-36D98B2326DF}" srcOrd="3" destOrd="0" presId="urn:microsoft.com/office/officeart/2005/8/layout/list1"/>
    <dgm:cxn modelId="{2C675A68-3DB4-4F3A-8459-517DB1C7FD84}" type="presParOf" srcId="{61108BFA-1F59-447F-BF15-E43626011912}" destId="{5F789504-D58C-400C-B6BC-211716CBACBE}" srcOrd="4" destOrd="0" presId="urn:microsoft.com/office/officeart/2005/8/layout/list1"/>
    <dgm:cxn modelId="{18296D93-E136-4063-8090-0D4061AAB73C}" type="presParOf" srcId="{5F789504-D58C-400C-B6BC-211716CBACBE}" destId="{D8A74D1D-4159-43BA-88F0-6BBB165833A7}" srcOrd="0" destOrd="0" presId="urn:microsoft.com/office/officeart/2005/8/layout/list1"/>
    <dgm:cxn modelId="{282CC8E8-58B5-4440-8E0C-A576A0715556}" type="presParOf" srcId="{5F789504-D58C-400C-B6BC-211716CBACBE}" destId="{7765D94C-DC74-4E1D-B38B-57EF0A24289C}" srcOrd="1" destOrd="0" presId="urn:microsoft.com/office/officeart/2005/8/layout/list1"/>
    <dgm:cxn modelId="{E2621597-F598-47EB-95FC-1E9784AD2D6D}" type="presParOf" srcId="{61108BFA-1F59-447F-BF15-E43626011912}" destId="{521E8A9F-E237-4A47-98D4-7FE0BDC33990}" srcOrd="5" destOrd="0" presId="urn:microsoft.com/office/officeart/2005/8/layout/list1"/>
    <dgm:cxn modelId="{D9CF58FD-F722-4C61-8773-2C3C40C00E15}" type="presParOf" srcId="{61108BFA-1F59-447F-BF15-E43626011912}" destId="{594AF2EB-1CD5-4657-9211-88C20B3C9E3F}" srcOrd="6" destOrd="0" presId="urn:microsoft.com/office/officeart/2005/8/layout/list1"/>
    <dgm:cxn modelId="{B055EE20-ACFD-4EF6-8828-D7AC0C492F50}" type="presParOf" srcId="{61108BFA-1F59-447F-BF15-E43626011912}" destId="{8C832195-6B59-43E0-87C0-498DC50B9EE3}" srcOrd="7" destOrd="0" presId="urn:microsoft.com/office/officeart/2005/8/layout/list1"/>
    <dgm:cxn modelId="{56536B73-9642-415A-B3CF-691688550E71}" type="presParOf" srcId="{61108BFA-1F59-447F-BF15-E43626011912}" destId="{607E5FAE-E530-48EA-89C7-6A561214919D}" srcOrd="8" destOrd="0" presId="urn:microsoft.com/office/officeart/2005/8/layout/list1"/>
    <dgm:cxn modelId="{5C77D019-1D49-4911-8D73-70881E84DAE1}" type="presParOf" srcId="{607E5FAE-E530-48EA-89C7-6A561214919D}" destId="{1CCC846C-6C32-49B9-9435-512E5CD06F41}" srcOrd="0" destOrd="0" presId="urn:microsoft.com/office/officeart/2005/8/layout/list1"/>
    <dgm:cxn modelId="{6A4D96E2-7927-47A8-AA15-8F9ADC31997D}" type="presParOf" srcId="{607E5FAE-E530-48EA-89C7-6A561214919D}" destId="{F3FB5ECC-4081-4BE2-BCE1-447D9251CB21}" srcOrd="1" destOrd="0" presId="urn:microsoft.com/office/officeart/2005/8/layout/list1"/>
    <dgm:cxn modelId="{18F5A7CB-D9F3-4A0B-9443-C3EA62B0B47A}" type="presParOf" srcId="{61108BFA-1F59-447F-BF15-E43626011912}" destId="{3A835D8B-2E06-42CB-8925-8724D33D9F5E}" srcOrd="9" destOrd="0" presId="urn:microsoft.com/office/officeart/2005/8/layout/list1"/>
    <dgm:cxn modelId="{04E6CE20-50FB-4D8E-B785-765783930766}" type="presParOf" srcId="{61108BFA-1F59-447F-BF15-E43626011912}" destId="{C53EB98D-4D43-4A93-94AF-D059E406C7C2}" srcOrd="10" destOrd="0" presId="urn:microsoft.com/office/officeart/2005/8/layout/list1"/>
    <dgm:cxn modelId="{BB008E61-3419-4E7D-ADF2-31DEC69A641A}" type="presParOf" srcId="{61108BFA-1F59-447F-BF15-E43626011912}" destId="{4846573F-7D49-495E-ABE3-78A515295D8B}" srcOrd="11" destOrd="0" presId="urn:microsoft.com/office/officeart/2005/8/layout/list1"/>
    <dgm:cxn modelId="{3AD1C477-34F9-46FB-B92E-CD6725303CE9}" type="presParOf" srcId="{61108BFA-1F59-447F-BF15-E43626011912}" destId="{CC2CF78F-B87A-4C3F-ABAF-75303BFF8F7F}" srcOrd="12" destOrd="0" presId="urn:microsoft.com/office/officeart/2005/8/layout/list1"/>
    <dgm:cxn modelId="{C3B409B2-E35B-4800-921D-80F319342BBC}" type="presParOf" srcId="{CC2CF78F-B87A-4C3F-ABAF-75303BFF8F7F}" destId="{99C77709-0F11-4E9A-B07A-C29C26B6A2E2}" srcOrd="0" destOrd="0" presId="urn:microsoft.com/office/officeart/2005/8/layout/list1"/>
    <dgm:cxn modelId="{DD328BDA-F65E-4161-92FC-8BD191649476}" type="presParOf" srcId="{CC2CF78F-B87A-4C3F-ABAF-75303BFF8F7F}" destId="{3EFC7DAD-9DBA-4A7C-9ED8-EFD5D812F07E}" srcOrd="1" destOrd="0" presId="urn:microsoft.com/office/officeart/2005/8/layout/list1"/>
    <dgm:cxn modelId="{831B1CB7-F2A8-4672-95AE-B7E857DB33F5}" type="presParOf" srcId="{61108BFA-1F59-447F-BF15-E43626011912}" destId="{CC197260-A0D5-4C79-BF67-30E3DB80E408}" srcOrd="13" destOrd="0" presId="urn:microsoft.com/office/officeart/2005/8/layout/list1"/>
    <dgm:cxn modelId="{5E5ADF4E-DFDC-4A86-9320-9157AE2F249A}" type="presParOf" srcId="{61108BFA-1F59-447F-BF15-E43626011912}" destId="{EFA764D2-BE96-49E9-A442-BFEBDCA2A4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7E56D-EFC6-459B-897D-8C67E94B8D56}">
      <dsp:nvSpPr>
        <dsp:cNvPr id="0" name=""/>
        <dsp:cNvSpPr/>
      </dsp:nvSpPr>
      <dsp:spPr>
        <a:xfrm>
          <a:off x="0" y="159468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AA84A-4F78-41DF-B8F5-D802CE85B741}">
      <dsp:nvSpPr>
        <dsp:cNvPr id="0" name=""/>
        <dsp:cNvSpPr/>
      </dsp:nvSpPr>
      <dsp:spPr>
        <a:xfrm>
          <a:off x="910589" y="960000"/>
          <a:ext cx="15913142" cy="126936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Cambria Math"/>
              <a:ea typeface="Cambria Math"/>
            </a:rPr>
            <a:t>①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i="1" kern="1200">
                      <a:effectLst/>
                      <a:latin typeface="Cambria Math" panose="02040503050406030204" pitchFamily="18" charset="0"/>
                      <a:cs typeface="Times New Roman"/>
                    </a:rPr>
                  </m:ctrlPr>
                </m:funcPr>
                <m:fName>
                  <m:r>
                    <a:rPr lang="en-US" sz="4300" i="1" kern="1200">
                      <a:effectLst/>
                      <a:latin typeface="Cambria Math"/>
                      <a:ea typeface="MS Mincho"/>
                      <a:cs typeface="Times New Roman"/>
                    </a:rPr>
                    <m:t>𝑙𝑖𝑚</m:t>
                  </m:r>
                </m:fName>
                <m:e>
                  <m:f>
                    <m:fPr>
                      <m:ctrlPr>
                        <a:rPr lang="en-US" sz="4300" i="1" kern="1200">
                          <a:effectLst/>
                          <a:latin typeface="Cambria Math" panose="02040503050406030204" pitchFamily="18" charset="0"/>
                          <a:cs typeface="Times New Roman"/>
                        </a:rPr>
                      </m:ctrlPr>
                    </m:fPr>
                    <m:num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</m:num>
                    <m:den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</m:den>
                  </m:f>
                </m:e>
              </m:func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=0</m:t>
              </m:r>
            </m:oMath>
          </a14:m>
          <a:endParaRPr lang="en-US" sz="4300" kern="1200" dirty="0"/>
        </a:p>
      </dsp:txBody>
      <dsp:txXfrm>
        <a:off x="972554" y="1021965"/>
        <a:ext cx="15789212" cy="1145430"/>
      </dsp:txXfrm>
    </dsp:sp>
    <dsp:sp modelId="{594AF2EB-1CD5-4657-9211-88C20B3C9E3F}">
      <dsp:nvSpPr>
        <dsp:cNvPr id="0" name=""/>
        <dsp:cNvSpPr/>
      </dsp:nvSpPr>
      <dsp:spPr>
        <a:xfrm>
          <a:off x="0" y="354516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5D94C-DC74-4E1D-B38B-57EF0A24289C}">
      <dsp:nvSpPr>
        <dsp:cNvPr id="0" name=""/>
        <dsp:cNvSpPr/>
      </dsp:nvSpPr>
      <dsp:spPr>
        <a:xfrm>
          <a:off x="910589" y="2910480"/>
          <a:ext cx="15913142" cy="12693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Cambria Math"/>
              <a:ea typeface="Cambria Math"/>
            </a:rPr>
            <a:t>②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i="1" kern="1200">
                      <a:latin typeface="Cambria Math" panose="02040503050406030204" pitchFamily="18" charset="0"/>
                    </a:rPr>
                  </m:ctrlPr>
                </m:funcPr>
                <m:fName>
                  <m:r>
                    <a:rPr lang="en-US" sz="4300" i="1" kern="1200">
                      <a:latin typeface="Cambria Math"/>
                    </a:rPr>
                    <m:t>𝑙𝑖𝑚</m:t>
                  </m:r>
                </m:fName>
                <m:e>
                  <m:f>
                    <m:fPr>
                      <m:ctrlPr>
                        <a:rPr lang="en-US" sz="4300" i="1" kern="120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4300" i="1" kern="1200">
                          <a:latin typeface="Cambria Math"/>
                        </a:rPr>
                        <m:t>1</m:t>
                      </m:r>
                    </m:num>
                    <m:den>
                      <m:sSup>
                        <m:sSupPr>
                          <m:ctrlPr>
                            <a:rPr lang="en-US" sz="4300" i="1" kern="12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300" i="1" kern="120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4300" i="1" kern="1200">
                              <a:latin typeface="Cambria Math"/>
                            </a:rPr>
                            <m:t>𝑘</m:t>
                          </m:r>
                        </m:sup>
                      </m:sSup>
                    </m:den>
                  </m:f>
                </m:e>
              </m:func>
              <m:r>
                <a:rPr lang="en-US" sz="4300" i="1" kern="1200">
                  <a:latin typeface="Cambria Math"/>
                </a:rPr>
                <m:t>=0</m:t>
              </m:r>
            </m:oMath>
          </a14:m>
          <a:r>
            <a:rPr lang="en-US" sz="4300" b="1" kern="1200" dirty="0">
              <a:latin typeface="Times" pitchFamily="18" charset="0"/>
              <a:cs typeface="Times" pitchFamily="18" charset="0"/>
            </a:rPr>
            <a:t>,</a:t>
          </a:r>
          <a:r>
            <a:rPr lang="en-US" sz="4300" kern="1200" dirty="0">
              <a:latin typeface="Times New Roman"/>
              <a:ea typeface="MS Mincho"/>
            </a:rPr>
            <a:t> </a:t>
          </a:r>
          <a:r>
            <a:rPr lang="en-US" sz="4300" kern="1200" dirty="0" err="1">
              <a:latin typeface="Times New Roman"/>
              <a:ea typeface="MS Mincho"/>
            </a:rPr>
            <a:t>với</a:t>
          </a:r>
          <a:r>
            <a:rPr lang="en-US" sz="4300" kern="1200" dirty="0">
              <a:latin typeface="Times New Roman"/>
              <a:ea typeface="MS Mincho"/>
            </a:rPr>
            <a:t> </a:t>
          </a:r>
          <a14:m xmlns:a14="http://schemas.microsoft.com/office/drawing/2010/main">
            <m:oMath xmlns:m="http://schemas.openxmlformats.org/officeDocument/2006/math"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𝑘</m:t>
              </m:r>
            </m:oMath>
          </a14:m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:r>
            <a:rPr lang="en-US" sz="4300" kern="1200" dirty="0" err="1">
              <a:effectLst/>
              <a:latin typeface="Times New Roman"/>
              <a:ea typeface="MS Mincho"/>
            </a:rPr>
            <a:t>nguyên</a:t>
          </a:r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:r>
            <a:rPr lang="en-US" sz="4300" kern="1200" dirty="0" err="1">
              <a:effectLst/>
              <a:latin typeface="Times New Roman"/>
              <a:ea typeface="MS Mincho"/>
            </a:rPr>
            <a:t>dương</a:t>
          </a:r>
          <a:r>
            <a:rPr lang="en-US" sz="4300" b="1" kern="1200" dirty="0">
              <a:latin typeface="Times" pitchFamily="18" charset="0"/>
              <a:cs typeface="Times" pitchFamily="18" charset="0"/>
            </a:rPr>
            <a:t> </a:t>
          </a:r>
          <a:endParaRPr lang="en-US" sz="4300" kern="1200" dirty="0"/>
        </a:p>
      </dsp:txBody>
      <dsp:txXfrm>
        <a:off x="972554" y="2972445"/>
        <a:ext cx="15789212" cy="1145430"/>
      </dsp:txXfrm>
    </dsp:sp>
    <dsp:sp modelId="{C53EB98D-4D43-4A93-94AF-D059E406C7C2}">
      <dsp:nvSpPr>
        <dsp:cNvPr id="0" name=""/>
        <dsp:cNvSpPr/>
      </dsp:nvSpPr>
      <dsp:spPr>
        <a:xfrm>
          <a:off x="0" y="549564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5ECC-4081-4BE2-BCE1-447D9251CB21}">
      <dsp:nvSpPr>
        <dsp:cNvPr id="0" name=""/>
        <dsp:cNvSpPr/>
      </dsp:nvSpPr>
      <dsp:spPr>
        <a:xfrm>
          <a:off x="910589" y="4860960"/>
          <a:ext cx="15913142" cy="126936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Cambria Math"/>
              <a:ea typeface="Cambria Math"/>
            </a:rPr>
            <a:t>③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i="1" kern="1200">
                      <a:latin typeface="Cambria Math" panose="02040503050406030204" pitchFamily="18" charset="0"/>
                      <a:cs typeface="Times New Roman"/>
                    </a:rPr>
                  </m:ctrlPr>
                </m:funcPr>
                <m:fName>
                  <m:r>
                    <a:rPr lang="en-US" sz="4300" i="1" kern="1200">
                      <a:effectLst/>
                      <a:latin typeface="Cambria Math"/>
                      <a:ea typeface="MS Mincho"/>
                      <a:cs typeface="Times New Roman"/>
                    </a:rPr>
                    <m:t>𝑙𝑖𝑚</m:t>
                  </m:r>
                </m:fName>
                <m:e>
                  <m:sSup>
                    <m:sSupPr>
                      <m:ctrlPr>
                        <a:rPr lang="en-US" sz="4300" i="1" kern="1200">
                          <a:effectLst/>
                          <a:latin typeface="Cambria Math" panose="02040503050406030204" pitchFamily="18" charset="0"/>
                          <a:cs typeface="Times New Roman"/>
                        </a:rPr>
                      </m:ctrlPr>
                    </m:sSupPr>
                    <m:e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</m:e>
                    <m:sup>
                      <m:r>
                        <a:rPr lang="en-US" sz="4300" i="1" kern="1200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</m:sup>
                  </m:sSup>
                </m:e>
              </m:func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=0</m:t>
              </m:r>
            </m:oMath>
          </a14:m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:r>
            <a:rPr lang="en-US" sz="4300" kern="1200" dirty="0" err="1">
              <a:effectLst/>
              <a:latin typeface="Times New Roman"/>
              <a:ea typeface="MS Mincho"/>
            </a:rPr>
            <a:t>nếu</a:t>
          </a:r>
          <a:r>
            <a:rPr lang="en-US" sz="4300" kern="1200" dirty="0">
              <a:effectLst/>
              <a:latin typeface="Times New Roman"/>
              <a:ea typeface="MS Mincho"/>
            </a:rPr>
            <a:t> </a:t>
          </a: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n-US" sz="4300" i="1" kern="1200">
                      <a:effectLst/>
                      <a:latin typeface="Cambria Math" panose="02040503050406030204" pitchFamily="18" charset="0"/>
                      <a:cs typeface="Times New Roman"/>
                    </a:rPr>
                  </m:ctrlPr>
                </m:dPr>
                <m:e>
                  <m:r>
                    <a:rPr lang="en-US" sz="4300" i="1" kern="1200">
                      <a:effectLst/>
                      <a:latin typeface="Cambria Math"/>
                      <a:ea typeface="MS Mincho"/>
                      <a:cs typeface="Times New Roman"/>
                    </a:rPr>
                    <m:t>𝑞</m:t>
                  </m:r>
                </m:e>
              </m:d>
              <m:r>
                <a:rPr lang="en-US" sz="4300" i="1" kern="1200">
                  <a:effectLst/>
                  <a:latin typeface="Cambria Math"/>
                  <a:ea typeface="MS Mincho"/>
                  <a:cs typeface="Times New Roman"/>
                </a:rPr>
                <m:t>&lt;1</m:t>
              </m:r>
            </m:oMath>
          </a14:m>
          <a:endParaRPr lang="en-US" sz="4300" kern="1200" dirty="0"/>
        </a:p>
      </dsp:txBody>
      <dsp:txXfrm>
        <a:off x="972554" y="4922925"/>
        <a:ext cx="15789212" cy="1145430"/>
      </dsp:txXfrm>
    </dsp:sp>
    <dsp:sp modelId="{EFA764D2-BE96-49E9-A442-BFEBDCA2A45A}">
      <dsp:nvSpPr>
        <dsp:cNvPr id="0" name=""/>
        <dsp:cNvSpPr/>
      </dsp:nvSpPr>
      <dsp:spPr>
        <a:xfrm>
          <a:off x="0" y="7446120"/>
          <a:ext cx="18211799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C7DAD-9DBA-4A7C-9ED8-EFD5D812F07E}">
      <dsp:nvSpPr>
        <dsp:cNvPr id="0" name=""/>
        <dsp:cNvSpPr/>
      </dsp:nvSpPr>
      <dsp:spPr>
        <a:xfrm>
          <a:off x="910589" y="6811440"/>
          <a:ext cx="15913142" cy="12693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81854" tIns="0" rIns="481854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Times New Roman" pitchFamily="18" charset="0"/>
              <a:cs typeface="Times New Roman" pitchFamily="18" charset="0"/>
            </a:rPr>
            <a:t>④ </a:t>
          </a:r>
          <a:r>
            <a:rPr lang="en-US" sz="4300" kern="1200" dirty="0" err="1">
              <a:latin typeface="Times New Roman" pitchFamily="18" charset="0"/>
              <a:cs typeface="Times New Roman" pitchFamily="18" charset="0"/>
            </a:rPr>
            <a:t>Nếu</a:t>
          </a:r>
          <a:r>
            <a:rPr lang="en-US" sz="4300" kern="1200" dirty="0">
              <a:latin typeface="Times New Roman" pitchFamily="18" charset="0"/>
              <a:cs typeface="Times New Roman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43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4300" b="0" i="1" kern="1200" smtClean="0">
                      <a:latin typeface="Cambria Math"/>
                    </a:rPr>
                    <m:t>𝑢</m:t>
                  </m:r>
                </m:e>
                <m:sub>
                  <m:r>
                    <a:rPr lang="en-US" sz="4300" b="0" i="1" kern="1200" smtClean="0">
                      <a:latin typeface="Cambria Math"/>
                    </a:rPr>
                    <m:t>𝑛</m:t>
                  </m:r>
                </m:sub>
              </m:sSub>
              <m:r>
                <a:rPr lang="en-US" sz="4300" b="0" i="1" kern="1200" smtClean="0">
                  <a:latin typeface="Cambria Math"/>
                </a:rPr>
                <m:t>=</m:t>
              </m:r>
              <m:r>
                <a:rPr lang="en-US" sz="4300" b="0" i="1" kern="1200" smtClean="0">
                  <a:latin typeface="Cambria Math"/>
                </a:rPr>
                <m:t>𝑐</m:t>
              </m:r>
            </m:oMath>
          </a14:m>
          <a:r>
            <a:rPr lang="en-US" sz="4300" kern="1200" dirty="0">
              <a:latin typeface="Times New Roman" pitchFamily="18" charset="0"/>
              <a:cs typeface="Times New Roman" pitchFamily="18" charset="0"/>
            </a:rPr>
            <a:t> (</a:t>
          </a:r>
          <a14:m xmlns:a14="http://schemas.microsoft.com/office/drawing/2010/main">
            <m:oMath xmlns:m="http://schemas.openxmlformats.org/officeDocument/2006/math">
              <m:r>
                <a:rPr lang="en-US" sz="4300" b="0" i="1" kern="1200" smtClean="0">
                  <a:latin typeface="Cambria Math"/>
                </a:rPr>
                <m:t>𝑐</m:t>
              </m:r>
            </m:oMath>
          </a14:m>
          <a:r>
            <a:rPr lang="en-US" sz="4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sz="4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>
              <a:latin typeface="Times New Roman" pitchFamily="18" charset="0"/>
              <a:cs typeface="Times New Roman" pitchFamily="18" charset="0"/>
            </a:rPr>
            <a:t>hằng</a:t>
          </a:r>
          <a:r>
            <a:rPr lang="en-US" sz="43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300" kern="1200" dirty="0" err="1">
              <a:latin typeface="Times New Roman" pitchFamily="18" charset="0"/>
              <a:cs typeface="Times New Roman" pitchFamily="18" charset="0"/>
            </a:rPr>
            <a:t>số</a:t>
          </a:r>
          <a:r>
            <a:rPr lang="en-US" sz="4300" kern="1200" dirty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4300" kern="1200" dirty="0" err="1">
              <a:latin typeface="Times New Roman" pitchFamily="18" charset="0"/>
              <a:cs typeface="Times New Roman" pitchFamily="18" charset="0"/>
            </a:rPr>
            <a:t>thì</a:t>
          </a:r>
          <a:r>
            <a:rPr lang="en-US" sz="4300" kern="1200" dirty="0">
              <a:latin typeface="Times New Roman" pitchFamily="18" charset="0"/>
              <a:cs typeface="Times New Roman" pitchFamily="18" charset="0"/>
            </a:rPr>
            <a:t> </a:t>
          </a:r>
          <a14:m xmlns:a14="http://schemas.microsoft.com/office/drawing/2010/main">
            <m:oMath xmlns:m="http://schemas.openxmlformats.org/officeDocument/2006/math">
              <m:func>
                <m:funcPr>
                  <m:ctrlPr>
                    <a:rPr lang="en-US" sz="4300" b="0" i="1" kern="1200" smtClean="0">
                      <a:latin typeface="Cambria Math" panose="02040503050406030204" pitchFamily="18" charset="0"/>
                      <a:cs typeface="Times New Roman" pitchFamily="18" charset="0"/>
                    </a:rPr>
                  </m:ctrlPr>
                </m:funcPr>
                <m:fName>
                  <m:r>
                    <m:rPr>
                      <m:sty m:val="p"/>
                    </m:rPr>
                    <a:rPr lang="en-US" sz="4300" b="0" i="0" kern="1200" smtClean="0">
                      <a:latin typeface="Cambria Math"/>
                      <a:cs typeface="Times New Roman" pitchFamily="18" charset="0"/>
                    </a:rPr>
                    <m:t>lim</m:t>
                  </m:r>
                </m:fName>
                <m:e>
                  <m:sSub>
                    <m:sSubPr>
                      <m:ctrlPr>
                        <a:rPr lang="en-US" sz="4300" b="0" i="1" kern="120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</m:ctrlPr>
                    </m:sSubPr>
                    <m:e>
                      <m:r>
                        <a:rPr lang="en-US" sz="4300" b="0" i="1" kern="1200" smtClean="0">
                          <a:latin typeface="Cambria Math"/>
                          <a:cs typeface="Times New Roman" pitchFamily="18" charset="0"/>
                        </a:rPr>
                        <m:t>𝑢</m:t>
                      </m:r>
                    </m:e>
                    <m:sub>
                      <m:r>
                        <a:rPr lang="en-US" sz="4300" b="0" i="1" kern="1200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</m:sub>
                  </m:sSub>
                </m:e>
              </m:func>
              <m:r>
                <a:rPr lang="en-US" sz="4300" b="0" i="1" kern="1200" smtClean="0">
                  <a:latin typeface="Cambria Math"/>
                  <a:cs typeface="Times New Roman" pitchFamily="18" charset="0"/>
                </a:rPr>
                <m:t>=</m:t>
              </m:r>
              <m:func>
                <m:funcPr>
                  <m:ctrlPr>
                    <a:rPr lang="en-US" sz="4300" b="0" i="1" kern="1200" smtClean="0">
                      <a:latin typeface="Cambria Math" panose="02040503050406030204" pitchFamily="18" charset="0"/>
                      <a:cs typeface="Times New Roman" pitchFamily="18" charset="0"/>
                    </a:rPr>
                  </m:ctrlPr>
                </m:funcPr>
                <m:fName>
                  <m:r>
                    <m:rPr>
                      <m:sty m:val="p"/>
                    </m:rPr>
                    <a:rPr lang="en-US" sz="4300" b="0" i="0" kern="1200" smtClean="0">
                      <a:latin typeface="Cambria Math"/>
                      <a:cs typeface="Times New Roman" pitchFamily="18" charset="0"/>
                    </a:rPr>
                    <m:t>lim</m:t>
                  </m:r>
                </m:fName>
                <m:e>
                  <m:r>
                    <a:rPr lang="en-US" sz="4300" b="0" i="1" kern="1200" smtClean="0">
                      <a:latin typeface="Cambria Math"/>
                      <a:cs typeface="Times New Roman" pitchFamily="18" charset="0"/>
                    </a:rPr>
                    <m:t>𝑐</m:t>
                  </m:r>
                </m:e>
              </m:func>
              <m:r>
                <a:rPr lang="en-US" sz="4300" b="0" i="1" kern="1200" smtClean="0">
                  <a:latin typeface="Cambria Math"/>
                  <a:cs typeface="Times New Roman" pitchFamily="18" charset="0"/>
                </a:rPr>
                <m:t>=</m:t>
              </m:r>
              <m:r>
                <a:rPr lang="en-US" sz="4300" b="0" i="1" kern="1200" smtClean="0">
                  <a:latin typeface="Cambria Math"/>
                  <a:cs typeface="Times New Roman" pitchFamily="18" charset="0"/>
                </a:rPr>
                <m:t>𝑐</m:t>
              </m:r>
            </m:oMath>
          </a14:m>
          <a:endParaRPr lang="en-US" sz="4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554" y="6873405"/>
        <a:ext cx="15789212" cy="114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FCAF-36CD-4E2B-BDF9-928C80BF758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BF70-2336-4149-989D-85C27CFA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88476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76951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265427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353904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442378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53085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619329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707805" algn="l" defTabSz="2176951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3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8" y="2590801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1"/>
            <a:ext cx="16054890" cy="11703050"/>
          </a:xfrm>
          <a:prstGeom prst="rect">
            <a:avLst/>
          </a:prstGeom>
        </p:spPr>
        <p:txBody>
          <a:bodyPr vert="eaVert" lIns="91427" tIns="45712" rIns="91427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91413" tIns="45706" rIns="91413" bIns="45706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D0FB-60D1-4D83-801B-14AD5D4F1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5BA0B-DAC7-4BFC-86AC-CB83C0D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3215-2E41-449E-AE31-4F288B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806-D6A8-41FF-AF2E-F3192C0E7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BBDDD-9BC9-4131-B43B-D5C5F5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672E-B1AE-40A9-8DFC-CAF3C4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4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1672-52AD-4690-A6D0-872B50C9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CDDAC-E7BB-4404-AA9E-EA0C9E8C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90F85-7428-4A9A-A808-D31D01E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639-61C7-4E62-8EC8-237967407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2E58-A2C3-43F4-88DE-95191BD8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71EF3-93ED-452C-A83B-4A26ACF2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9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FE9C-1254-453C-9C54-5E6A0CA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24EDD-9724-404F-9751-F5CF9E04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B44BA-FFCA-41AE-A8C0-252553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80D0-FD6F-4AC2-B493-74537A1B8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A789A-32B5-4135-970C-4BAA2E7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E695B-F71A-4644-9772-B314CA7F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89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91DE-E21C-4E52-B48D-ED727569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6241-2B87-45C8-8076-C8C394D2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11044-FD3E-4B40-B5BB-05CCE619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EEA3F-432C-4332-AE59-D970A1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7D1-46F8-46BC-B20B-FBDAA56A9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986F-39EA-42F8-8927-8AA3D6B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D23F4-8E17-4B0F-921F-8FE55BD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1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4B79-74E3-4F9F-AE0B-9988F4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D81BA-D8FC-4559-BDD8-8C01E76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F696D-1CB9-4788-843A-8152069D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CC7E5-8942-4C76-A836-56B5FC0C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B2EF6-7181-45E5-B062-83916845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39655-6A09-4A15-8FC4-432A7BC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A2CC-DDB4-408E-8F21-EBF96BA7D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132CE-B189-4D35-B5E7-DF1AB40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08624-C7BA-4336-9FF4-4E4C4DE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83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C2E3-D671-4999-9637-BF241B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5884E-BED4-4495-980C-B4C9E75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410-0FE2-44AD-8094-0179391D3A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A945D-4A41-4742-8CE9-93460F95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67B3C-5FC1-4A22-A5D0-FE040F9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89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7F771-4527-4303-AA03-7BAADF5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5A42-D078-411F-86D2-004ABB72F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D8159-A277-45E6-B18A-C030A31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CCE19-B6FF-44DB-8F34-2E1C43DA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5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3"/>
            <a:ext cx="21948458" cy="9051926"/>
          </a:xfrm>
          <a:prstGeom prst="rect">
            <a:avLst/>
          </a:prstGeom>
        </p:spPr>
        <p:txBody>
          <a:bodyPr lIns="91427" tIns="45712" rIns="91427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9FF2-562A-4669-B21A-E05B04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703D-1A57-43D7-B7FE-A293B9D6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42239-AB84-4FF4-9109-8F41AC56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18BA1-32F8-49CE-9B9D-80C6694A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68CC-76BD-4DC4-99E0-DA2C7F298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54263-353E-40F2-A29A-4BF25591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9107-44E2-4753-8E82-32DC15B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8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1EB7-B874-432B-9AFD-3925631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E40DE-5F7E-48EA-87AA-73E54208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4FEEE-09F4-4593-8831-823A51A4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E881D-16FF-4063-8E0B-15B6D0A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5B46-414A-4936-9AD0-E93ECB1D5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BD4AD-B68A-414E-BEE2-8E20B2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9116A-8E8B-4E79-AE06-46AAB8B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8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FEE0-1D39-4DA7-BE28-EAC3D50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EA0F3-D4A6-42E1-B459-CF22C7DA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7F2EA-DF43-4B78-83DA-36EA426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9BC-03DF-4C8E-ABA5-1357F6750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DF07-ACC7-408F-9520-F1F5556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54A4-86C3-495D-8433-6BEF090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91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1D6EF-39EC-46D2-A7B9-8D985DB88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EF9A-71EA-44C6-93A4-66714479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41ED-D911-447F-8937-5C85A78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077-4C54-4796-ADB7-37D477AE6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C006-4C2E-4157-9DF7-F362BE9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578E-1AAA-4B5F-9CAB-0AE6E9D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6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D66296E7-590B-4A56-B61D-BEE5D3F3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A054FFD-9AE5-41B4-B60A-8F6638949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" y="-189235"/>
            <a:ext cx="24382902" cy="1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4D6357-2E95-4594-86FB-CB8384D224C5}"/>
              </a:ext>
            </a:extLst>
          </p:cNvPr>
          <p:cNvSpPr txBox="1"/>
          <p:nvPr userDrawn="1"/>
        </p:nvSpPr>
        <p:spPr>
          <a:xfrm>
            <a:off x="7534653" y="163239"/>
            <a:ext cx="16848249" cy="92333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B868C-A6C5-466B-BFA5-21057CA8F1C9}"/>
              </a:ext>
            </a:extLst>
          </p:cNvPr>
          <p:cNvSpPr txBox="1"/>
          <p:nvPr userDrawn="1"/>
        </p:nvSpPr>
        <p:spPr>
          <a:xfrm>
            <a:off x="3554637" y="127904"/>
            <a:ext cx="1428694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2B4B-EADB-417F-BC5D-A986F3842ACF}"/>
              </a:ext>
            </a:extLst>
          </p:cNvPr>
          <p:cNvSpPr txBox="1"/>
          <p:nvPr userDrawn="1"/>
        </p:nvSpPr>
        <p:spPr>
          <a:xfrm>
            <a:off x="5201832" y="114730"/>
            <a:ext cx="2114321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1828891"/>
            <a:r>
              <a:rPr lang="en-US" sz="28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28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27F189-3419-4784-A85C-CB5D374F7B28}"/>
              </a:ext>
            </a:extLst>
          </p:cNvPr>
          <p:cNvSpPr txBox="1"/>
          <p:nvPr userDrawn="1"/>
        </p:nvSpPr>
        <p:spPr>
          <a:xfrm>
            <a:off x="2121808" y="76154"/>
            <a:ext cx="1056278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1453076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0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94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49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1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3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95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42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90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237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3085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93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78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8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81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09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7" y="259080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02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D15044BE-B3F3-4258-B55D-9238C2EBFDF1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E56A0A80-8336-46B1-B89F-89FB7E7362A5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52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04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59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9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3"/>
            <a:ext cx="10771002" cy="90519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49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12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85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81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3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09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7" y="259080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F9E5E443-43CC-47C0-B016-9A203293290C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pPr defTabSz="2177278"/>
            <a:fld id="{24C77148-22BA-41E4-AAE6-AAE78D0077C6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02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D15044BE-B3F3-4258-B55D-9238C2EBFDF1}" type="datetimeFigureOut">
              <a:rPr lang="en-US" sz="4300" smtClean="0">
                <a:solidFill>
                  <a:prstClr val="black"/>
                </a:solidFill>
              </a:rPr>
              <a:pPr defTabSz="2177278"/>
              <a:t>8/31/2023</a:t>
            </a:fld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2177278"/>
            <a:fld id="{E56A0A80-8336-46B1-B89F-89FB7E7362A5}" type="slidenum">
              <a:rPr lang="en-US" sz="4300" smtClean="0">
                <a:solidFill>
                  <a:prstClr val="black"/>
                </a:solidFill>
              </a:rPr>
              <a:pPr defTabSz="2177278"/>
              <a:t>‹#›</a:t>
            </a:fld>
            <a:endParaRPr lang="en-US" sz="4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52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1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0" y="3070226"/>
            <a:ext cx="10779469" cy="1279524"/>
          </a:xfrm>
          <a:prstGeom prst="rect">
            <a:avLst/>
          </a:prstGeom>
        </p:spPr>
        <p:txBody>
          <a:bodyPr lIns="91427" tIns="45712" rIns="91427" bIns="45712" anchor="b"/>
          <a:lstStyle>
            <a:lvl1pPr marL="0" indent="0">
              <a:buNone/>
              <a:defRPr sz="5600" b="1"/>
            </a:lvl1pPr>
            <a:lvl2pPr marL="1088476" indent="0">
              <a:buNone/>
              <a:defRPr sz="4800" b="1"/>
            </a:lvl2pPr>
            <a:lvl3pPr marL="2176951" indent="0">
              <a:buNone/>
              <a:defRPr sz="4200" b="1"/>
            </a:lvl3pPr>
            <a:lvl4pPr marL="3265427" indent="0">
              <a:buNone/>
              <a:defRPr sz="3800" b="1"/>
            </a:lvl4pPr>
            <a:lvl5pPr marL="4353904" indent="0">
              <a:buNone/>
              <a:defRPr sz="3800" b="1"/>
            </a:lvl5pPr>
            <a:lvl6pPr marL="5442378" indent="0">
              <a:buNone/>
              <a:defRPr sz="3800" b="1"/>
            </a:lvl6pPr>
            <a:lvl7pPr marL="6530855" indent="0">
              <a:buNone/>
              <a:defRPr sz="3800" b="1"/>
            </a:lvl7pPr>
            <a:lvl8pPr marL="7619329" indent="0">
              <a:buNone/>
              <a:defRPr sz="3800" b="1"/>
            </a:lvl8pPr>
            <a:lvl9pPr marL="870780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4349750"/>
            <a:ext cx="10779469" cy="790257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47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10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6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5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23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40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573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80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93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5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933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 defTabSz="2176625"/>
              <a:t>8/31/2023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pPr defTabSz="2176625"/>
            <a:fld id="{E56A0A80-8336-46B1-B89F-89FB7E7362A5}" type="slidenum">
              <a:rPr lang="en-US" smtClean="0">
                <a:solidFill>
                  <a:prstClr val="black"/>
                </a:solidFill>
              </a:rPr>
              <a:pPr defTabSz="217662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0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1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3"/>
            <a:ext cx="13633109" cy="11706226"/>
          </a:xfrm>
          <a:prstGeom prst="rect">
            <a:avLst/>
          </a:prstGeom>
        </p:spPr>
        <p:txBody>
          <a:bodyPr lIns="91427" tIns="45712" rIns="91427" bIns="45712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1" y="2870203"/>
            <a:ext cx="8023213" cy="9382126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8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8" y="1225550"/>
            <a:ext cx="14632305" cy="8229600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7600"/>
            </a:lvl1pPr>
            <a:lvl2pPr marL="1088476" indent="0">
              <a:buNone/>
              <a:defRPr sz="6600"/>
            </a:lvl2pPr>
            <a:lvl3pPr marL="2176951" indent="0">
              <a:buNone/>
              <a:defRPr sz="5600"/>
            </a:lvl3pPr>
            <a:lvl4pPr marL="3265427" indent="0">
              <a:buNone/>
              <a:defRPr sz="4800"/>
            </a:lvl4pPr>
            <a:lvl5pPr marL="4353904" indent="0">
              <a:buNone/>
              <a:defRPr sz="4800"/>
            </a:lvl5pPr>
            <a:lvl6pPr marL="5442378" indent="0">
              <a:buNone/>
              <a:defRPr sz="4800"/>
            </a:lvl6pPr>
            <a:lvl7pPr marL="6530855" indent="0">
              <a:buNone/>
              <a:defRPr sz="4800"/>
            </a:lvl7pPr>
            <a:lvl8pPr marL="7619329" indent="0">
              <a:buNone/>
              <a:defRPr sz="4800"/>
            </a:lvl8pPr>
            <a:lvl9pPr marL="8707805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8" y="10734676"/>
            <a:ext cx="14632305" cy="1609724"/>
          </a:xfrm>
          <a:prstGeom prst="rect">
            <a:avLst/>
          </a:prstGeom>
        </p:spPr>
        <p:txBody>
          <a:bodyPr lIns="91427" tIns="45712" rIns="91427" bIns="45712"/>
          <a:lstStyle>
            <a:lvl1pPr marL="0" indent="0">
              <a:buNone/>
              <a:defRPr sz="3200"/>
            </a:lvl1pPr>
            <a:lvl2pPr marL="1088476" indent="0">
              <a:buNone/>
              <a:defRPr sz="2800"/>
            </a:lvl2pPr>
            <a:lvl3pPr marL="2176951" indent="0">
              <a:buNone/>
              <a:defRPr sz="2400"/>
            </a:lvl3pPr>
            <a:lvl4pPr marL="3265427" indent="0">
              <a:buNone/>
              <a:defRPr sz="2000"/>
            </a:lvl4pPr>
            <a:lvl5pPr marL="4353904" indent="0">
              <a:buNone/>
              <a:defRPr sz="2000"/>
            </a:lvl5pPr>
            <a:lvl6pPr marL="5442378" indent="0">
              <a:buNone/>
              <a:defRPr sz="2000"/>
            </a:lvl6pPr>
            <a:lvl7pPr marL="6530855" indent="0">
              <a:buNone/>
              <a:defRPr sz="2000"/>
            </a:lvl7pPr>
            <a:lvl8pPr marL="7619329" indent="0">
              <a:buNone/>
              <a:defRPr sz="2000"/>
            </a:lvl8pPr>
            <a:lvl9pPr marL="870780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3"/>
            <a:ext cx="7722605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3"/>
            <a:ext cx="5690341" cy="730250"/>
          </a:xfrm>
          <a:prstGeom prst="rect">
            <a:avLst/>
          </a:prstGeom>
        </p:spPr>
        <p:txBody>
          <a:bodyPr lIns="91427" tIns="45712" rIns="91427" bIns="4571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" y="3523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6"/>
            <a:ext cx="15011400" cy="877164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54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 CỦA DÃY </a:t>
            </a:r>
            <a:r>
              <a:rPr lang="en-US" sz="54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096" y="455250"/>
            <a:ext cx="1455848" cy="584776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3" y="185947"/>
            <a:ext cx="861208" cy="1272122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9678" y="276525"/>
            <a:ext cx="2194832" cy="1077218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4" y="2971800"/>
            <a:ext cx="21948776" cy="2286000"/>
          </a:xfrm>
          <a:prstGeom prst="rect">
            <a:avLst/>
          </a:prstGeom>
        </p:spPr>
        <p:txBody>
          <a:bodyPr vert="horz" lIns="91427" tIns="45712" rIns="91427" bIns="4571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6951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57" indent="-816357" algn="l" defTabSz="21769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72" indent="-680296" algn="l" defTabSz="2176951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8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664" indent="-544237" algn="l" defTabSz="217695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141" indent="-544237" algn="l" defTabSz="217695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615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092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568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043" indent="-544237" algn="l" defTabSz="217695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76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951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427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904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378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85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329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805" algn="l" defTabSz="2176951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58715-0404-4963-A91F-489AAEC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200150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n-US" dirty="0"/>
              <a:t>GIỚI HẠN CỦA DÃY SỐ (TIẾT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EF820-534A-43DB-9CF5-3ABC9D85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D3EB-2BC2-4B54-B4E2-29AE7E8C8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25F84BF-588B-4FD4-960D-501FBBCA3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8/31/2023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678D-DBA6-47D7-B6D2-2757284E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288A0-BE2C-49ED-BA75-F6AEBC41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4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1828891" rtl="0" eaLnBrk="1" latinLnBrk="0" hangingPunct="1">
        <a:lnSpc>
          <a:spcPct val="90000"/>
        </a:lnSpc>
        <a:spcBef>
          <a:spcPct val="0"/>
        </a:spcBef>
        <a:buNone/>
        <a:defRPr sz="7200" b="1" i="0" u="none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5"/>
            <a:ext cx="1501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7278"/>
            <a:r>
              <a:rPr lang="en-US" sz="5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 DÃY SỐ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4095" y="45525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2177278">
              <a:lnSpc>
                <a:spcPts val="4500"/>
              </a:lnSpc>
            </a:pPr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9677" y="276523"/>
            <a:ext cx="2194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2177278"/>
            <a:r>
              <a:rPr lang="en-US" sz="3200" b="1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2" y="2971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46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97787" y="333375"/>
            <a:ext cx="1501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7278"/>
            <a:r>
              <a:rPr lang="en-US" sz="51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 HẠN DÃY SỐ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4095" y="45525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2177278">
              <a:lnSpc>
                <a:spcPts val="4500"/>
              </a:lnSpc>
            </a:pPr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9677" y="276523"/>
            <a:ext cx="2194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177278"/>
            <a:r>
              <a:rPr lang="en-US" sz="3200" b="1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2177278"/>
            <a:r>
              <a:rPr lang="en-US" sz="3200" b="1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2" y="2971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46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99673" y="333383"/>
            <a:ext cx="7072844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/>
            <a:r>
              <a:rPr lang="en-US" sz="50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2176625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 defTabSz="2176625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  <a:endParaRPr lang="en-US" sz="32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2176625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593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240.png"/><Relationship Id="rId18" Type="http://schemas.openxmlformats.org/officeDocument/2006/relationships/image" Target="../media/image51.png"/><Relationship Id="rId7" Type="http://schemas.openxmlformats.org/officeDocument/2006/relationships/image" Target="../media/image103.png"/><Relationship Id="rId12" Type="http://schemas.openxmlformats.org/officeDocument/2006/relationships/image" Target="../media/image230.png"/><Relationship Id="rId17" Type="http://schemas.openxmlformats.org/officeDocument/2006/relationships/image" Target="../media/image2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11" Type="http://schemas.openxmlformats.org/officeDocument/2006/relationships/image" Target="../media/image220.png"/><Relationship Id="rId5" Type="http://schemas.openxmlformats.org/officeDocument/2006/relationships/image" Target="../media/image101.png"/><Relationship Id="rId15" Type="http://schemas.openxmlformats.org/officeDocument/2006/relationships/image" Target="../media/image260.png"/><Relationship Id="rId10" Type="http://schemas.openxmlformats.org/officeDocument/2006/relationships/image" Target="../media/image50.png"/><Relationship Id="rId19" Type="http://schemas.openxmlformats.org/officeDocument/2006/relationships/image" Target="../media/image52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1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9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69" y="-290283"/>
            <a:ext cx="24406147" cy="1411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30" y="4866176"/>
            <a:ext cx="19877574" cy="584904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8340" y="1908330"/>
            <a:ext cx="3397440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0" y="2754998"/>
            <a:ext cx="24400495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746"/>
            <a:ext cx="13632087" cy="1815862"/>
            <a:chOff x="5747658" y="3914360"/>
            <a:chExt cx="13632086" cy="181609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10591" y="3914360"/>
              <a:ext cx="12096025" cy="1816099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</a:t>
              </a: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GIỚI HẠN CỦA DÃY SỐ (</a:t>
              </a:r>
              <a:r>
                <a:rPr lang="en-US" sz="6600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6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1)</a:t>
              </a:r>
              <a:endParaRPr lang="en-US" sz="66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9992"/>
            <a:ext cx="1814128" cy="1767175"/>
            <a:chOff x="12784885" y="1066801"/>
            <a:chExt cx="1814128" cy="176740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84911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080125" cy="1277417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3" y="150692"/>
            <a:ext cx="2238375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6" y="30941"/>
            <a:ext cx="5122789" cy="266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9148"/>
            <a:ext cx="3155035" cy="3197372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286"/>
            <a:ext cx="12068467" cy="922560"/>
            <a:chOff x="7459670" y="7086600"/>
            <a:chExt cx="12069867" cy="922785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6"/>
              <a:ext cx="10437081" cy="8311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23035" y="7688759"/>
                  <a:ext cx="579062" cy="7080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311471" y="7229531"/>
            <a:ext cx="12703623" cy="861662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8991601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VỀ GIỚI HẠN HỮU 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69577" y="2795826"/>
              <a:ext cx="588963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59288" y="8626977"/>
            <a:ext cx="14675282" cy="861662"/>
            <a:chOff x="644526" y="2766774"/>
            <a:chExt cx="14675282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3413222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62961" y="2795826"/>
              <a:ext cx="1002198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617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sz="4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5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3"/>
            <a:ext cx="14116708" cy="830997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409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666767" y="6158359"/>
            <a:ext cx="21272042" cy="4433442"/>
            <a:chOff x="1270511" y="5867400"/>
            <a:chExt cx="15888646" cy="4904855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9"/>
              <a:ext cx="15886947" cy="46332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54"/>
          <p:cNvGrpSpPr/>
          <p:nvPr/>
        </p:nvGrpSpPr>
        <p:grpSpPr>
          <a:xfrm>
            <a:off x="592619" y="2667000"/>
            <a:ext cx="20821168" cy="2971800"/>
            <a:chOff x="1268078" y="3405486"/>
            <a:chExt cx="17221199" cy="2971799"/>
          </a:xfrm>
        </p:grpSpPr>
        <p:sp>
          <p:nvSpPr>
            <p:cNvPr id="82" name="Rounded Rectangle 81"/>
            <p:cNvSpPr/>
            <p:nvPr/>
          </p:nvSpPr>
          <p:spPr>
            <a:xfrm>
              <a:off x="1268078" y="3790950"/>
              <a:ext cx="17221199" cy="25863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50670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6029909" y="6644294"/>
                <a:ext cx="10098535" cy="104810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Dạng </a:t>
                </a:r>
                <a:r>
                  <a:rPr lang="en-US" sz="4400" dirty="0" err="1">
                    <a:latin typeface="Times New Roman"/>
                    <a:ea typeface="MS Mincho"/>
                  </a:rPr>
                  <a:t>khai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triển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của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; ...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; ...</a:t>
                </a:r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09" y="6644294"/>
                <a:ext cx="10098535" cy="1048108"/>
              </a:xfrm>
              <a:prstGeom prst="rect">
                <a:avLst/>
              </a:prstGeom>
              <a:blipFill rotWithShape="1">
                <a:blip r:embed="rId3"/>
                <a:stretch>
                  <a:fillRect l="-2414" t="-2326" r="-1147" b="-9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3459565" y="7742379"/>
                <a:ext cx="19654624" cy="10484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Dãy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trên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là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một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cấp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nhân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vô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hạn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có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công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bội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𝑞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mà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trong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 dirty="0" err="1">
                    <a:latin typeface="Times" pitchFamily="18" charset="0"/>
                    <a:cs typeface="Times" pitchFamily="18" charset="0"/>
                  </a:rPr>
                  <a:t>đó</a:t>
                </a:r>
                <a:r>
                  <a:rPr lang="en-US" sz="4400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cs typeface="Times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cs typeface="Times" pitchFamily="18" charset="0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cs typeface="Times" pitchFamily="18" charset="0"/>
                      </a:rPr>
                      <m:t>&lt;1</m:t>
                    </m:r>
                  </m:oMath>
                </a14:m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565" y="7742379"/>
                <a:ext cx="19654624" cy="1048412"/>
              </a:xfrm>
              <a:prstGeom prst="rect">
                <a:avLst/>
              </a:prstGeom>
              <a:blipFill rotWithShape="1">
                <a:blip r:embed="rId4"/>
                <a:stretch>
                  <a:fillRect l="-1272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/>
          <p:cNvSpPr/>
          <p:nvPr/>
        </p:nvSpPr>
        <p:spPr>
          <a:xfrm>
            <a:off x="964518" y="7742379"/>
            <a:ext cx="2527727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8391" y="3614121"/>
                <a:ext cx="19865396" cy="170668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dirty="0">
                    <a:latin typeface="Times" pitchFamily="18" charset="0"/>
                    <a:cs typeface="Times" pitchFamily="18" charset="0"/>
                  </a:rPr>
                  <a:t>Cho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với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.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Hãy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viết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dưới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dạng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khai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triển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và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nhận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xét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về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công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bội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của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nó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391" y="3614121"/>
                <a:ext cx="19865396" cy="1706686"/>
              </a:xfrm>
              <a:prstGeom prst="rect">
                <a:avLst/>
              </a:prstGeom>
              <a:blipFill rotWithShape="1">
                <a:blip r:embed="rId5"/>
                <a:stretch>
                  <a:fillRect l="-119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87806" y="8608410"/>
                <a:ext cx="7890557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thấy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càng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ngày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càng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giảm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06" y="8608410"/>
                <a:ext cx="7890557" cy="769442"/>
              </a:xfrm>
              <a:prstGeom prst="rect">
                <a:avLst/>
              </a:prstGeom>
              <a:blipFill rotWithShape="1">
                <a:blip r:embed="rId6"/>
                <a:stretch>
                  <a:fillRect l="-3168" t="-17460" r="-2009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01715" y="9377852"/>
                <a:ext cx="9742732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gọi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trên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lùi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715" y="9377852"/>
                <a:ext cx="9742732" cy="769442"/>
              </a:xfrm>
              <a:prstGeom prst="rect">
                <a:avLst/>
              </a:prstGeom>
              <a:blipFill rotWithShape="1">
                <a:blip r:embed="rId7"/>
                <a:stretch>
                  <a:fillRect l="-2502" t="-17323" r="-156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49"/>
          <p:cNvGrpSpPr/>
          <p:nvPr/>
        </p:nvGrpSpPr>
        <p:grpSpPr>
          <a:xfrm>
            <a:off x="748388" y="11409204"/>
            <a:ext cx="21190422" cy="1775046"/>
            <a:chOff x="1167881" y="2264269"/>
            <a:chExt cx="5686584" cy="1620338"/>
          </a:xfrm>
        </p:grpSpPr>
        <p:sp>
          <p:nvSpPr>
            <p:cNvPr id="127" name="Rounded Rectangle 126"/>
            <p:cNvSpPr/>
            <p:nvPr/>
          </p:nvSpPr>
          <p:spPr>
            <a:xfrm>
              <a:off x="1167881" y="2264269"/>
              <a:ext cx="5686584" cy="162033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147193" y="2582279"/>
              <a:ext cx="166098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92619" y="10896600"/>
            <a:ext cx="21374845" cy="2590296"/>
            <a:chOff x="1076414" y="4359618"/>
            <a:chExt cx="21374844" cy="2590295"/>
          </a:xfrm>
        </p:grpSpPr>
        <p:sp>
          <p:nvSpPr>
            <p:cNvPr id="141" name="TextBox 140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2" name="Group 65"/>
            <p:cNvGrpSpPr/>
            <p:nvPr/>
          </p:nvGrpSpPr>
          <p:grpSpPr>
            <a:xfrm>
              <a:off x="1076414" y="4359618"/>
              <a:ext cx="4724400" cy="800219"/>
              <a:chOff x="166396" y="8736805"/>
              <a:chExt cx="4724400" cy="800219"/>
            </a:xfrm>
          </p:grpSpPr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6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1091192" y="8736805"/>
                <a:ext cx="3431052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1283605" y="12040362"/>
                <a:ext cx="20655205" cy="769425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algn="just"/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công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bội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&lt;1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được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gọi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lùi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05" y="12040362"/>
                <a:ext cx="20655205" cy="769425"/>
              </a:xfrm>
              <a:prstGeom prst="rect">
                <a:avLst/>
              </a:prstGeom>
              <a:blipFill rotWithShape="1">
                <a:blip r:embed="rId8"/>
                <a:stretch>
                  <a:fillRect l="-1210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3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5" grpId="0"/>
      <p:bldP spid="8" grpId="0"/>
      <p:bldP spid="9" grpId="0"/>
      <p:bldP spid="10" grpId="0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3"/>
            <a:ext cx="14116708" cy="830997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409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122781" y="2641625"/>
            <a:ext cx="22194819" cy="5104028"/>
            <a:chOff x="1270511" y="5884232"/>
            <a:chExt cx="22194819" cy="5646745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9"/>
              <a:ext cx="22193120" cy="539196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84232"/>
              <a:ext cx="903517" cy="828630"/>
              <a:chOff x="1224541" y="6322799"/>
              <a:chExt cx="903517" cy="828630"/>
            </a:xfrm>
          </p:grpSpPr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332029" y="4712755"/>
                <a:ext cx="14311279" cy="119205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Vì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&lt;1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 </a:t>
                </a:r>
                <a:r>
                  <a:rPr lang="en-US" sz="4400" dirty="0" err="1">
                    <a:latin typeface="Times New Roman"/>
                    <a:ea typeface="MS Mincho"/>
                  </a:rPr>
                  <a:t>Nên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29" y="4712755"/>
                <a:ext cx="14311279" cy="1192058"/>
              </a:xfrm>
              <a:prstGeom prst="rect">
                <a:avLst/>
              </a:prstGeom>
              <a:blipFill rotWithShape="1">
                <a:blip r:embed="rId3"/>
                <a:stretch>
                  <a:fillRect l="-1747" b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42551" y="6248400"/>
                <a:ext cx="14100757" cy="107277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Vậy</a:t>
                </a:r>
                <a:r>
                  <a:rPr lang="en-US" sz="4400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𝑆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+...+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+...=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𝑆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𝑞</m:t>
                            </m:r>
                          </m:e>
                        </m:d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51" y="6248400"/>
                <a:ext cx="14100757" cy="1072778"/>
              </a:xfrm>
              <a:prstGeom prst="rect">
                <a:avLst/>
              </a:prstGeom>
              <a:blipFill rotWithShape="1">
                <a:blip r:embed="rId4"/>
                <a:stretch>
                  <a:fillRect l="-1729" t="-3977" r="-821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49"/>
          <p:cNvGrpSpPr/>
          <p:nvPr/>
        </p:nvGrpSpPr>
        <p:grpSpPr>
          <a:xfrm>
            <a:off x="6142358" y="8542506"/>
            <a:ext cx="5152485" cy="2920873"/>
            <a:chOff x="1175570" y="2468560"/>
            <a:chExt cx="4632762" cy="2921211"/>
          </a:xfrm>
        </p:grpSpPr>
        <p:sp>
          <p:nvSpPr>
            <p:cNvPr id="127" name="Rounded Rectangle 126"/>
            <p:cNvSpPr/>
            <p:nvPr/>
          </p:nvSpPr>
          <p:spPr>
            <a:xfrm>
              <a:off x="1175570" y="2872596"/>
              <a:ext cx="4632762" cy="25171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8" name="Group 2"/>
            <p:cNvGrpSpPr/>
            <p:nvPr/>
          </p:nvGrpSpPr>
          <p:grpSpPr>
            <a:xfrm>
              <a:off x="1175570" y="2468560"/>
              <a:ext cx="3738128" cy="896426"/>
              <a:chOff x="1175570" y="1834705"/>
              <a:chExt cx="4077608" cy="977836"/>
            </a:xfrm>
          </p:grpSpPr>
          <p:sp>
            <p:nvSpPr>
              <p:cNvPr id="129" name="Freeform 20"/>
              <p:cNvSpPr>
                <a:spLocks/>
              </p:cNvSpPr>
              <p:nvPr/>
            </p:nvSpPr>
            <p:spPr bwMode="auto">
              <a:xfrm rot="16200000" flipV="1">
                <a:off x="3057336" y="616700"/>
                <a:ext cx="836967" cy="355471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235430" y="1958752"/>
                <a:ext cx="18118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1" name="Round Diagonal Corner Rectangle 13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0" name="Group 139"/>
          <p:cNvGrpSpPr/>
          <p:nvPr/>
        </p:nvGrpSpPr>
        <p:grpSpPr>
          <a:xfrm>
            <a:off x="-111021" y="8001000"/>
            <a:ext cx="21374845" cy="2590296"/>
            <a:chOff x="1076414" y="4359618"/>
            <a:chExt cx="21374844" cy="2590295"/>
          </a:xfrm>
        </p:grpSpPr>
        <p:sp>
          <p:nvSpPr>
            <p:cNvPr id="141" name="TextBox 140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2" name="Group 65"/>
            <p:cNvGrpSpPr/>
            <p:nvPr/>
          </p:nvGrpSpPr>
          <p:grpSpPr>
            <a:xfrm>
              <a:off x="1076414" y="4359618"/>
              <a:ext cx="4724400" cy="800219"/>
              <a:chOff x="166396" y="8736805"/>
              <a:chExt cx="4724400" cy="800219"/>
            </a:xfrm>
          </p:grpSpPr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6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1319792" y="8736805"/>
                <a:ext cx="343105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6555649" y="9768260"/>
                <a:ext cx="4330252" cy="136608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𝑆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1−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649" y="9768260"/>
                <a:ext cx="4330252" cy="13660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98483" y="2953057"/>
                <a:ext cx="11089933" cy="145538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Ta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 đã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bi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ế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prstClr val="black"/>
                              </a:solidFill>
                            </a:rPr>
                            <m:t> : </m:t>
                          </m:r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+...+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83" y="2953057"/>
                <a:ext cx="11089933" cy="14553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08017" y="3301186"/>
            <a:ext cx="20563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Cho cấp số nhân lùi vô hạn (u</a:t>
            </a:r>
            <a:r>
              <a:rPr lang="en-US" baseline="-25000"/>
              <a:t>n</a:t>
            </a:r>
            <a:r>
              <a:rPr lang="en-US"/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3595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9" grpId="0"/>
      <p:bldP spid="158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3"/>
            <a:ext cx="14116708" cy="830997"/>
            <a:chOff x="-288924" y="1892299"/>
            <a:chExt cx="12318067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18265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9869" y="1913523"/>
              <a:ext cx="840935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05811" y="1892299"/>
              <a:ext cx="10323332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CẤP SỐ NHÂN LÙI VÔ HẠN </a:t>
              </a:r>
            </a:p>
          </p:txBody>
        </p:sp>
      </p:grpSp>
      <p:grpSp>
        <p:nvGrpSpPr>
          <p:cNvPr id="65" name="Group 10"/>
          <p:cNvGrpSpPr/>
          <p:nvPr/>
        </p:nvGrpSpPr>
        <p:grpSpPr>
          <a:xfrm>
            <a:off x="666768" y="6032235"/>
            <a:ext cx="22652019" cy="7557640"/>
            <a:chOff x="1270511" y="5867400"/>
            <a:chExt cx="22652020" cy="8361252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08"/>
              <a:ext cx="22650321" cy="80896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54"/>
          <p:cNvGrpSpPr/>
          <p:nvPr/>
        </p:nvGrpSpPr>
        <p:grpSpPr>
          <a:xfrm>
            <a:off x="592620" y="2667000"/>
            <a:ext cx="22726169" cy="2971800"/>
            <a:chOff x="1268078" y="3405486"/>
            <a:chExt cx="22726168" cy="2971799"/>
          </a:xfrm>
        </p:grpSpPr>
        <p:sp>
          <p:nvSpPr>
            <p:cNvPr id="82" name="Rounded Rectangle 81"/>
            <p:cNvSpPr/>
            <p:nvPr/>
          </p:nvSpPr>
          <p:spPr>
            <a:xfrm>
              <a:off x="1268078" y="3790950"/>
              <a:ext cx="22726168" cy="25863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50670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4" name="Rectangle 123"/>
          <p:cNvSpPr/>
          <p:nvPr/>
        </p:nvSpPr>
        <p:spPr>
          <a:xfrm>
            <a:off x="8375108" y="6600225"/>
            <a:ext cx="6409280" cy="212365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b) </a:t>
            </a:r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err="1">
                <a:latin typeface="Times New Roman"/>
                <a:ea typeface="MS Mincho"/>
              </a:rPr>
              <a:t>số</a:t>
            </a:r>
            <a:r>
              <a:rPr lang="en-US" sz="4400">
                <a:latin typeface="Times New Roman"/>
                <a:ea typeface="MS Mincho"/>
              </a:rPr>
              <a:t> hạng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tổng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lập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thành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cấp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nhân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lùi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vô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với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869620" y="7145615"/>
                <a:ext cx="6447717" cy="105182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a)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8" y="7145614"/>
                <a:ext cx="6447717" cy="1051826"/>
              </a:xfrm>
              <a:prstGeom prst="rect">
                <a:avLst/>
              </a:prstGeom>
              <a:blipFill rotWithShape="1">
                <a:blip r:embed="rId4"/>
                <a:stretch>
                  <a:fillRect l="-3879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06510" y="3698030"/>
                <a:ext cx="7368597" cy="172893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a) </a:t>
                </a:r>
                <a:r>
                  <a:rPr lang="en-US" sz="4400" dirty="0" err="1">
                    <a:latin typeface="Times New Roman"/>
                    <a:ea typeface="MS Mincho"/>
                  </a:rPr>
                  <a:t>Tính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tổng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của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cấp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lùi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08" y="3698030"/>
                <a:ext cx="7368598" cy="1728935"/>
              </a:xfrm>
              <a:prstGeom prst="rect">
                <a:avLst/>
              </a:prstGeom>
              <a:blipFill rotWithShape="1">
                <a:blip r:embed="rId5"/>
                <a:stretch>
                  <a:fillRect l="-3309" t="-6714" r="-3309" b="-7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9176" y="9220200"/>
                <a:ext cx="7272825" cy="136441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𝑆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27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74" y="9220200"/>
                <a:ext cx="7272825" cy="13644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11388" y="8153400"/>
                <a:ext cx="3694921" cy="136441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𝑢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>
                          <a:latin typeface="Times New Roman"/>
                          <a:ea typeface="MS Mincho"/>
                        </a:rPr>
                        <m:t>; 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8153400"/>
                <a:ext cx="3694922" cy="13644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61240" y="3261262"/>
                <a:ext cx="8613947" cy="242310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b) </a:t>
                </a:r>
                <a:r>
                  <a:rPr lang="en-US" sz="4400" dirty="0" err="1">
                    <a:latin typeface="Times New Roman"/>
                    <a:ea typeface="MS Mincho"/>
                  </a:rPr>
                  <a:t>Tính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tổng</a:t>
                </a:r>
                <a:r>
                  <a:rPr lang="en-US" sz="4400" dirty="0">
                    <a:latin typeface="Times New Roman"/>
                    <a:ea typeface="MS Mincho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  <m:r>
                        <a:rPr lang="en-US" sz="4400" i="1">
                          <a:latin typeface="Cambria Math"/>
                          <a:ea typeface="MS Mincho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239" y="3261262"/>
                <a:ext cx="8613948" cy="2423099"/>
              </a:xfrm>
              <a:prstGeom prst="rect">
                <a:avLst/>
              </a:prstGeom>
              <a:blipFill rotWithShape="1">
                <a:blip r:embed="rId8"/>
                <a:stretch>
                  <a:fillRect l="-2831" t="-4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966355" y="3283803"/>
                <a:ext cx="5047633" cy="212365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c) </a:t>
                </a:r>
                <a:r>
                  <a:rPr lang="en-US" sz="4400" dirty="0" err="1">
                    <a:latin typeface="Times New Roman"/>
                    <a:ea typeface="MS Mincho"/>
                  </a:rPr>
                  <a:t>Viết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thập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phân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0,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dưới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phân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6354" y="3283802"/>
                <a:ext cx="5047633" cy="2123658"/>
              </a:xfrm>
              <a:prstGeom prst="rect">
                <a:avLst/>
              </a:prstGeom>
              <a:blipFill rotWithShape="1">
                <a:blip r:embed="rId9"/>
                <a:stretch>
                  <a:fillRect l="-4831" t="-5460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96988" y="11209752"/>
                <a:ext cx="2011768" cy="125028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40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  <m:r>
                            <a:rPr lang="en-US" sz="4000" i="1">
                              <a:latin typeface="Cambria Math"/>
                              <a:ea typeface="MS Mincho"/>
                            </a:rPr>
                            <m:t>−</m:t>
                          </m:r>
                          <m:r>
                            <a:rPr lang="en-US" sz="4000" i="1">
                              <a:latin typeface="Cambria Math"/>
                              <a:ea typeface="MS Mincho"/>
                              <a:cs typeface="Times New Roman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8" y="11209752"/>
                <a:ext cx="2011768" cy="12502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54388" y="10584613"/>
                <a:ext cx="3236399" cy="2353466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7" y="10584612"/>
                <a:ext cx="3236399" cy="23534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526587" y="8784835"/>
                <a:ext cx="3727367" cy="100487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587" y="8784834"/>
                <a:ext cx="3783152" cy="1044966"/>
              </a:xfrm>
              <a:prstGeom prst="rect">
                <a:avLst/>
              </a:prstGeom>
              <a:blipFill rotWithShape="1">
                <a:blip r:embed="rId12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435137" y="10041194"/>
                <a:ext cx="3082319" cy="1056956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dirty="0" err="1">
                    <a:latin typeface="Times" pitchFamily="18" charset="0"/>
                    <a:ea typeface="Tahoma" pitchFamily="34" charset="0"/>
                    <a:cs typeface="Times" pitchFamily="18" charset="0"/>
                  </a:rPr>
                  <a:t>Vậy</a:t>
                </a:r>
                <a:r>
                  <a:rPr lang="en-US" dirty="0">
                    <a:latin typeface="Times" pitchFamily="18" charset="0"/>
                    <a:ea typeface="Tahoma" pitchFamily="34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</m:oMath>
                </a14:m>
                <a:endParaRPr lang="en-US" dirty="0">
                  <a:latin typeface="Times" pitchFamily="18" charset="0"/>
                  <a:ea typeface="Tahoma" pitchFamily="34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135" y="10041194"/>
                <a:ext cx="3082319" cy="1056956"/>
              </a:xfrm>
              <a:prstGeom prst="rect">
                <a:avLst/>
              </a:prstGeom>
              <a:blipFill rotWithShape="1">
                <a:blip r:embed="rId13"/>
                <a:stretch>
                  <a:fillRect l="-7921" t="-4598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869507" y="11209753"/>
                <a:ext cx="4305281" cy="1926554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506" y="11209751"/>
                <a:ext cx="4305281" cy="19265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46388" y="6600225"/>
                <a:ext cx="6218050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c) Ta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0,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=0,111...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7" y="6600223"/>
                <a:ext cx="6218049" cy="769441"/>
              </a:xfrm>
              <a:prstGeom prst="rect">
                <a:avLst/>
              </a:prstGeom>
              <a:blipFill rotWithShape="1">
                <a:blip r:embed="rId15"/>
                <a:stretch>
                  <a:fillRect l="-3922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003587" y="7391401"/>
                <a:ext cx="6351547" cy="76944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=0,1+0,01+0,001+...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587" y="7391400"/>
                <a:ext cx="6351547" cy="7694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6003588" y="8153400"/>
                <a:ext cx="6099362" cy="1364412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100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1000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+...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587" y="8153400"/>
                <a:ext cx="6099362" cy="136441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5241587" y="9542156"/>
            <a:ext cx="7240196" cy="144653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tổng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lập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thành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một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cấp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nhân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lùi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vô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với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161893" y="10695348"/>
                <a:ext cx="6568315" cy="136439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𝑢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sz="4400" b="0" i="1" smtClean="0">
                          <a:latin typeface="Cambria Math"/>
                          <a:ea typeface="MS Mincho"/>
                          <a:cs typeface="Times New Roman"/>
                        </a:rPr>
                        <m:t>  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𝑞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1893" y="10695348"/>
                <a:ext cx="6568315" cy="136439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635727" y="11957219"/>
                <a:ext cx="7364773" cy="1595310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0,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𝑞</m:t>
                        </m:r>
                      </m:den>
                    </m:f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10</m:t>
                            </m:r>
                          </m:den>
                        </m:f>
                      </m:den>
                    </m:f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727" y="11957219"/>
                <a:ext cx="7364773" cy="1595310"/>
              </a:xfrm>
              <a:prstGeom prst="rect">
                <a:avLst/>
              </a:prstGeom>
              <a:blipFill rotWithShape="1">
                <a:blip r:embed="rId19"/>
                <a:stretch>
                  <a:fillRect l="-3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8435137" y="3024524"/>
            <a:ext cx="0" cy="26598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375187" y="3082500"/>
            <a:ext cx="0" cy="260186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112001" y="6403863"/>
            <a:ext cx="0" cy="6896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1587" y="6403863"/>
            <a:ext cx="0" cy="6896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0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8" grpId="0"/>
      <p:bldP spid="9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9" y="1447807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6625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4566566" y="4735011"/>
            <a:ext cx="4484695" cy="264879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 HẠN</a:t>
            </a:r>
          </a:p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DÃY SỐ</a:t>
            </a:r>
          </a:p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450387" y="3276600"/>
            <a:ext cx="2735800" cy="5521031"/>
            <a:chOff x="2438669" y="1738902"/>
            <a:chExt cx="4102995" cy="342812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438669" y="1738902"/>
              <a:ext cx="4102995" cy="1696806"/>
            </a:xfrm>
            <a:prstGeom prst="straightConnector1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2438669" y="3404346"/>
              <a:ext cx="4102995" cy="1762681"/>
              <a:chOff x="2438669" y="3404346"/>
              <a:chExt cx="4102995" cy="176268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2438669" y="3411281"/>
                <a:ext cx="3824730" cy="175574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438669" y="3404346"/>
                <a:ext cx="4102995" cy="2185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sp>
        <p:nvSpPr>
          <p:cNvPr id="34" name="Rounded Rectangle 33"/>
          <p:cNvSpPr/>
          <p:nvPr/>
        </p:nvSpPr>
        <p:spPr>
          <a:xfrm>
            <a:off x="12422187" y="4837922"/>
            <a:ext cx="7525033" cy="1663649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Định lí về giới hạn hữu hạn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432368" y="7391400"/>
            <a:ext cx="5309364" cy="2234194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Tổng của cấp số nhân lùi vô hạn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22187" y="1897070"/>
            <a:ext cx="5334000" cy="241775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  <a:endParaRPr lang="en-US" sz="4400" b="1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9" y="2612559"/>
            <a:ext cx="3742199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2188" y="3700026"/>
            <a:ext cx="22325581" cy="6053576"/>
            <a:chOff x="1076414" y="4359618"/>
            <a:chExt cx="22325581" cy="6053575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5742102"/>
              <a:chOff x="637542" y="1083939"/>
              <a:chExt cx="8611674" cy="226069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2260691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7273312" cy="800219"/>
              <a:chOff x="166396" y="8736805"/>
              <a:chExt cx="7273312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535" y="4636920"/>
                <a:ext cx="8079252" cy="104810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Cho </a:t>
                </a:r>
                <a:r>
                  <a:rPr lang="en-US" b="1" dirty="0" err="1"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latin typeface="Times" pitchFamily="18" charset="0"/>
                    <a:cs typeface="Times" pitchFamily="18" charset="0"/>
                  </a:rPr>
                  <a:t>với</a:t>
                </a:r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35" y="4636919"/>
                <a:ext cx="8079252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301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140407" y="6016035"/>
            <a:ext cx="9672179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a)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viết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dưới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khai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triển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140408" y="7391401"/>
            <a:ext cx="15711283" cy="769442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400" dirty="0">
                <a:latin typeface="Times New Roman"/>
                <a:ea typeface="MS Mincho"/>
              </a:rPr>
              <a:t>b) </a:t>
            </a:r>
            <a:r>
              <a:rPr lang="en-US" sz="4400" dirty="0" err="1">
                <a:latin typeface="Times New Roman"/>
                <a:ea typeface="MS Mincho"/>
              </a:rPr>
              <a:t>Hãy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biểu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diễn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các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hạng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của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dãy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trên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trục</a:t>
            </a:r>
            <a:r>
              <a:rPr lang="en-US" sz="4400" dirty="0">
                <a:latin typeface="Times New Roman"/>
                <a:ea typeface="MS Mincho"/>
              </a:rPr>
              <a:t> </a:t>
            </a:r>
            <a:r>
              <a:rPr lang="en-US" sz="4400" dirty="0" err="1">
                <a:latin typeface="Times New Roman"/>
                <a:ea typeface="MS Mincho"/>
              </a:rPr>
              <a:t>số</a:t>
            </a:r>
            <a:r>
              <a:rPr lang="en-US" sz="4400" dirty="0">
                <a:latin typeface="Times New Roman"/>
                <a:ea typeface="MS Mincho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211388" y="8610601"/>
                <a:ext cx="13329779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c) </a:t>
                </a:r>
                <a:r>
                  <a:rPr lang="en-US" sz="4400" dirty="0" err="1">
                    <a:latin typeface="Times New Roman"/>
                    <a:ea typeface="MS Mincho"/>
                  </a:rPr>
                  <a:t>Hãy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tính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khoảng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2020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... </a:t>
                </a:r>
                <a:r>
                  <a:rPr lang="en-US" sz="4400" dirty="0" err="1">
                    <a:latin typeface="Times New Roman"/>
                    <a:ea typeface="MS Mincho"/>
                  </a:rPr>
                  <a:t>đến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a:rPr lang="en-US" sz="4400">
                        <a:latin typeface="Cambria Math"/>
                        <a:ea typeface="MS Mincho"/>
                        <a:cs typeface="Times New Roman"/>
                      </a:rPr>
                      <m:t>.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7" y="8610600"/>
                <a:ext cx="1332978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876" t="-150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2383405" y="3063980"/>
            <a:ext cx="4591304" cy="1624504"/>
            <a:chOff x="13399587" y="2523582"/>
            <a:chExt cx="4591303" cy="1624503"/>
          </a:xfrm>
        </p:grpSpPr>
        <p:sp>
          <p:nvSpPr>
            <p:cNvPr id="16" name="Rounded Rectangular Callout 15"/>
            <p:cNvSpPr/>
            <p:nvPr/>
          </p:nvSpPr>
          <p:spPr>
            <a:xfrm rot="20481053">
              <a:off x="13399587" y="2523582"/>
              <a:ext cx="4591303" cy="1624503"/>
            </a:xfrm>
            <a:prstGeom prst="wedgeRoundRectCallout">
              <a:avLst>
                <a:gd name="adj1" fmla="val -87357"/>
                <a:gd name="adj2" fmla="val 84894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 rot="20506196">
                  <a:off x="13576448" y="2857933"/>
                  <a:ext cx="4289956" cy="9653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srgbClr val="FF0000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... 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FF0000"/>
                      </a:solidFill>
                      <a:latin typeface="Times New Roman"/>
                      <a:ea typeface="MS Mincho"/>
                    </a:rPr>
                    <a:t>; ...</a:t>
                  </a:r>
                  <a:endPara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6196">
                  <a:off x="13576445" y="2857932"/>
                  <a:ext cx="4289957" cy="9653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887" r="-4312"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>
            <a:off x="11573542" y="6785476"/>
            <a:ext cx="114944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849516" y="655687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489988" y="6556876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203986" y="6556876"/>
            <a:ext cx="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1261388" y="5831550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638118" y="5779168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943183" y="7047461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3183" y="7047461"/>
                <a:ext cx="584668" cy="1331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8212715" y="5160701"/>
            <a:ext cx="584668" cy="1849699"/>
            <a:chOff x="18212715" y="5160701"/>
            <a:chExt cx="584668" cy="1849699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441987" y="6553200"/>
              <a:ext cx="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18212715" y="5160701"/>
                  <a:ext cx="584668" cy="1331198"/>
                </a:xfrm>
                <a:prstGeom prst="rect">
                  <a:avLst/>
                </a:prstGeom>
              </p:spPr>
              <p:txBody>
                <a:bodyPr wrap="square" lIns="91427" tIns="45712" rIns="91427" bIns="45712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2715" y="5160701"/>
                  <a:ext cx="584668" cy="13311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17768653" y="6553200"/>
            <a:ext cx="584668" cy="1760325"/>
            <a:chOff x="17768653" y="6553200"/>
            <a:chExt cx="584668" cy="1760325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8060987" y="6553200"/>
              <a:ext cx="0" cy="45720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17768653" y="6982327"/>
                  <a:ext cx="584668" cy="1331198"/>
                </a:xfrm>
                <a:prstGeom prst="rect">
                  <a:avLst/>
                </a:prstGeom>
              </p:spPr>
              <p:txBody>
                <a:bodyPr wrap="square" lIns="91427" tIns="45712" rIns="91427" bIns="45712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8652" y="6982326"/>
                  <a:ext cx="584669" cy="133119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6460787" y="6556876"/>
            <a:ext cx="1115569" cy="1860923"/>
            <a:chOff x="16460787" y="6556876"/>
            <a:chExt cx="1115569" cy="1860923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6994186" y="6556876"/>
              <a:ext cx="0" cy="4572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16460787" y="7086601"/>
                  <a:ext cx="1115569" cy="1331198"/>
                </a:xfrm>
                <a:prstGeom prst="rect">
                  <a:avLst/>
                </a:prstGeom>
              </p:spPr>
              <p:txBody>
                <a:bodyPr wrap="square" lIns="91427" tIns="45712" rIns="91427" bIns="45712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𝟏𝟎𝟎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0787" y="7086600"/>
                  <a:ext cx="1115570" cy="133119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Rounded Rectangular Callout 46"/>
          <p:cNvSpPr/>
          <p:nvPr/>
        </p:nvSpPr>
        <p:spPr>
          <a:xfrm>
            <a:off x="1920873" y="10515600"/>
            <a:ext cx="19925184" cy="2667000"/>
          </a:xfrm>
          <a:prstGeom prst="wedgeRoundRectCallout">
            <a:avLst>
              <a:gd name="adj1" fmla="val -641"/>
              <a:gd name="adj2" fmla="val -9539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7" tIns="45712" rIns="91427" bIns="45712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251632" y="10927261"/>
                <a:ext cx="8310800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Khoảng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=1</m:t>
                    </m:r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631" y="10927259"/>
                <a:ext cx="8310799" cy="769441"/>
              </a:xfrm>
              <a:prstGeom prst="rect">
                <a:avLst/>
              </a:prstGeom>
              <a:blipFill rotWithShape="1">
                <a:blip r:embed="rId10"/>
                <a:stretch>
                  <a:fillRect l="-2933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267472" y="11887200"/>
                <a:ext cx="9087917" cy="105266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Khoảng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b="0" i="1" smtClean="0">
                                <a:latin typeface="Cambria Math"/>
                                <a:ea typeface="MS Mincho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472" y="11887200"/>
                <a:ext cx="9087917" cy="1052660"/>
              </a:xfrm>
              <a:prstGeom prst="rect">
                <a:avLst/>
              </a:prstGeom>
              <a:blipFill rotWithShape="1">
                <a:blip r:embed="rId11"/>
                <a:stretch>
                  <a:fillRect l="-2750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0679842" y="10801136"/>
                <a:ext cx="10621633" cy="105266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Khoảng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  <m:r>
                              <a:rPr lang="en-US" sz="4400" b="0" i="1" smtClean="0">
                                <a:latin typeface="Cambria Math"/>
                                <a:ea typeface="MS Mincho"/>
                                <a:cs typeface="Times New Roman"/>
                              </a:rPr>
                              <m:t>00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100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42" y="10801136"/>
                <a:ext cx="10621633" cy="1052660"/>
              </a:xfrm>
              <a:prstGeom prst="rect">
                <a:avLst/>
              </a:prstGeom>
              <a:blipFill rotWithShape="1">
                <a:blip r:embed="rId12"/>
                <a:stretch>
                  <a:fillRect l="-2354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10945708" y="11901340"/>
                <a:ext cx="10621633" cy="105266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>
                    <a:latin typeface="Times New Roman"/>
                    <a:ea typeface="MS Mincho"/>
                  </a:rPr>
                  <a:t>  Khoảng </a:t>
                </a:r>
                <a:r>
                  <a:rPr lang="en-US" sz="4400" dirty="0" err="1">
                    <a:latin typeface="Times New Roman"/>
                    <a:ea typeface="MS Mincho"/>
                  </a:rPr>
                  <a:t>cách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2020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  <a:ea typeface="MS Mincho"/>
                                <a:cs typeface="Times New Roman"/>
                              </a:rPr>
                              <m:t>2020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2020</m:t>
                        </m:r>
                      </m:den>
                    </m:f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708" y="11901340"/>
                <a:ext cx="10621633" cy="1052660"/>
              </a:xfrm>
              <a:prstGeom prst="rect">
                <a:avLst/>
              </a:prstGeom>
              <a:blipFill rotWithShape="1">
                <a:blip r:embed="rId13"/>
                <a:stretch>
                  <a:fillRect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72" grpId="0"/>
      <p:bldP spid="74" grpId="0"/>
      <p:bldP spid="80" grpId="0"/>
      <p:bldP spid="81" grpId="0"/>
      <p:bldP spid="82" grpId="0"/>
      <p:bldP spid="47" grpId="0" animBg="1"/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9" y="2612559"/>
            <a:ext cx="3742199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2188" y="3447778"/>
            <a:ext cx="22325581" cy="3322800"/>
            <a:chOff x="1076414" y="4359618"/>
            <a:chExt cx="22325581" cy="3801292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464296"/>
              <a:ext cx="21868726" cy="3696614"/>
              <a:chOff x="637542" y="1002523"/>
              <a:chExt cx="8611674" cy="1455373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02523"/>
                <a:ext cx="8611674" cy="1455373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7273312" cy="800219"/>
              <a:chOff x="166396" y="8736805"/>
              <a:chExt cx="7273312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85535" y="4636920"/>
                <a:ext cx="8079252" cy="104810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Cho </a:t>
                </a:r>
                <a:r>
                  <a:rPr lang="en-US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dãy</a:t>
                </a:r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số</a:t>
                </a:r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535" y="4636919"/>
                <a:ext cx="8079252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3019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1573542" y="5114333"/>
            <a:ext cx="114944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849516" y="4885733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1489988" y="4885733"/>
            <a:ext cx="0" cy="457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9203986" y="4885733"/>
            <a:ext cx="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441987" y="4913588"/>
            <a:ext cx="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8060987" y="4882057"/>
            <a:ext cx="0" cy="457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6994186" y="4885733"/>
            <a:ext cx="0" cy="457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1261388" y="4160407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638118" y="4454866"/>
            <a:ext cx="584668" cy="738644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911652" y="5439380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652" y="5439380"/>
                <a:ext cx="584668" cy="13311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8149653" y="3584151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9653" y="3584151"/>
                <a:ext cx="584668" cy="13311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7768653" y="5311184"/>
                <a:ext cx="584668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8653" y="5311184"/>
                <a:ext cx="584668" cy="13311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6460787" y="5415458"/>
                <a:ext cx="1115569" cy="133119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787" y="5415458"/>
                <a:ext cx="1115569" cy="13311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73295" y="8755118"/>
                <a:ext cx="2321492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Câu hỏi 2 :</a:t>
                </a:r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Bắt đầu từ số hạng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nào của dãy số thì khoảng cách từ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nhỏ hơn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,</m:t>
                    </m:r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0001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?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295" y="8755118"/>
                <a:ext cx="23214920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1050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55067" y="9819731"/>
                <a:ext cx="51053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>
                    <a:latin typeface="Times New Roman"/>
                    <a:ea typeface="MS Mincho"/>
                  </a:rPr>
                  <a:t>Ta có: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fr-FR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a:rPr lang="fr-FR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,</m:t>
                    </m:r>
                    <m:r>
                      <a:rPr lang="fr-FR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0001</m:t>
                    </m:r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067" y="9819731"/>
                <a:ext cx="5105372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489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425623" y="9474508"/>
                <a:ext cx="3801490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/>
                          <a:ea typeface="MS Mincho"/>
                          <a:cs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</m:den>
                      </m:f>
                      <m:box>
                        <m:box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boxPr>
                        <m:e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&lt;</m:t>
                          </m:r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0</m:t>
                          </m:r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,</m:t>
                          </m:r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0001</m:t>
                          </m:r>
                        </m:e>
                      </m:box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623" y="9474508"/>
                <a:ext cx="3801490" cy="13644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881924" y="9844474"/>
                <a:ext cx="4147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/>
                          <a:ea typeface="MS Mincho"/>
                          <a:cs typeface="Cambria Math"/>
                        </a:rPr>
                        <m:t>⇔</m:t>
                      </m:r>
                      <m:r>
                        <a:rPr lang="en-US" sz="4400" i="1">
                          <a:effectLst/>
                          <a:latin typeface="Cambria Math"/>
                          <a:ea typeface="MS Mincho"/>
                          <a:cs typeface="Times New Roman"/>
                        </a:rPr>
                        <m:t>𝑛</m:t>
                      </m:r>
                      <m:box>
                        <m:box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boxPr>
                        <m:e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&gt;</m:t>
                          </m:r>
                          <m:r>
                            <a:rPr lang="fr-FR" sz="44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10000</m:t>
                          </m:r>
                        </m:e>
                      </m:box>
                    </m:oMath>
                  </m:oMathPara>
                </a14:m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924" y="9844474"/>
                <a:ext cx="4147739" cy="7694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688429" y="10793562"/>
                <a:ext cx="20647072" cy="152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FR" sz="4400" i="1">
                        <a:latin typeface="Cambria Math"/>
                        <a:ea typeface="MS Mincho"/>
                        <a:cs typeface="Times New Roman"/>
                      </a:rPr>
                      <m:t>⇒</m:t>
                    </m:r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  <a:cs typeface="Times New Roman"/>
                  </a:rPr>
                  <a:t> Từ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fr-FR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fr-FR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10001</m:t>
                    </m:r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  <a:cs typeface="Times New Roman"/>
                  </a:rPr>
                  <a:t> trở đi thì khoảng cách từ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4400">
                    <a:effectLst/>
                    <a:latin typeface="Times New Roman"/>
                    <a:ea typeface="MS Mincho"/>
                    <a:cs typeface="Times New Roman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 New Roman"/>
                  </a:rPr>
                  <a:t> nhỏ hơn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,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0001</m:t>
                    </m:r>
                  </m:oMath>
                </a14:m>
                <a:endParaRPr lang="en-US" sz="4000">
                  <a:solidFill>
                    <a:prstClr val="black"/>
                  </a:solidFill>
                  <a:ea typeface="MS Mincho"/>
                  <a:cs typeface="Times New Roman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fr-FR" sz="4400">
                    <a:effectLst/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29" y="10793562"/>
                <a:ext cx="20647072" cy="1523494"/>
              </a:xfrm>
              <a:prstGeom prst="rect">
                <a:avLst/>
              </a:prstGeom>
              <a:blipFill rotWithShape="1">
                <a:blip r:embed="rId12"/>
                <a:stretch>
                  <a:fillRect l="-1211" t="-8800" b="-17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81151" y="7189076"/>
                <a:ext cx="218843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Câu hỏi 1:</a:t>
                </a:r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Em có nhận xét gì về sự thay đổi của các khoảng cách này khi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trở nên rất lớn?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51" y="7189076"/>
                <a:ext cx="21884370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1142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656653" y="7976221"/>
                <a:ext cx="2169264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Trả lời: Khi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trở nên rất lớn các khoảng cách này càng ngày càng giảm nhỏ gần giá trị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53" y="7976221"/>
                <a:ext cx="21692647" cy="769441"/>
              </a:xfrm>
              <a:prstGeom prst="rect">
                <a:avLst/>
              </a:prstGeom>
              <a:blipFill rotWithShape="1">
                <a:blip r:embed="rId14"/>
                <a:stretch>
                  <a:fillRect l="-1152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279130" y="11531472"/>
                <a:ext cx="22070170" cy="1729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MS Mincho"/>
                    <a:cs typeface="Times New Roman"/>
                  </a:rPr>
                  <a:t>Kết luận:</a:t>
                </a:r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có thể nhỏ hơn một số dương bé tùy ý kể từ một số hạng nào đó trở đi nghĩa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có thể bé bao nhiêu cũng được miễn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MS Mincho"/>
                    <a:cs typeface="Times New Roman"/>
                  </a:rPr>
                  <a:t> đủ lớn. </a:t>
                </a:r>
                <a:endParaRPr lang="en-US" sz="4000">
                  <a:ea typeface="MS Mincho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30" y="11531472"/>
                <a:ext cx="22070170" cy="1729128"/>
              </a:xfrm>
              <a:prstGeom prst="rect">
                <a:avLst/>
              </a:prstGeom>
              <a:blipFill rotWithShape="1">
                <a:blip r:embed="rId15"/>
                <a:stretch>
                  <a:fillRect l="-1133" b="-15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8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1953" y="2727444"/>
            <a:ext cx="21868726" cy="3978157"/>
            <a:chOff x="1060289" y="4359618"/>
            <a:chExt cx="21868726" cy="3978155"/>
          </a:xfrm>
        </p:grpSpPr>
        <p:grpSp>
          <p:nvGrpSpPr>
            <p:cNvPr id="9" name="Group 5"/>
            <p:cNvGrpSpPr/>
            <p:nvPr/>
          </p:nvGrpSpPr>
          <p:grpSpPr>
            <a:xfrm>
              <a:off x="1060289" y="4671091"/>
              <a:ext cx="21868726" cy="3666682"/>
              <a:chOff x="451287" y="1083939"/>
              <a:chExt cx="8611674" cy="1443589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51287" y="1083939"/>
                <a:ext cx="8611674" cy="1443589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49773" y="3600297"/>
                <a:ext cx="21420349" cy="2769973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nói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dần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cực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thể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nhỏ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dương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bé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tùy</a:t>
                </a:r>
                <a:r>
                  <a:rPr lang="en-US" sz="4400" dirty="0">
                    <a:latin typeface="Times New Roman"/>
                    <a:ea typeface="MS Mincho"/>
                  </a:rPr>
                  <a:t> ý, </a:t>
                </a:r>
                <a:r>
                  <a:rPr lang="en-US" sz="4400" dirty="0" err="1">
                    <a:latin typeface="Times New Roman"/>
                    <a:ea typeface="MS Mincho"/>
                  </a:rPr>
                  <a:t>kể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từ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một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hạng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nào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trở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err="1">
                    <a:latin typeface="Times New Roman"/>
                    <a:ea typeface="MS Mincho"/>
                  </a:rPr>
                  <a:t>đi</a:t>
                </a:r>
                <a:r>
                  <a:rPr lang="en-US" sz="4400">
                    <a:latin typeface="Times New Roman"/>
                    <a:ea typeface="MS Mincho"/>
                  </a:rPr>
                  <a:t>.</a:t>
                </a:r>
              </a:p>
              <a:p>
                <a:endParaRPr lang="en-US" sz="4400" b="1">
                  <a:latin typeface="Times New Roman"/>
                  <a:ea typeface="MS Mincho"/>
                  <a:cs typeface="Times" pitchFamily="18" charset="0"/>
                </a:endParaRPr>
              </a:p>
              <a:p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73" y="3600297"/>
                <a:ext cx="21420349" cy="2769973"/>
              </a:xfrm>
              <a:prstGeom prst="rect">
                <a:avLst/>
              </a:prstGeom>
              <a:blipFill rotWithShape="1">
                <a:blip r:embed="rId3"/>
                <a:stretch>
                  <a:fillRect l="-1167" t="-4185" r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49450" y="7651645"/>
            <a:ext cx="22325581" cy="4235556"/>
            <a:chOff x="1076414" y="4359618"/>
            <a:chExt cx="22325581" cy="4235554"/>
          </a:xfrm>
        </p:grpSpPr>
        <p:grpSp>
          <p:nvGrpSpPr>
            <p:cNvPr id="33" name="Group 5"/>
            <p:cNvGrpSpPr/>
            <p:nvPr/>
          </p:nvGrpSpPr>
          <p:grpSpPr>
            <a:xfrm>
              <a:off x="1533269" y="4671091"/>
              <a:ext cx="21868726" cy="3924081"/>
              <a:chOff x="637542" y="1083939"/>
              <a:chExt cx="8611674" cy="154492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637542" y="1083939"/>
                <a:ext cx="8611674" cy="1544928"/>
              </a:xfrm>
              <a:prstGeom prst="roundRect">
                <a:avLst>
                  <a:gd name="adj" fmla="val 4110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07731" y="1742814"/>
                <a:ext cx="7867095" cy="238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4" name="Group 65"/>
            <p:cNvGrpSpPr/>
            <p:nvPr/>
          </p:nvGrpSpPr>
          <p:grpSpPr>
            <a:xfrm>
              <a:off x="1076414" y="4359618"/>
              <a:ext cx="6509260" cy="800219"/>
              <a:chOff x="166396" y="8736805"/>
              <a:chExt cx="6509260" cy="800219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511484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1459744" y="8736805"/>
                <a:ext cx="521591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49486" y="8807091"/>
                <a:ext cx="21952036" cy="978154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nói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dãy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có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giới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là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(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dần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tới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) </a:t>
                </a:r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𝑛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→+∞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+</m:t>
                        </m:r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  <m:r>
                          <a:rPr lang="en-US" sz="4400" i="1">
                            <a:latin typeface="Cambria Math"/>
                            <a:ea typeface="MS Mincho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6" y="8807091"/>
                <a:ext cx="21952036" cy="978154"/>
              </a:xfrm>
              <a:prstGeom prst="rect">
                <a:avLst/>
              </a:prstGeom>
              <a:blipFill rotWithShape="1">
                <a:blip r:embed="rId4"/>
                <a:stretch>
                  <a:fillRect l="-1139" t="-12500" r="-278" b="-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68607" y="5237531"/>
                <a:ext cx="14712372" cy="2286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>
                    <a:solidFill>
                      <a:prstClr val="black"/>
                    </a:solidFill>
                    <a:latin typeface="Times" pitchFamily="18" charset="0"/>
                    <a:ea typeface="MS Mincho"/>
                    <a:cs typeface="Times" pitchFamily="18" charset="0"/>
                  </a:rPr>
                  <a:t>Kí hiệu</a:t>
                </a:r>
                <a:r>
                  <a:rPr lang="en-US" sz="4400" b="0">
                    <a:solidFill>
                      <a:prstClr val="black"/>
                    </a:solidFill>
                    <a:latin typeface="Times" pitchFamily="18" charset="0"/>
                    <a:ea typeface="MS Mincho"/>
                    <a:cs typeface="Times" pitchFamily="18" charset="0"/>
                  </a:rPr>
                  <a:t>: lim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𝑢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=0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hoặc</a:t>
                </a:r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+∞</m:t>
                        </m:r>
                      </m:lim>
                    </m:limLow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/>
                        <a:ea typeface="MS Mincho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ho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ặ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 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prstClr val="black"/>
                        </a:solidFill>
                        <a:latin typeface="Times" pitchFamily="18" charset="0"/>
                        <a:cs typeface="Times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imes" pitchFamily="18" charset="0"/>
                  <a:cs typeface="Times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" pitchFamily="18" charset="0"/>
                        <a:ea typeface="MS Mincho"/>
                        <a:cs typeface="Times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</a:p>
              <a:p>
                <a:pPr lvl="0"/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07" y="5237531"/>
                <a:ext cx="14712372" cy="2286010"/>
              </a:xfrm>
              <a:prstGeom prst="rect">
                <a:avLst/>
              </a:prstGeom>
              <a:blipFill rotWithShape="1">
                <a:blip r:embed="rId5"/>
                <a:stretch>
                  <a:fillRect l="-1657" t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51781" y="9848307"/>
                <a:ext cx="17001029" cy="1655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Kí hiệu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+∞</m:t>
                        </m:r>
                      </m:lim>
                    </m:limLow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m:rPr>
                        <m:nor/>
                      </m:rPr>
                      <a:rPr lang="en-US" sz="4400" dirty="0">
                        <a:solidFill>
                          <a:prstClr val="black"/>
                        </a:solidFill>
                        <a:latin typeface="Times New Roman"/>
                        <a:ea typeface="MS Mincho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hoặc  </a:t>
                </a:r>
                <a:r>
                  <a:rPr lang="en-US" sz="4400">
                    <a:solidFill>
                      <a:prstClr val="black"/>
                    </a:solidFill>
                    <a:ea typeface="MS Mincho"/>
                  </a:rPr>
                  <a:t>lim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𝑣</m:t>
                        </m:r>
                      </m:e>
                      <m:sub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 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hoặc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/>
                        <a:ea typeface="MS Mincho"/>
                      </a:rPr>
                      <m:t>𝑣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</a:p>
              <a:p>
                <a:pPr lvl="0"/>
                <a:r>
                  <a:rPr lang="en-US" sz="4400">
                    <a:solidFill>
                      <a:prstClr val="black"/>
                    </a:solidFill>
                    <a:latin typeface="Times New Roman"/>
                    <a:ea typeface="MS Mincho"/>
                    <a:cs typeface="Times" pitchFamily="18" charset="0"/>
                  </a:rPr>
                  <a:t> </a:t>
                </a:r>
                <a:endParaRPr lang="en-US" dirty="0">
                  <a:solidFill>
                    <a:prstClr val="black"/>
                  </a:solidFill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1" y="9848307"/>
                <a:ext cx="17001029" cy="1655261"/>
              </a:xfrm>
              <a:prstGeom prst="rect">
                <a:avLst/>
              </a:prstGeom>
              <a:blipFill rotWithShape="1">
                <a:blip r:embed="rId6"/>
                <a:stretch>
                  <a:fillRect l="-1470" t="-7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1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4"/>
            <a:ext cx="19659600" cy="830997"/>
            <a:chOff x="-288924" y="1892299"/>
            <a:chExt cx="19659599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DÃY SỐ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7" y="2504837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26787" y="2612559"/>
            <a:ext cx="7869261" cy="830998"/>
          </a:xfrm>
          <a:prstGeom prst="rect">
            <a:avLst/>
          </a:prstGeom>
        </p:spPr>
        <p:txBody>
          <a:bodyPr wrap="square" lIns="91427" tIns="45712" rIns="91427" bIns="45712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giới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hạn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Diagram 11"/>
              <p:cNvGraphicFramePr/>
              <p:nvPr>
                <p:extLst>
                  <p:ext uri="{D42A27DB-BD31-4B8C-83A1-F6EECF244321}">
                    <p14:modId xmlns:p14="http://schemas.microsoft.com/office/powerpoint/2010/main" val="4034085531"/>
                  </p:ext>
                </p:extLst>
              </p:nvPr>
            </p:nvGraphicFramePr>
            <p:xfrm>
              <a:off x="3049587" y="3657600"/>
              <a:ext cx="18211799" cy="94897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2" name="Diagram 11"/>
              <p:cNvGraphicFramePr/>
              <p:nvPr>
                <p:extLst>
                  <p:ext uri="{D42A27DB-BD31-4B8C-83A1-F6EECF244321}">
                    <p14:modId xmlns:p14="http://schemas.microsoft.com/office/powerpoint/2010/main" val="569395564"/>
                  </p:ext>
                </p:extLst>
              </p:nvPr>
            </p:nvGraphicFramePr>
            <p:xfrm>
              <a:off x="3049587" y="3657600"/>
              <a:ext cx="18211800" cy="948971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91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0"/>
          <p:cNvGrpSpPr/>
          <p:nvPr/>
        </p:nvGrpSpPr>
        <p:grpSpPr>
          <a:xfrm>
            <a:off x="12574779" y="4107139"/>
            <a:ext cx="11277408" cy="8412774"/>
            <a:chOff x="1270511" y="5867400"/>
            <a:chExt cx="12180925" cy="8515791"/>
          </a:xfrm>
        </p:grpSpPr>
        <p:sp>
          <p:nvSpPr>
            <p:cNvPr id="46" name="Rounded Rectangle 45"/>
            <p:cNvSpPr/>
            <p:nvPr/>
          </p:nvSpPr>
          <p:spPr>
            <a:xfrm>
              <a:off x="1272211" y="6139009"/>
              <a:ext cx="12179225" cy="82441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96330" y="6305967"/>
                <a:ext cx="199531" cy="81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" name="Group 49"/>
          <p:cNvGrpSpPr/>
          <p:nvPr/>
        </p:nvGrpSpPr>
        <p:grpSpPr>
          <a:xfrm>
            <a:off x="1177638" y="3963574"/>
            <a:ext cx="11066567" cy="8556337"/>
            <a:chOff x="1175570" y="2468560"/>
            <a:chExt cx="9950301" cy="8557327"/>
          </a:xfrm>
        </p:grpSpPr>
        <p:sp>
          <p:nvSpPr>
            <p:cNvPr id="70" name="Rounded Rectangle 69"/>
            <p:cNvSpPr/>
            <p:nvPr/>
          </p:nvSpPr>
          <p:spPr>
            <a:xfrm>
              <a:off x="1175570" y="2872595"/>
              <a:ext cx="9950301" cy="815329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235431" y="1958752"/>
                <a:ext cx="18118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Round Diagonal Corner Rectangle 8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5610" y="1572064"/>
            <a:ext cx="12699815" cy="830997"/>
            <a:chOff x="-288924" y="1892299"/>
            <a:chExt cx="12699816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4075" y="1913523"/>
              <a:ext cx="704039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0323330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VỀ GIỚI HẠN HỮU HẠN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2188" y="2804762"/>
            <a:ext cx="21374845" cy="2590296"/>
            <a:chOff x="1076414" y="4359618"/>
            <a:chExt cx="21374844" cy="2590295"/>
          </a:xfrm>
        </p:grpSpPr>
        <p:sp>
          <p:nvSpPr>
            <p:cNvPr id="66" name="TextBox 65"/>
            <p:cNvSpPr txBox="1"/>
            <p:nvPr/>
          </p:nvSpPr>
          <p:spPr>
            <a:xfrm>
              <a:off x="2473338" y="6344619"/>
              <a:ext cx="1997792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4" name="Group 65"/>
            <p:cNvGrpSpPr/>
            <p:nvPr/>
          </p:nvGrpSpPr>
          <p:grpSpPr>
            <a:xfrm>
              <a:off x="1076414" y="4359618"/>
              <a:ext cx="4343400" cy="800219"/>
              <a:chOff x="166396" y="8736805"/>
              <a:chExt cx="4343400" cy="800219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25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1459745" y="8736805"/>
                <a:ext cx="305005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71272" y="5189331"/>
                <a:ext cx="9355516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a) </a:t>
                </a:r>
                <a:r>
                  <a:rPr lang="en-US" sz="4400" dirty="0" err="1">
                    <a:latin typeface="Times New Roman"/>
                    <a:ea typeface="MS Mincho"/>
                  </a:rPr>
                  <a:t>Nếu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𝑏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 </a:t>
                </a:r>
                <a:r>
                  <a:rPr lang="en-US" sz="4400" dirty="0" err="1">
                    <a:latin typeface="Times New Roman"/>
                    <a:ea typeface="MS Mincho"/>
                  </a:rPr>
                  <a:t>Khi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</a:rPr>
                  <a:t>đó</a:t>
                </a:r>
                <a:r>
                  <a:rPr lang="en-US" sz="4400" dirty="0">
                    <a:latin typeface="Times New Roman"/>
                    <a:ea typeface="MS Mincho"/>
                  </a:rPr>
                  <a:t>:</a:t>
                </a:r>
                <a:endParaRPr lang="en-US" b="1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271" y="5189329"/>
                <a:ext cx="9355516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673" t="-15079" r="-11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3188" y="6415825"/>
                <a:ext cx="10839953" cy="79957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Cambria Math"/>
                          <a:cs typeface="Times New Roman"/>
                        </a:rPr>
                        <m:t>① 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6415823"/>
                <a:ext cx="10839954" cy="7995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452200" y="7638791"/>
                <a:ext cx="6735871" cy="82522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</a:rPr>
                            <m:t>②</m:t>
                          </m:r>
                          <m:r>
                            <a:rPr lang="en-US" sz="4400" i="1">
                              <a:latin typeface="Cambria Math"/>
                            </a:rPr>
                            <m:t> </m:t>
                          </m:r>
                          <m:r>
                            <a:rPr lang="en-US" sz="4400" i="1">
                              <a:latin typeface="Cambria Math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−</m:t>
                      </m:r>
                      <m:r>
                        <a:rPr lang="en-US" sz="44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200" y="7638789"/>
                <a:ext cx="6735870" cy="8252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104917" y="8867529"/>
                <a:ext cx="5592870" cy="799578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</a:rPr>
                            <m:t>③</m:t>
                          </m:r>
                          <m:r>
                            <a:rPr lang="en-US" sz="4400" i="1">
                              <a:latin typeface="Cambria Math"/>
                            </a:rPr>
                            <m:t> 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.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𝑏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17" y="8867527"/>
                <a:ext cx="5592870" cy="7995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2745299" y="10000990"/>
                <a:ext cx="5714488" cy="136633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</a:rPr>
                            <m:t>④</m:t>
                          </m:r>
                          <m:r>
                            <a:rPr lang="en-US" sz="4400" i="1">
                              <a:latin typeface="Cambria Math"/>
                            </a:rPr>
                            <m:t> 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𝑎</m:t>
                          </m:r>
                        </m:num>
                        <m:den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𝑏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</a:rPr>
                            <m:t>≠</m:t>
                          </m:r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300" y="10000989"/>
                <a:ext cx="5714487" cy="13663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90989" y="5574051"/>
                <a:ext cx="9376041" cy="1457066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dirty="0">
                    <a:latin typeface="Times" pitchFamily="18" charset="0"/>
                    <a:cs typeface="Times" pitchFamily="18" charset="0"/>
                  </a:rPr>
                  <a:t>b)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Nếu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≥0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và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</a:p>
              <a:p>
                <a:r>
                  <a:rPr lang="en-US" dirty="0">
                    <a:latin typeface="Times" pitchFamily="18" charset="0"/>
                    <a:cs typeface="Times" pitchFamily="18" charset="0"/>
                  </a:rPr>
                  <a:t>   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Thì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989" y="5574049"/>
                <a:ext cx="9376041" cy="1457066"/>
              </a:xfrm>
              <a:prstGeom prst="rect">
                <a:avLst/>
              </a:prstGeom>
              <a:blipFill rotWithShape="1">
                <a:blip r:embed="rId8"/>
                <a:stretch>
                  <a:fillRect l="-2536" t="-8368" b="-1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104087" y="7664503"/>
                <a:ext cx="7968847" cy="799514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dirty="0">
                    <a:latin typeface="Times" pitchFamily="18" charset="0"/>
                    <a:cs typeface="Times" pitchFamily="18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dirty="0" err="1">
                    <a:latin typeface="Times" pitchFamily="18" charset="0"/>
                    <a:cs typeface="Times" pitchFamily="18" charset="0"/>
                  </a:rPr>
                  <a:t>và</a:t>
                </a:r>
                <a:r>
                  <a:rPr lang="en-US" dirty="0"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𝑙𝑖𝑚</m:t>
                        </m:r>
                      </m:fName>
                      <m:e>
                        <m:rad>
                          <m:ra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rad>
                  </m:oMath>
                </a14:m>
                <a:endParaRPr lang="en-US" dirty="0"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4086" y="7664501"/>
                <a:ext cx="7968848" cy="799514"/>
              </a:xfrm>
              <a:prstGeom prst="rect">
                <a:avLst/>
              </a:prstGeom>
              <a:blipFill rotWithShape="1">
                <a:blip r:embed="rId9"/>
                <a:stretch>
                  <a:fillRect l="-3060" t="-13740" b="-31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9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2" grpId="0"/>
      <p:bldP spid="74" grpId="0"/>
      <p:bldP spid="96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-369322"/>
            <a:ext cx="184782" cy="7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7" tIns="45712" rIns="91427" bIns="457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55663" y="4875674"/>
            <a:ext cx="17895924" cy="3506327"/>
            <a:chOff x="1270511" y="5867400"/>
            <a:chExt cx="17895924" cy="387915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1" y="6139012"/>
              <a:ext cx="17894224" cy="36075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1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44587" y="2667001"/>
            <a:ext cx="7644115" cy="1992086"/>
            <a:chOff x="1268078" y="3405486"/>
            <a:chExt cx="7644115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76441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2231701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53444" y="3219391"/>
                <a:ext cx="3553945" cy="1053430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r>
                  <a:rPr lang="en-US" sz="4400" dirty="0" err="1">
                    <a:latin typeface="Times New Roman"/>
                    <a:ea typeface="MS Mincho"/>
                  </a:rPr>
                  <a:t>Tìm</a:t>
                </a:r>
                <a:r>
                  <a:rPr lang="en-US" sz="4400" dirty="0"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dirty="0">
                    <a:latin typeface="Times New Roman"/>
                    <a:ea typeface="MS Mincho"/>
                  </a:rPr>
                  <a:t>.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43" y="3219389"/>
                <a:ext cx="3553944" cy="1053430"/>
              </a:xfrm>
              <a:prstGeom prst="rect">
                <a:avLst/>
              </a:prstGeom>
              <a:blipFill rotWithShape="1">
                <a:blip r:embed="rId8"/>
                <a:stretch>
                  <a:fillRect l="-7033" r="-1544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52186" y="6055280"/>
                <a:ext cx="7618946" cy="1105688"/>
              </a:xfrm>
              <a:prstGeom prst="rect">
                <a:avLst/>
              </a:prstGeom>
            </p:spPr>
            <p:txBody>
              <a:bodyPr wrap="none" lIns="91427" tIns="45712" rIns="91427" bIns="45712">
                <a:spAutoFit/>
              </a:bodyPr>
              <a:lstStyle/>
              <a:p>
                <a:r>
                  <a:rPr lang="en-US" sz="4400" dirty="0">
                    <a:latin typeface="Times New Roman"/>
                    <a:ea typeface="MS Mincho"/>
                  </a:rPr>
                  <a:t>Ta </a:t>
                </a:r>
                <a:r>
                  <a:rPr lang="en-US" sz="4400" dirty="0" err="1">
                    <a:latin typeface="Times New Roman"/>
                    <a:ea typeface="MS Mincho"/>
                  </a:rPr>
                  <a:t>thấy</a:t>
                </a:r>
                <a:r>
                  <a:rPr lang="en-US" sz="4400" dirty="0">
                    <a:latin typeface="Times New Roman"/>
                    <a:ea typeface="MS Mincho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2</m:t>
                            </m:r>
                            <m:r>
                              <a:rPr lang="en-US" sz="4400" i="1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85" y="6055280"/>
                <a:ext cx="7618945" cy="1105687"/>
              </a:xfrm>
              <a:prstGeom prst="rect">
                <a:avLst/>
              </a:prstGeom>
              <a:blipFill rotWithShape="1">
                <a:blip r:embed="rId9"/>
                <a:stretch>
                  <a:fillRect l="-3200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071406" y="5868483"/>
                <a:ext cx="4230497" cy="136441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e>
                      </m:func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406" y="5868483"/>
                <a:ext cx="4230497" cy="13644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1068388" y="1844245"/>
            <a:ext cx="5081460" cy="769442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0278" y="1879421"/>
            <a:ext cx="532517" cy="754054"/>
          </a:xfrm>
          <a:prstGeom prst="rect">
            <a:avLst/>
          </a:prstGeom>
          <a:noFill/>
        </p:spPr>
        <p:txBody>
          <a:bodyPr wrap="none" lIns="91427" tIns="45712" rIns="91427" bIns="45712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3281408" y="6201306"/>
                <a:ext cx="3733800" cy="769442"/>
              </a:xfrm>
              <a:prstGeom prst="rect">
                <a:avLst/>
              </a:prstGeom>
            </p:spPr>
            <p:txBody>
              <a:bodyPr wrap="square" lIns="91427" tIns="45712" rIns="91427" bIns="4571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2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0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latin typeface="Cambria Math"/>
                          <a:ea typeface="MS Mincho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408" y="6201306"/>
                <a:ext cx="3733800" cy="7694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A4DE7DF-4A3F-6CF3-F5BF-656948160E1B}"/>
              </a:ext>
            </a:extLst>
          </p:cNvPr>
          <p:cNvSpPr txBox="1"/>
          <p:nvPr/>
        </p:nvSpPr>
        <p:spPr>
          <a:xfrm>
            <a:off x="889926" y="10316657"/>
            <a:ext cx="14351914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8387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278"/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0277" y="1879420"/>
            <a:ext cx="53251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278"/>
            <a:r>
              <a:rPr lang="en-US" sz="4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51" name="Group 10"/>
          <p:cNvGrpSpPr/>
          <p:nvPr/>
        </p:nvGrpSpPr>
        <p:grpSpPr>
          <a:xfrm>
            <a:off x="1866619" y="5867400"/>
            <a:ext cx="12460568" cy="4070765"/>
            <a:chOff x="1270511" y="5867400"/>
            <a:chExt cx="12460568" cy="4503614"/>
          </a:xfrm>
        </p:grpSpPr>
        <p:sp>
          <p:nvSpPr>
            <p:cNvPr id="93" name="Rounded Rectangle 92"/>
            <p:cNvSpPr/>
            <p:nvPr/>
          </p:nvSpPr>
          <p:spPr>
            <a:xfrm>
              <a:off x="1272211" y="6139010"/>
              <a:ext cx="12458868" cy="4232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30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9" name="Group 54"/>
          <p:cNvGrpSpPr/>
          <p:nvPr/>
        </p:nvGrpSpPr>
        <p:grpSpPr>
          <a:xfrm>
            <a:off x="1866619" y="3009364"/>
            <a:ext cx="7644115" cy="1992085"/>
            <a:chOff x="1268078" y="3405486"/>
            <a:chExt cx="7644115" cy="1992085"/>
          </a:xfrm>
        </p:grpSpPr>
        <p:sp>
          <p:nvSpPr>
            <p:cNvPr id="100" name="Rounded Rectangle 99"/>
            <p:cNvSpPr/>
            <p:nvPr/>
          </p:nvSpPr>
          <p:spPr>
            <a:xfrm>
              <a:off x="1268079" y="3790951"/>
              <a:ext cx="76441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10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0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5475474" y="3439510"/>
                <a:ext cx="4035259" cy="1148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Tìm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.</a:t>
                </a:r>
                <a:endParaRPr lang="en-US" sz="43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74" y="3439510"/>
                <a:ext cx="4035259" cy="1148391"/>
              </a:xfrm>
              <a:prstGeom prst="rect">
                <a:avLst/>
              </a:prstGeom>
              <a:blipFill rotWithShape="1">
                <a:blip r:embed="rId3"/>
                <a:stretch>
                  <a:fillRect l="-604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1953500" y="6687206"/>
                <a:ext cx="85997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278"/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Chia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cả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tử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mẫu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được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:</a:t>
                </a:r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00" y="6687206"/>
                <a:ext cx="8599790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2835" t="-15079" r="-2055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2114177" y="7373006"/>
                <a:ext cx="9183805" cy="2393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3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177" y="7373006"/>
                <a:ext cx="9183805" cy="23933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6327707" y="7759914"/>
                <a:ext cx="9183805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707" y="7759914"/>
                <a:ext cx="9183805" cy="13599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3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2177278"/>
            <a:endParaRPr lang="en-US" sz="430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8387" y="1844244"/>
            <a:ext cx="5081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177278"/>
            <a:r>
              <a: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0277" y="1879420"/>
            <a:ext cx="53251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278"/>
            <a:r>
              <a:rPr lang="en-US" sz="4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134" name="Group 10"/>
          <p:cNvGrpSpPr/>
          <p:nvPr/>
        </p:nvGrpSpPr>
        <p:grpSpPr>
          <a:xfrm>
            <a:off x="1449387" y="5622625"/>
            <a:ext cx="17441764" cy="5402727"/>
            <a:chOff x="1270511" y="5867400"/>
            <a:chExt cx="17441764" cy="5977205"/>
          </a:xfrm>
        </p:grpSpPr>
        <p:sp>
          <p:nvSpPr>
            <p:cNvPr id="135" name="Rounded Rectangle 134"/>
            <p:cNvSpPr/>
            <p:nvPr/>
          </p:nvSpPr>
          <p:spPr>
            <a:xfrm>
              <a:off x="1272210" y="6139010"/>
              <a:ext cx="17440065" cy="57055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136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9" name="Round Diagonal Corner Rectangle 1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300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1" name="Group 54"/>
          <p:cNvGrpSpPr/>
          <p:nvPr/>
        </p:nvGrpSpPr>
        <p:grpSpPr>
          <a:xfrm>
            <a:off x="1730026" y="3048000"/>
            <a:ext cx="7644115" cy="1992085"/>
            <a:chOff x="1268078" y="3405486"/>
            <a:chExt cx="7644115" cy="1992085"/>
          </a:xfrm>
        </p:grpSpPr>
        <p:sp>
          <p:nvSpPr>
            <p:cNvPr id="142" name="Rounded Rectangle 141"/>
            <p:cNvSpPr/>
            <p:nvPr/>
          </p:nvSpPr>
          <p:spPr>
            <a:xfrm>
              <a:off x="1268079" y="3790951"/>
              <a:ext cx="7644114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278"/>
              <a:endParaRPr lang="en-US" sz="4300">
                <a:solidFill>
                  <a:prstClr val="white"/>
                </a:solidFill>
              </a:endParaRPr>
            </a:p>
          </p:txBody>
        </p:sp>
        <p:grpSp>
          <p:nvGrpSpPr>
            <p:cNvPr id="1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30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278"/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7" name="Rectangle 1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2177278"/>
                  <a:endParaRPr lang="en-US" sz="43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5552084" y="6417799"/>
                <a:ext cx="83375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278"/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Chia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cả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tử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mẫu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cs typeface="Times New Roman"/>
                      </a:rPr>
                      <m:t>𝑛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 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/>
                    <a:ea typeface="MS Mincho"/>
                  </a:rPr>
                  <a:t>được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/>
                    <a:ea typeface="MS Mincho"/>
                  </a:rPr>
                  <a:t>:</a:t>
                </a:r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84" y="6417799"/>
                <a:ext cx="8337539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2999" t="-15079" r="-2121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1686022" y="7620000"/>
                <a:ext cx="10423020" cy="264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1+4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1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1+4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rad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22" y="7620000"/>
                <a:ext cx="10423020" cy="26493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66812" y="3614233"/>
                <a:ext cx="3621889" cy="12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278"/>
                <a:r>
                  <a:rPr lang="en-US" sz="4300" dirty="0" err="1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Tìm</a:t>
                </a:r>
                <a:r>
                  <a:rPr lang="en-US" sz="4300" dirty="0">
                    <a:solidFill>
                      <a:prstClr val="black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3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3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3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3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1+4</m:t>
                                </m:r>
                                <m:sSup>
                                  <m:sSupPr>
                                    <m:ctrlPr>
                                      <a:rPr lang="en-US" sz="43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3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3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1−2</m:t>
                            </m:r>
                            <m:r>
                              <a:rPr lang="en-US" sz="43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sz="4300" dirty="0">
                  <a:solidFill>
                    <a:prstClr val="black"/>
                  </a:solidFill>
                  <a:latin typeface="Times" pitchFamily="18" charset="0"/>
                  <a:cs typeface="Times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12" y="3614233"/>
                <a:ext cx="3621889" cy="1245084"/>
              </a:xfrm>
              <a:prstGeom prst="rect">
                <a:avLst/>
              </a:prstGeom>
              <a:blipFill rotWithShape="1">
                <a:blip r:embed="rId5"/>
                <a:stretch>
                  <a:fillRect l="-6734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9160889" y="7635766"/>
                <a:ext cx="6400801" cy="264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MS Mincho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+4</m:t>
                                  </m:r>
                                </m:e>
                              </m:rad>
                            </m:num>
                            <m:den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0889" y="7635766"/>
                <a:ext cx="6400801" cy="26493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/>
              <p:cNvSpPr/>
              <p:nvPr/>
            </p:nvSpPr>
            <p:spPr>
              <a:xfrm>
                <a:off x="13898891" y="8226024"/>
                <a:ext cx="3839910" cy="1513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4</m:t>
                              </m:r>
                            </m:e>
                          </m:rad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</a:rPr>
                            <m:t>−</m:t>
                          </m:r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</a:rPr>
                        <m:t>−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/>
                          <a:ea typeface="MS Mincho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4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891" y="8226024"/>
                <a:ext cx="3839910" cy="15132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3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2" grpId="0"/>
      <p:bldP spid="133" grpId="0"/>
      <p:bldP spid="1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1227</Words>
  <Application>Microsoft Office PowerPoint</Application>
  <PresentationFormat>Custom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AvantGarde-Demi</vt:lpstr>
      <vt:lpstr>Calibri</vt:lpstr>
      <vt:lpstr>Cambria Math</vt:lpstr>
      <vt:lpstr>Tahoma</vt:lpstr>
      <vt:lpstr>Times</vt:lpstr>
      <vt:lpstr>Times New Roman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2023-08-31T01:57:21Z</dcterms:modified>
</cp:coreProperties>
</file>