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5"/>
  </p:notesMasterIdLst>
  <p:sldIdLst>
    <p:sldId id="256" r:id="rId2"/>
    <p:sldId id="258" r:id="rId3"/>
    <p:sldId id="259" r:id="rId4"/>
    <p:sldId id="312" r:id="rId5"/>
    <p:sldId id="313" r:id="rId6"/>
    <p:sldId id="260" r:id="rId7"/>
    <p:sldId id="257" r:id="rId8"/>
    <p:sldId id="316" r:id="rId9"/>
    <p:sldId id="317" r:id="rId10"/>
    <p:sldId id="318" r:id="rId11"/>
    <p:sldId id="319" r:id="rId12"/>
    <p:sldId id="320" r:id="rId13"/>
    <p:sldId id="321" r:id="rId14"/>
    <p:sldId id="322" r:id="rId15"/>
    <p:sldId id="261" r:id="rId16"/>
    <p:sldId id="314" r:id="rId17"/>
    <p:sldId id="323" r:id="rId18"/>
    <p:sldId id="324" r:id="rId19"/>
    <p:sldId id="315" r:id="rId20"/>
    <p:sldId id="262" r:id="rId21"/>
    <p:sldId id="279" r:id="rId22"/>
    <p:sldId id="325" r:id="rId23"/>
    <p:sldId id="326" r:id="rId24"/>
  </p:sldIdLst>
  <p:sldSz cx="9144000" cy="5143500" type="screen16x9"/>
  <p:notesSz cx="6858000" cy="9144000"/>
  <p:embeddedFontLst>
    <p:embeddedFont>
      <p:font typeface="Albert Sans" panose="020B0604020202020204" charset="0"/>
      <p:regular r:id="rId26"/>
      <p:bold r:id="rId27"/>
      <p:italic r:id="rId28"/>
      <p:boldItalic r:id="rId29"/>
    </p:embeddedFont>
    <p:embeddedFont>
      <p:font typeface="Anaheim" panose="020B0604020202020204" charset="0"/>
      <p:regular r:id="rId30"/>
    </p:embeddedFont>
    <p:embeddedFont>
      <p:font typeface="Bebas Neue" panose="020B0606020202050201" pitchFamily="34" charset="0"/>
      <p:regular r:id="rId31"/>
    </p:embeddedFont>
    <p:embeddedFont>
      <p:font typeface="Calibri" panose="020F0502020204030204" pitchFamily="34" charset="0"/>
      <p:regular r:id="rId32"/>
      <p:bold r:id="rId33"/>
      <p:italic r:id="rId34"/>
      <p:boldItalic r:id="rId35"/>
    </p:embeddedFont>
    <p:embeddedFont>
      <p:font typeface="Dancing Script" panose="020B0604020202020204" charset="0"/>
      <p:regular r:id="rId36"/>
      <p:bold r:id="rId37"/>
    </p:embeddedFont>
    <p:embeddedFont>
      <p:font typeface="Nunito Light" pitchFamily="2" charset="0"/>
      <p:regular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9942DD-D570-49F6-A75C-D5DA2A75CBA1}" v="141" dt="2023-06-27T14:09:51.196"/>
  </p1510:revLst>
</p1510:revInfo>
</file>

<file path=ppt/tableStyles.xml><?xml version="1.0" encoding="utf-8"?>
<a:tblStyleLst xmlns:a="http://schemas.openxmlformats.org/drawingml/2006/main" def="{40B91314-34B8-4065-AAA1-5553F03634A8}">
  <a:tblStyle styleId="{40B91314-34B8-4065-AAA1-5553F03634A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3" d="100"/>
          <a:sy n="83" d="100"/>
        </p:scale>
        <p:origin x="1180" y="-72"/>
      </p:cViewPr>
      <p:guideLst/>
    </p:cSldViewPr>
  </p:slideViewPr>
  <p:notesTextViewPr>
    <p:cViewPr>
      <p:scale>
        <a:sx n="1" d="1"/>
        <a:sy n="1" d="1"/>
      </p:scale>
      <p:origin x="0" y="0"/>
    </p:cViewPr>
  </p:notesTextViewPr>
  <p:sorterViewPr>
    <p:cViewPr>
      <p:scale>
        <a:sx n="70" d="100"/>
        <a:sy n="70" d="100"/>
      </p:scale>
      <p:origin x="0" y="-8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Quynh Anh" userId="e994623f0e761c09" providerId="LiveId" clId="{559942DD-D570-49F6-A75C-D5DA2A75CBA1}"/>
    <pc:docChg chg="undo custSel addSld delSld modSld sldOrd delMainMaster">
      <pc:chgData name="Nguyen Quynh Anh" userId="e994623f0e761c09" providerId="LiveId" clId="{559942DD-D570-49F6-A75C-D5DA2A75CBA1}" dt="2023-06-27T14:09:51.196" v="1691"/>
      <pc:docMkLst>
        <pc:docMk/>
      </pc:docMkLst>
      <pc:sldChg chg="modSp mod modTransition modAnim">
        <pc:chgData name="Nguyen Quynh Anh" userId="e994623f0e761c09" providerId="LiveId" clId="{559942DD-D570-49F6-A75C-D5DA2A75CBA1}" dt="2023-06-27T14:09:51.196" v="1691"/>
        <pc:sldMkLst>
          <pc:docMk/>
          <pc:sldMk cId="0" sldId="256"/>
        </pc:sldMkLst>
        <pc:spChg chg="mod">
          <ac:chgData name="Nguyen Quynh Anh" userId="e994623f0e761c09" providerId="LiveId" clId="{559942DD-D570-49F6-A75C-D5DA2A75CBA1}" dt="2023-06-27T11:56:58.027" v="21" actId="403"/>
          <ac:spMkLst>
            <pc:docMk/>
            <pc:sldMk cId="0" sldId="256"/>
            <ac:spMk id="467" creationId="{00000000-0000-0000-0000-000000000000}"/>
          </ac:spMkLst>
        </pc:spChg>
        <pc:spChg chg="mod">
          <ac:chgData name="Nguyen Quynh Anh" userId="e994623f0e761c09" providerId="LiveId" clId="{559942DD-D570-49F6-A75C-D5DA2A75CBA1}" dt="2023-06-27T11:57:13.938" v="98" actId="1076"/>
          <ac:spMkLst>
            <pc:docMk/>
            <pc:sldMk cId="0" sldId="256"/>
            <ac:spMk id="468" creationId="{00000000-0000-0000-0000-000000000000}"/>
          </ac:spMkLst>
        </pc:spChg>
      </pc:sldChg>
      <pc:sldChg chg="addSp delSp modSp mod ord modTransition modAnim">
        <pc:chgData name="Nguyen Quynh Anh" userId="e994623f0e761c09" providerId="LiveId" clId="{559942DD-D570-49F6-A75C-D5DA2A75CBA1}" dt="2023-06-27T14:09:51.196" v="1691"/>
        <pc:sldMkLst>
          <pc:docMk/>
          <pc:sldMk cId="0" sldId="257"/>
        </pc:sldMkLst>
        <pc:spChg chg="add del mod">
          <ac:chgData name="Nguyen Quynh Anh" userId="e994623f0e761c09" providerId="LiveId" clId="{559942DD-D570-49F6-A75C-D5DA2A75CBA1}" dt="2023-06-27T13:45:04.802" v="764" actId="478"/>
          <ac:spMkLst>
            <pc:docMk/>
            <pc:sldMk cId="0" sldId="257"/>
            <ac:spMk id="3" creationId="{1AC3E250-0E48-D98E-B236-1CCDC6F9E429}"/>
          </ac:spMkLst>
        </pc:spChg>
        <pc:spChg chg="add mod">
          <ac:chgData name="Nguyen Quynh Anh" userId="e994623f0e761c09" providerId="LiveId" clId="{559942DD-D570-49F6-A75C-D5DA2A75CBA1}" dt="2023-06-27T13:45:24.341" v="771" actId="14100"/>
          <ac:spMkLst>
            <pc:docMk/>
            <pc:sldMk cId="0" sldId="257"/>
            <ac:spMk id="5" creationId="{F23E3F1C-AE00-9EA4-A91B-3D18F0019B85}"/>
          </ac:spMkLst>
        </pc:spChg>
        <pc:spChg chg="add mod">
          <ac:chgData name="Nguyen Quynh Anh" userId="e994623f0e761c09" providerId="LiveId" clId="{559942DD-D570-49F6-A75C-D5DA2A75CBA1}" dt="2023-06-27T13:47:32.956" v="793" actId="14100"/>
          <ac:spMkLst>
            <pc:docMk/>
            <pc:sldMk cId="0" sldId="257"/>
            <ac:spMk id="6" creationId="{10AD7C6E-111F-3D11-20CF-75FF449DEE8B}"/>
          </ac:spMkLst>
        </pc:spChg>
        <pc:spChg chg="add mod">
          <ac:chgData name="Nguyen Quynh Anh" userId="e994623f0e761c09" providerId="LiveId" clId="{559942DD-D570-49F6-A75C-D5DA2A75CBA1}" dt="2023-06-27T13:46:28.778" v="791" actId="14100"/>
          <ac:spMkLst>
            <pc:docMk/>
            <pc:sldMk cId="0" sldId="257"/>
            <ac:spMk id="7" creationId="{7108A30A-5FA1-BC15-B9E6-637C0EB3BC11}"/>
          </ac:spMkLst>
        </pc:spChg>
        <pc:spChg chg="del">
          <ac:chgData name="Nguyen Quynh Anh" userId="e994623f0e761c09" providerId="LiveId" clId="{559942DD-D570-49F6-A75C-D5DA2A75CBA1}" dt="2023-06-27T13:45:03.611" v="763" actId="478"/>
          <ac:spMkLst>
            <pc:docMk/>
            <pc:sldMk cId="0" sldId="257"/>
            <ac:spMk id="476" creationId="{00000000-0000-0000-0000-000000000000}"/>
          </ac:spMkLst>
        </pc:spChg>
        <pc:spChg chg="del">
          <ac:chgData name="Nguyen Quynh Anh" userId="e994623f0e761c09" providerId="LiveId" clId="{559942DD-D570-49F6-A75C-D5DA2A75CBA1}" dt="2023-06-27T13:45:03.611" v="763" actId="478"/>
          <ac:spMkLst>
            <pc:docMk/>
            <pc:sldMk cId="0" sldId="257"/>
            <ac:spMk id="478" creationId="{00000000-0000-0000-0000-000000000000}"/>
          </ac:spMkLst>
        </pc:spChg>
        <pc:spChg chg="del">
          <ac:chgData name="Nguyen Quynh Anh" userId="e994623f0e761c09" providerId="LiveId" clId="{559942DD-D570-49F6-A75C-D5DA2A75CBA1}" dt="2023-06-27T13:45:03.611" v="763" actId="478"/>
          <ac:spMkLst>
            <pc:docMk/>
            <pc:sldMk cId="0" sldId="257"/>
            <ac:spMk id="479" creationId="{00000000-0000-0000-0000-000000000000}"/>
          </ac:spMkLst>
        </pc:spChg>
        <pc:spChg chg="del">
          <ac:chgData name="Nguyen Quynh Anh" userId="e994623f0e761c09" providerId="LiveId" clId="{559942DD-D570-49F6-A75C-D5DA2A75CBA1}" dt="2023-06-27T13:45:03.611" v="763" actId="478"/>
          <ac:spMkLst>
            <pc:docMk/>
            <pc:sldMk cId="0" sldId="257"/>
            <ac:spMk id="480" creationId="{00000000-0000-0000-0000-000000000000}"/>
          </ac:spMkLst>
        </pc:spChg>
        <pc:graphicFrameChg chg="del">
          <ac:chgData name="Nguyen Quynh Anh" userId="e994623f0e761c09" providerId="LiveId" clId="{559942DD-D570-49F6-A75C-D5DA2A75CBA1}" dt="2023-06-27T13:45:03.611" v="763" actId="478"/>
          <ac:graphicFrameMkLst>
            <pc:docMk/>
            <pc:sldMk cId="0" sldId="257"/>
            <ac:graphicFrameMk id="477" creationId="{00000000-0000-0000-0000-000000000000}"/>
          </ac:graphicFrameMkLst>
        </pc:graphicFrameChg>
      </pc:sldChg>
      <pc:sldChg chg="addSp delSp modSp mod ord modTransition modAnim modNotes">
        <pc:chgData name="Nguyen Quynh Anh" userId="e994623f0e761c09" providerId="LiveId" clId="{559942DD-D570-49F6-A75C-D5DA2A75CBA1}" dt="2023-06-27T14:09:51.196" v="1691"/>
        <pc:sldMkLst>
          <pc:docMk/>
          <pc:sldMk cId="0" sldId="258"/>
        </pc:sldMkLst>
        <pc:spChg chg="add del mod">
          <ac:chgData name="Nguyen Quynh Anh" userId="e994623f0e761c09" providerId="LiveId" clId="{559942DD-D570-49F6-A75C-D5DA2A75CBA1}" dt="2023-06-27T13:39:46.022" v="103" actId="478"/>
          <ac:spMkLst>
            <pc:docMk/>
            <pc:sldMk cId="0" sldId="258"/>
            <ac:spMk id="3" creationId="{5EDE1409-4A76-D7BB-02BC-B8C6F5346E0A}"/>
          </ac:spMkLst>
        </pc:spChg>
        <pc:spChg chg="add del mod">
          <ac:chgData name="Nguyen Quynh Anh" userId="e994623f0e761c09" providerId="LiveId" clId="{559942DD-D570-49F6-A75C-D5DA2A75CBA1}" dt="2023-06-27T13:39:47.442" v="104" actId="478"/>
          <ac:spMkLst>
            <pc:docMk/>
            <pc:sldMk cId="0" sldId="258"/>
            <ac:spMk id="5" creationId="{D579DE92-2945-A70E-775F-9CFAF8AF59D2}"/>
          </ac:spMkLst>
        </pc:spChg>
        <pc:spChg chg="add del mod">
          <ac:chgData name="Nguyen Quynh Anh" userId="e994623f0e761c09" providerId="LiveId" clId="{559942DD-D570-49F6-A75C-D5DA2A75CBA1}" dt="2023-06-27T13:39:47.442" v="104" actId="478"/>
          <ac:spMkLst>
            <pc:docMk/>
            <pc:sldMk cId="0" sldId="258"/>
            <ac:spMk id="7" creationId="{C3C72968-4140-0A50-7EA7-5F4E199F9427}"/>
          </ac:spMkLst>
        </pc:spChg>
        <pc:spChg chg="add del mod">
          <ac:chgData name="Nguyen Quynh Anh" userId="e994623f0e761c09" providerId="LiveId" clId="{559942DD-D570-49F6-A75C-D5DA2A75CBA1}" dt="2023-06-27T13:39:59.530" v="107" actId="478"/>
          <ac:spMkLst>
            <pc:docMk/>
            <pc:sldMk cId="0" sldId="258"/>
            <ac:spMk id="9" creationId="{B2244BD1-3C47-F001-5F32-F2243059D136}"/>
          </ac:spMkLst>
        </pc:spChg>
        <pc:spChg chg="add del mod">
          <ac:chgData name="Nguyen Quynh Anh" userId="e994623f0e761c09" providerId="LiveId" clId="{559942DD-D570-49F6-A75C-D5DA2A75CBA1}" dt="2023-06-27T13:39:59.530" v="107" actId="478"/>
          <ac:spMkLst>
            <pc:docMk/>
            <pc:sldMk cId="0" sldId="258"/>
            <ac:spMk id="11" creationId="{9F233076-9A39-57F7-58DF-98979E1387C0}"/>
          </ac:spMkLst>
        </pc:spChg>
        <pc:spChg chg="add del mod">
          <ac:chgData name="Nguyen Quynh Anh" userId="e994623f0e761c09" providerId="LiveId" clId="{559942DD-D570-49F6-A75C-D5DA2A75CBA1}" dt="2023-06-27T13:39:59.530" v="107" actId="478"/>
          <ac:spMkLst>
            <pc:docMk/>
            <pc:sldMk cId="0" sldId="258"/>
            <ac:spMk id="13" creationId="{A6C1E1EE-D487-40F2-A4C5-FFF45568EB62}"/>
          </ac:spMkLst>
        </pc:spChg>
        <pc:spChg chg="mod">
          <ac:chgData name="Nguyen Quynh Anh" userId="e994623f0e761c09" providerId="LiveId" clId="{559942DD-D570-49F6-A75C-D5DA2A75CBA1}" dt="2023-06-27T13:41:11.382" v="165" actId="2711"/>
          <ac:spMkLst>
            <pc:docMk/>
            <pc:sldMk cId="0" sldId="258"/>
            <ac:spMk id="485" creationId="{00000000-0000-0000-0000-000000000000}"/>
          </ac:spMkLst>
        </pc:spChg>
        <pc:spChg chg="mod">
          <ac:chgData name="Nguyen Quynh Anh" userId="e994623f0e761c09" providerId="LiveId" clId="{559942DD-D570-49F6-A75C-D5DA2A75CBA1}" dt="2023-06-27T13:41:14.523" v="166" actId="1076"/>
          <ac:spMkLst>
            <pc:docMk/>
            <pc:sldMk cId="0" sldId="258"/>
            <ac:spMk id="486" creationId="{00000000-0000-0000-0000-000000000000}"/>
          </ac:spMkLst>
        </pc:spChg>
        <pc:spChg chg="mod">
          <ac:chgData name="Nguyen Quynh Anh" userId="e994623f0e761c09" providerId="LiveId" clId="{559942DD-D570-49F6-A75C-D5DA2A75CBA1}" dt="2023-06-27T13:41:11.382" v="165" actId="2711"/>
          <ac:spMkLst>
            <pc:docMk/>
            <pc:sldMk cId="0" sldId="258"/>
            <ac:spMk id="487" creationId="{00000000-0000-0000-0000-000000000000}"/>
          </ac:spMkLst>
        </pc:spChg>
        <pc:spChg chg="mod">
          <ac:chgData name="Nguyen Quynh Anh" userId="e994623f0e761c09" providerId="LiveId" clId="{559942DD-D570-49F6-A75C-D5DA2A75CBA1}" dt="2023-06-27T13:41:11.382" v="165" actId="2711"/>
          <ac:spMkLst>
            <pc:docMk/>
            <pc:sldMk cId="0" sldId="258"/>
            <ac:spMk id="488" creationId="{00000000-0000-0000-0000-000000000000}"/>
          </ac:spMkLst>
        </pc:spChg>
        <pc:spChg chg="del">
          <ac:chgData name="Nguyen Quynh Anh" userId="e994623f0e761c09" providerId="LiveId" clId="{559942DD-D570-49F6-A75C-D5DA2A75CBA1}" dt="2023-06-27T13:39:46.022" v="103" actId="478"/>
          <ac:spMkLst>
            <pc:docMk/>
            <pc:sldMk cId="0" sldId="258"/>
            <ac:spMk id="489" creationId="{00000000-0000-0000-0000-000000000000}"/>
          </ac:spMkLst>
        </pc:spChg>
        <pc:spChg chg="mod">
          <ac:chgData name="Nguyen Quynh Anh" userId="e994623f0e761c09" providerId="LiveId" clId="{559942DD-D570-49F6-A75C-D5DA2A75CBA1}" dt="2023-06-27T13:41:11.382" v="165" actId="2711"/>
          <ac:spMkLst>
            <pc:docMk/>
            <pc:sldMk cId="0" sldId="258"/>
            <ac:spMk id="490" creationId="{00000000-0000-0000-0000-000000000000}"/>
          </ac:spMkLst>
        </pc:spChg>
        <pc:spChg chg="mod">
          <ac:chgData name="Nguyen Quynh Anh" userId="e994623f0e761c09" providerId="LiveId" clId="{559942DD-D570-49F6-A75C-D5DA2A75CBA1}" dt="2023-06-27T13:41:11.382" v="165" actId="2711"/>
          <ac:spMkLst>
            <pc:docMk/>
            <pc:sldMk cId="0" sldId="258"/>
            <ac:spMk id="491" creationId="{00000000-0000-0000-0000-000000000000}"/>
          </ac:spMkLst>
        </pc:spChg>
        <pc:spChg chg="mod">
          <ac:chgData name="Nguyen Quynh Anh" userId="e994623f0e761c09" providerId="LiveId" clId="{559942DD-D570-49F6-A75C-D5DA2A75CBA1}" dt="2023-06-27T13:41:11.382" v="165" actId="2711"/>
          <ac:spMkLst>
            <pc:docMk/>
            <pc:sldMk cId="0" sldId="258"/>
            <ac:spMk id="492" creationId="{00000000-0000-0000-0000-000000000000}"/>
          </ac:spMkLst>
        </pc:spChg>
        <pc:spChg chg="del">
          <ac:chgData name="Nguyen Quynh Anh" userId="e994623f0e761c09" providerId="LiveId" clId="{559942DD-D570-49F6-A75C-D5DA2A75CBA1}" dt="2023-06-27T13:39:44.158" v="102" actId="478"/>
          <ac:spMkLst>
            <pc:docMk/>
            <pc:sldMk cId="0" sldId="258"/>
            <ac:spMk id="493" creationId="{00000000-0000-0000-0000-000000000000}"/>
          </ac:spMkLst>
        </pc:spChg>
        <pc:spChg chg="del">
          <ac:chgData name="Nguyen Quynh Anh" userId="e994623f0e761c09" providerId="LiveId" clId="{559942DD-D570-49F6-A75C-D5DA2A75CBA1}" dt="2023-06-27T13:39:57.168" v="106" actId="478"/>
          <ac:spMkLst>
            <pc:docMk/>
            <pc:sldMk cId="0" sldId="258"/>
            <ac:spMk id="494" creationId="{00000000-0000-0000-0000-000000000000}"/>
          </ac:spMkLst>
        </pc:spChg>
        <pc:spChg chg="del">
          <ac:chgData name="Nguyen Quynh Anh" userId="e994623f0e761c09" providerId="LiveId" clId="{559942DD-D570-49F6-A75C-D5DA2A75CBA1}" dt="2023-06-27T13:39:57.168" v="106" actId="478"/>
          <ac:spMkLst>
            <pc:docMk/>
            <pc:sldMk cId="0" sldId="258"/>
            <ac:spMk id="495" creationId="{00000000-0000-0000-0000-000000000000}"/>
          </ac:spMkLst>
        </pc:spChg>
        <pc:spChg chg="del mod">
          <ac:chgData name="Nguyen Quynh Anh" userId="e994623f0e761c09" providerId="LiveId" clId="{559942DD-D570-49F6-A75C-D5DA2A75CBA1}" dt="2023-06-27T13:39:57.168" v="106" actId="478"/>
          <ac:spMkLst>
            <pc:docMk/>
            <pc:sldMk cId="0" sldId="258"/>
            <ac:spMk id="496" creationId="{00000000-0000-0000-0000-000000000000}"/>
          </ac:spMkLst>
        </pc:spChg>
        <pc:spChg chg="del">
          <ac:chgData name="Nguyen Quynh Anh" userId="e994623f0e761c09" providerId="LiveId" clId="{559942DD-D570-49F6-A75C-D5DA2A75CBA1}" dt="2023-06-27T13:39:46.022" v="103" actId="478"/>
          <ac:spMkLst>
            <pc:docMk/>
            <pc:sldMk cId="0" sldId="258"/>
            <ac:spMk id="497" creationId="{00000000-0000-0000-0000-000000000000}"/>
          </ac:spMkLst>
        </pc:spChg>
      </pc:sldChg>
      <pc:sldChg chg="addSp delSp modSp mod ord modTransition modNotes">
        <pc:chgData name="Nguyen Quynh Anh" userId="e994623f0e761c09" providerId="LiveId" clId="{559942DD-D570-49F6-A75C-D5DA2A75CBA1}" dt="2023-06-27T14:09:51.196" v="1691"/>
        <pc:sldMkLst>
          <pc:docMk/>
          <pc:sldMk cId="0" sldId="259"/>
        </pc:sldMkLst>
        <pc:spChg chg="add del mod">
          <ac:chgData name="Nguyen Quynh Anh" userId="e994623f0e761c09" providerId="LiveId" clId="{559942DD-D570-49F6-A75C-D5DA2A75CBA1}" dt="2023-06-27T13:41:39.561" v="213" actId="478"/>
          <ac:spMkLst>
            <pc:docMk/>
            <pc:sldMk cId="0" sldId="259"/>
            <ac:spMk id="3" creationId="{4FC75D52-1284-01E2-206D-C550347B49BF}"/>
          </ac:spMkLst>
        </pc:spChg>
        <pc:spChg chg="mod">
          <ac:chgData name="Nguyen Quynh Anh" userId="e994623f0e761c09" providerId="LiveId" clId="{559942DD-D570-49F6-A75C-D5DA2A75CBA1}" dt="2023-06-27T13:41:42.999" v="215" actId="1076"/>
          <ac:spMkLst>
            <pc:docMk/>
            <pc:sldMk cId="0" sldId="259"/>
            <ac:spMk id="502" creationId="{00000000-0000-0000-0000-000000000000}"/>
          </ac:spMkLst>
        </pc:spChg>
        <pc:spChg chg="del">
          <ac:chgData name="Nguyen Quynh Anh" userId="e994623f0e761c09" providerId="LiveId" clId="{559942DD-D570-49F6-A75C-D5DA2A75CBA1}" dt="2023-06-27T13:41:37.293" v="212" actId="478"/>
          <ac:spMkLst>
            <pc:docMk/>
            <pc:sldMk cId="0" sldId="259"/>
            <ac:spMk id="503" creationId="{00000000-0000-0000-0000-000000000000}"/>
          </ac:spMkLst>
        </pc:spChg>
      </pc:sldChg>
      <pc:sldChg chg="addSp delSp modSp mod ord modTransition modNotes">
        <pc:chgData name="Nguyen Quynh Anh" userId="e994623f0e761c09" providerId="LiveId" clId="{559942DD-D570-49F6-A75C-D5DA2A75CBA1}" dt="2023-06-27T14:09:51.196" v="1691"/>
        <pc:sldMkLst>
          <pc:docMk/>
          <pc:sldMk cId="0" sldId="260"/>
        </pc:sldMkLst>
        <pc:spChg chg="add del mod">
          <ac:chgData name="Nguyen Quynh Anh" userId="e994623f0e761c09" providerId="LiveId" clId="{559942DD-D570-49F6-A75C-D5DA2A75CBA1}" dt="2023-06-27T13:43:33.788" v="531" actId="478"/>
          <ac:spMkLst>
            <pc:docMk/>
            <pc:sldMk cId="0" sldId="260"/>
            <ac:spMk id="3" creationId="{E5EC512F-6F26-E492-C9D3-6D0019AB1397}"/>
          </ac:spMkLst>
        </pc:spChg>
        <pc:spChg chg="mod">
          <ac:chgData name="Nguyen Quynh Anh" userId="e994623f0e761c09" providerId="LiveId" clId="{559942DD-D570-49F6-A75C-D5DA2A75CBA1}" dt="2023-06-27T13:43:52.034" v="600" actId="1076"/>
          <ac:spMkLst>
            <pc:docMk/>
            <pc:sldMk cId="0" sldId="260"/>
            <ac:spMk id="508" creationId="{00000000-0000-0000-0000-000000000000}"/>
          </ac:spMkLst>
        </pc:spChg>
        <pc:spChg chg="del">
          <ac:chgData name="Nguyen Quynh Anh" userId="e994623f0e761c09" providerId="LiveId" clId="{559942DD-D570-49F6-A75C-D5DA2A75CBA1}" dt="2023-06-27T13:43:32.836" v="530" actId="478"/>
          <ac:spMkLst>
            <pc:docMk/>
            <pc:sldMk cId="0" sldId="260"/>
            <ac:spMk id="509" creationId="{00000000-0000-0000-0000-000000000000}"/>
          </ac:spMkLst>
        </pc:spChg>
        <pc:spChg chg="mod">
          <ac:chgData name="Nguyen Quynh Anh" userId="e994623f0e761c09" providerId="LiveId" clId="{559942DD-D570-49F6-A75C-D5DA2A75CBA1}" dt="2023-06-27T13:44:12.067" v="611" actId="1076"/>
          <ac:spMkLst>
            <pc:docMk/>
            <pc:sldMk cId="0" sldId="260"/>
            <ac:spMk id="510" creationId="{00000000-0000-0000-0000-000000000000}"/>
          </ac:spMkLst>
        </pc:spChg>
        <pc:picChg chg="mod">
          <ac:chgData name="Nguyen Quynh Anh" userId="e994623f0e761c09" providerId="LiveId" clId="{559942DD-D570-49F6-A75C-D5DA2A75CBA1}" dt="2023-06-27T13:44:09.467" v="610" actId="1076"/>
          <ac:picMkLst>
            <pc:docMk/>
            <pc:sldMk cId="0" sldId="260"/>
            <ac:picMk id="512" creationId="{00000000-0000-0000-0000-000000000000}"/>
          </ac:picMkLst>
        </pc:picChg>
      </pc:sldChg>
      <pc:sldChg chg="addSp delSp modSp mod ord modTransition modAnim modNotes">
        <pc:chgData name="Nguyen Quynh Anh" userId="e994623f0e761c09" providerId="LiveId" clId="{559942DD-D570-49F6-A75C-D5DA2A75CBA1}" dt="2023-06-27T14:09:51.196" v="1691"/>
        <pc:sldMkLst>
          <pc:docMk/>
          <pc:sldMk cId="0" sldId="261"/>
        </pc:sldMkLst>
        <pc:spChg chg="add del mod">
          <ac:chgData name="Nguyen Quynh Anh" userId="e994623f0e761c09" providerId="LiveId" clId="{559942DD-D570-49F6-A75C-D5DA2A75CBA1}" dt="2023-06-27T13:58:10.703" v="1044" actId="478"/>
          <ac:spMkLst>
            <pc:docMk/>
            <pc:sldMk cId="0" sldId="261"/>
            <ac:spMk id="3" creationId="{10EF0793-8248-B318-4C23-5EAF6A03AEDC}"/>
          </ac:spMkLst>
        </pc:spChg>
        <pc:spChg chg="add mod">
          <ac:chgData name="Nguyen Quynh Anh" userId="e994623f0e761c09" providerId="LiveId" clId="{559942DD-D570-49F6-A75C-D5DA2A75CBA1}" dt="2023-06-27T13:58:20.873" v="1050" actId="403"/>
          <ac:spMkLst>
            <pc:docMk/>
            <pc:sldMk cId="0" sldId="261"/>
            <ac:spMk id="5" creationId="{16CF12EC-FDAC-51F1-C6FA-F99485207F29}"/>
          </ac:spMkLst>
        </pc:spChg>
        <pc:spChg chg="del">
          <ac:chgData name="Nguyen Quynh Anh" userId="e994623f0e761c09" providerId="LiveId" clId="{559942DD-D570-49F6-A75C-D5DA2A75CBA1}" dt="2023-06-27T13:58:09.723" v="1043" actId="478"/>
          <ac:spMkLst>
            <pc:docMk/>
            <pc:sldMk cId="0" sldId="261"/>
            <ac:spMk id="518" creationId="{00000000-0000-0000-0000-000000000000}"/>
          </ac:spMkLst>
        </pc:spChg>
        <pc:spChg chg="mod">
          <ac:chgData name="Nguyen Quynh Anh" userId="e994623f0e761c09" providerId="LiveId" clId="{559942DD-D570-49F6-A75C-D5DA2A75CBA1}" dt="2023-06-27T13:59:13.270" v="1132" actId="1076"/>
          <ac:spMkLst>
            <pc:docMk/>
            <pc:sldMk cId="0" sldId="261"/>
            <ac:spMk id="519" creationId="{00000000-0000-0000-0000-000000000000}"/>
          </ac:spMkLst>
        </pc:spChg>
        <pc:spChg chg="mod">
          <ac:chgData name="Nguyen Quynh Anh" userId="e994623f0e761c09" providerId="LiveId" clId="{559942DD-D570-49F6-A75C-D5DA2A75CBA1}" dt="2023-06-27T13:59:08.206" v="1130" actId="1076"/>
          <ac:spMkLst>
            <pc:docMk/>
            <pc:sldMk cId="0" sldId="261"/>
            <ac:spMk id="520" creationId="{00000000-0000-0000-0000-000000000000}"/>
          </ac:spMkLst>
        </pc:spChg>
      </pc:sldChg>
      <pc:sldChg chg="addSp delSp modSp mod modTransition">
        <pc:chgData name="Nguyen Quynh Anh" userId="e994623f0e761c09" providerId="LiveId" clId="{559942DD-D570-49F6-A75C-D5DA2A75CBA1}" dt="2023-06-27T14:09:51.196" v="1691"/>
        <pc:sldMkLst>
          <pc:docMk/>
          <pc:sldMk cId="0" sldId="262"/>
        </pc:sldMkLst>
        <pc:spChg chg="add del mod">
          <ac:chgData name="Nguyen Quynh Anh" userId="e994623f0e761c09" providerId="LiveId" clId="{559942DD-D570-49F6-A75C-D5DA2A75CBA1}" dt="2023-06-27T14:03:55.891" v="1233" actId="478"/>
          <ac:spMkLst>
            <pc:docMk/>
            <pc:sldMk cId="0" sldId="262"/>
            <ac:spMk id="3" creationId="{B0F6A556-8854-09C1-2824-CC3E845D1CBB}"/>
          </ac:spMkLst>
        </pc:spChg>
        <pc:spChg chg="add del mod">
          <ac:chgData name="Nguyen Quynh Anh" userId="e994623f0e761c09" providerId="LiveId" clId="{559942DD-D570-49F6-A75C-D5DA2A75CBA1}" dt="2023-06-27T14:03:55.891" v="1233" actId="478"/>
          <ac:spMkLst>
            <pc:docMk/>
            <pc:sldMk cId="0" sldId="262"/>
            <ac:spMk id="5" creationId="{9C5CD204-4270-967B-25A6-26065937D53A}"/>
          </ac:spMkLst>
        </pc:spChg>
        <pc:spChg chg="add mod">
          <ac:chgData name="Nguyen Quynh Anh" userId="e994623f0e761c09" providerId="LiveId" clId="{559942DD-D570-49F6-A75C-D5DA2A75CBA1}" dt="2023-06-27T14:04:02.111" v="1240" actId="1076"/>
          <ac:spMkLst>
            <pc:docMk/>
            <pc:sldMk cId="0" sldId="262"/>
            <ac:spMk id="7" creationId="{8FA0DCD5-0833-36D3-3B31-CCC479DBCBFC}"/>
          </ac:spMkLst>
        </pc:spChg>
        <pc:spChg chg="del">
          <ac:chgData name="Nguyen Quynh Anh" userId="e994623f0e761c09" providerId="LiveId" clId="{559942DD-D570-49F6-A75C-D5DA2A75CBA1}" dt="2023-06-27T14:03:54.372" v="1232" actId="478"/>
          <ac:spMkLst>
            <pc:docMk/>
            <pc:sldMk cId="0" sldId="262"/>
            <ac:spMk id="525" creationId="{00000000-0000-0000-0000-000000000000}"/>
          </ac:spMkLst>
        </pc:spChg>
        <pc:spChg chg="del">
          <ac:chgData name="Nguyen Quynh Anh" userId="e994623f0e761c09" providerId="LiveId" clId="{559942DD-D570-49F6-A75C-D5DA2A75CBA1}" dt="2023-06-27T14:03:54.372" v="1232" actId="478"/>
          <ac:spMkLst>
            <pc:docMk/>
            <pc:sldMk cId="0" sldId="262"/>
            <ac:spMk id="526" creationId="{00000000-0000-0000-0000-000000000000}"/>
          </ac:spMkLst>
        </pc:spChg>
      </pc:sldChg>
      <pc:sldChg chg="del">
        <pc:chgData name="Nguyen Quynh Anh" userId="e994623f0e761c09" providerId="LiveId" clId="{559942DD-D570-49F6-A75C-D5DA2A75CBA1}" dt="2023-06-27T14:09:46.587" v="1690" actId="47"/>
        <pc:sldMkLst>
          <pc:docMk/>
          <pc:sldMk cId="0" sldId="263"/>
        </pc:sldMkLst>
      </pc:sldChg>
      <pc:sldChg chg="del">
        <pc:chgData name="Nguyen Quynh Anh" userId="e994623f0e761c09" providerId="LiveId" clId="{559942DD-D570-49F6-A75C-D5DA2A75CBA1}" dt="2023-06-27T14:09:41.745" v="1688" actId="47"/>
        <pc:sldMkLst>
          <pc:docMk/>
          <pc:sldMk cId="0" sldId="264"/>
        </pc:sldMkLst>
      </pc:sldChg>
      <pc:sldChg chg="del">
        <pc:chgData name="Nguyen Quynh Anh" userId="e994623f0e761c09" providerId="LiveId" clId="{559942DD-D570-49F6-A75C-D5DA2A75CBA1}" dt="2023-06-27T14:09:41.745" v="1688" actId="47"/>
        <pc:sldMkLst>
          <pc:docMk/>
          <pc:sldMk cId="0" sldId="265"/>
        </pc:sldMkLst>
      </pc:sldChg>
      <pc:sldChg chg="del">
        <pc:chgData name="Nguyen Quynh Anh" userId="e994623f0e761c09" providerId="LiveId" clId="{559942DD-D570-49F6-A75C-D5DA2A75CBA1}" dt="2023-06-27T14:09:41.745" v="1688" actId="47"/>
        <pc:sldMkLst>
          <pc:docMk/>
          <pc:sldMk cId="0" sldId="266"/>
        </pc:sldMkLst>
      </pc:sldChg>
      <pc:sldChg chg="del">
        <pc:chgData name="Nguyen Quynh Anh" userId="e994623f0e761c09" providerId="LiveId" clId="{559942DD-D570-49F6-A75C-D5DA2A75CBA1}" dt="2023-06-27T14:09:41.745" v="1688" actId="47"/>
        <pc:sldMkLst>
          <pc:docMk/>
          <pc:sldMk cId="0" sldId="267"/>
        </pc:sldMkLst>
      </pc:sldChg>
      <pc:sldChg chg="del">
        <pc:chgData name="Nguyen Quynh Anh" userId="e994623f0e761c09" providerId="LiveId" clId="{559942DD-D570-49F6-A75C-D5DA2A75CBA1}" dt="2023-06-27T14:09:41.745" v="1688" actId="47"/>
        <pc:sldMkLst>
          <pc:docMk/>
          <pc:sldMk cId="0" sldId="268"/>
        </pc:sldMkLst>
      </pc:sldChg>
      <pc:sldChg chg="del">
        <pc:chgData name="Nguyen Quynh Anh" userId="e994623f0e761c09" providerId="LiveId" clId="{559942DD-D570-49F6-A75C-D5DA2A75CBA1}" dt="2023-06-27T14:09:41.745" v="1688" actId="47"/>
        <pc:sldMkLst>
          <pc:docMk/>
          <pc:sldMk cId="0" sldId="269"/>
        </pc:sldMkLst>
      </pc:sldChg>
      <pc:sldChg chg="del">
        <pc:chgData name="Nguyen Quynh Anh" userId="e994623f0e761c09" providerId="LiveId" clId="{559942DD-D570-49F6-A75C-D5DA2A75CBA1}" dt="2023-06-27T14:09:41.745" v="1688" actId="47"/>
        <pc:sldMkLst>
          <pc:docMk/>
          <pc:sldMk cId="0" sldId="270"/>
        </pc:sldMkLst>
      </pc:sldChg>
      <pc:sldChg chg="del">
        <pc:chgData name="Nguyen Quynh Anh" userId="e994623f0e761c09" providerId="LiveId" clId="{559942DD-D570-49F6-A75C-D5DA2A75CBA1}" dt="2023-06-27T14:09:41.745" v="1688" actId="47"/>
        <pc:sldMkLst>
          <pc:docMk/>
          <pc:sldMk cId="0" sldId="271"/>
        </pc:sldMkLst>
      </pc:sldChg>
      <pc:sldChg chg="del">
        <pc:chgData name="Nguyen Quynh Anh" userId="e994623f0e761c09" providerId="LiveId" clId="{559942DD-D570-49F6-A75C-D5DA2A75CBA1}" dt="2023-06-27T14:09:41.745" v="1688" actId="47"/>
        <pc:sldMkLst>
          <pc:docMk/>
          <pc:sldMk cId="0" sldId="272"/>
        </pc:sldMkLst>
      </pc:sldChg>
      <pc:sldChg chg="del">
        <pc:chgData name="Nguyen Quynh Anh" userId="e994623f0e761c09" providerId="LiveId" clId="{559942DD-D570-49F6-A75C-D5DA2A75CBA1}" dt="2023-06-27T14:09:41.745" v="1688" actId="47"/>
        <pc:sldMkLst>
          <pc:docMk/>
          <pc:sldMk cId="0" sldId="273"/>
        </pc:sldMkLst>
      </pc:sldChg>
      <pc:sldChg chg="del">
        <pc:chgData name="Nguyen Quynh Anh" userId="e994623f0e761c09" providerId="LiveId" clId="{559942DD-D570-49F6-A75C-D5DA2A75CBA1}" dt="2023-06-27T14:09:41.745" v="1688" actId="47"/>
        <pc:sldMkLst>
          <pc:docMk/>
          <pc:sldMk cId="0" sldId="274"/>
        </pc:sldMkLst>
      </pc:sldChg>
      <pc:sldChg chg="del">
        <pc:chgData name="Nguyen Quynh Anh" userId="e994623f0e761c09" providerId="LiveId" clId="{559942DD-D570-49F6-A75C-D5DA2A75CBA1}" dt="2023-06-27T14:09:41.745" v="1688" actId="47"/>
        <pc:sldMkLst>
          <pc:docMk/>
          <pc:sldMk cId="0" sldId="275"/>
        </pc:sldMkLst>
      </pc:sldChg>
      <pc:sldChg chg="del">
        <pc:chgData name="Nguyen Quynh Anh" userId="e994623f0e761c09" providerId="LiveId" clId="{559942DD-D570-49F6-A75C-D5DA2A75CBA1}" dt="2023-06-27T14:09:41.745" v="1688" actId="47"/>
        <pc:sldMkLst>
          <pc:docMk/>
          <pc:sldMk cId="0" sldId="276"/>
        </pc:sldMkLst>
      </pc:sldChg>
      <pc:sldChg chg="del">
        <pc:chgData name="Nguyen Quynh Anh" userId="e994623f0e761c09" providerId="LiveId" clId="{559942DD-D570-49F6-A75C-D5DA2A75CBA1}" dt="2023-06-27T14:09:41.745" v="1688" actId="47"/>
        <pc:sldMkLst>
          <pc:docMk/>
          <pc:sldMk cId="0" sldId="277"/>
        </pc:sldMkLst>
      </pc:sldChg>
      <pc:sldChg chg="del">
        <pc:chgData name="Nguyen Quynh Anh" userId="e994623f0e761c09" providerId="LiveId" clId="{559942DD-D570-49F6-A75C-D5DA2A75CBA1}" dt="2023-06-27T14:09:41.745" v="1688" actId="47"/>
        <pc:sldMkLst>
          <pc:docMk/>
          <pc:sldMk cId="0" sldId="278"/>
        </pc:sldMkLst>
      </pc:sldChg>
      <pc:sldChg chg="del">
        <pc:chgData name="Nguyen Quynh Anh" userId="e994623f0e761c09" providerId="LiveId" clId="{559942DD-D570-49F6-A75C-D5DA2A75CBA1}" dt="2023-06-27T14:04:23.084" v="1241" actId="2696"/>
        <pc:sldMkLst>
          <pc:docMk/>
          <pc:sldMk cId="0" sldId="279"/>
        </pc:sldMkLst>
      </pc:sldChg>
      <pc:sldChg chg="modSp add mod modTransition modAnim">
        <pc:chgData name="Nguyen Quynh Anh" userId="e994623f0e761c09" providerId="LiveId" clId="{559942DD-D570-49F6-A75C-D5DA2A75CBA1}" dt="2023-06-27T14:09:51.196" v="1691"/>
        <pc:sldMkLst>
          <pc:docMk/>
          <pc:sldMk cId="2773577654" sldId="279"/>
        </pc:sldMkLst>
        <pc:spChg chg="mod">
          <ac:chgData name="Nguyen Quynh Anh" userId="e994623f0e761c09" providerId="LiveId" clId="{559942DD-D570-49F6-A75C-D5DA2A75CBA1}" dt="2023-06-27T14:04:43.592" v="1333" actId="20577"/>
          <ac:spMkLst>
            <pc:docMk/>
            <pc:sldMk cId="2773577654" sldId="279"/>
            <ac:spMk id="870" creationId="{00000000-0000-0000-0000-000000000000}"/>
          </ac:spMkLst>
        </pc:spChg>
        <pc:spChg chg="mod">
          <ac:chgData name="Nguyen Quynh Anh" userId="e994623f0e761c09" providerId="LiveId" clId="{559942DD-D570-49F6-A75C-D5DA2A75CBA1}" dt="2023-06-27T14:06:09.941" v="1527" actId="20577"/>
          <ac:spMkLst>
            <pc:docMk/>
            <pc:sldMk cId="2773577654" sldId="279"/>
            <ac:spMk id="872" creationId="{00000000-0000-0000-0000-000000000000}"/>
          </ac:spMkLst>
        </pc:spChg>
        <pc:spChg chg="mod">
          <ac:chgData name="Nguyen Quynh Anh" userId="e994623f0e761c09" providerId="LiveId" clId="{559942DD-D570-49F6-A75C-D5DA2A75CBA1}" dt="2023-06-27T14:05:46.397" v="1522" actId="14100"/>
          <ac:spMkLst>
            <pc:docMk/>
            <pc:sldMk cId="2773577654" sldId="279"/>
            <ac:spMk id="873" creationId="{00000000-0000-0000-0000-000000000000}"/>
          </ac:spMkLst>
        </pc:spChg>
        <pc:spChg chg="mod">
          <ac:chgData name="Nguyen Quynh Anh" userId="e994623f0e761c09" providerId="LiveId" clId="{559942DD-D570-49F6-A75C-D5DA2A75CBA1}" dt="2023-06-27T14:06:11.940" v="1530" actId="20577"/>
          <ac:spMkLst>
            <pc:docMk/>
            <pc:sldMk cId="2773577654" sldId="279"/>
            <ac:spMk id="875" creationId="{00000000-0000-0000-0000-000000000000}"/>
          </ac:spMkLst>
        </pc:spChg>
        <pc:spChg chg="mod">
          <ac:chgData name="Nguyen Quynh Anh" userId="e994623f0e761c09" providerId="LiveId" clId="{559942DD-D570-49F6-A75C-D5DA2A75CBA1}" dt="2023-06-27T14:05:44.217" v="1521" actId="14100"/>
          <ac:spMkLst>
            <pc:docMk/>
            <pc:sldMk cId="2773577654" sldId="279"/>
            <ac:spMk id="876" creationId="{00000000-0000-0000-0000-000000000000}"/>
          </ac:spMkLst>
        </pc:spChg>
        <pc:spChg chg="mod">
          <ac:chgData name="Nguyen Quynh Anh" userId="e994623f0e761c09" providerId="LiveId" clId="{559942DD-D570-49F6-A75C-D5DA2A75CBA1}" dt="2023-06-27T14:06:14.392" v="1533" actId="20577"/>
          <ac:spMkLst>
            <pc:docMk/>
            <pc:sldMk cId="2773577654" sldId="279"/>
            <ac:spMk id="878" creationId="{00000000-0000-0000-0000-000000000000}"/>
          </ac:spMkLst>
        </pc:spChg>
        <pc:spChg chg="mod">
          <ac:chgData name="Nguyen Quynh Anh" userId="e994623f0e761c09" providerId="LiveId" clId="{559942DD-D570-49F6-A75C-D5DA2A75CBA1}" dt="2023-06-27T14:05:42.473" v="1520" actId="14100"/>
          <ac:spMkLst>
            <pc:docMk/>
            <pc:sldMk cId="2773577654" sldId="279"/>
            <ac:spMk id="879" creationId="{00000000-0000-0000-0000-000000000000}"/>
          </ac:spMkLst>
        </pc:spChg>
        <pc:spChg chg="mod">
          <ac:chgData name="Nguyen Quynh Anh" userId="e994623f0e761c09" providerId="LiveId" clId="{559942DD-D570-49F6-A75C-D5DA2A75CBA1}" dt="2023-06-27T14:04:53.483" v="1358" actId="20577"/>
          <ac:spMkLst>
            <pc:docMk/>
            <pc:sldMk cId="2773577654" sldId="279"/>
            <ac:spMk id="881" creationId="{00000000-0000-0000-0000-000000000000}"/>
          </ac:spMkLst>
        </pc:spChg>
        <pc:cxnChg chg="mod">
          <ac:chgData name="Nguyen Quynh Anh" userId="e994623f0e761c09" providerId="LiveId" clId="{559942DD-D570-49F6-A75C-D5DA2A75CBA1}" dt="2023-06-27T14:05:46.397" v="1522" actId="14100"/>
          <ac:cxnSpMkLst>
            <pc:docMk/>
            <pc:sldMk cId="2773577654" sldId="279"/>
            <ac:cxnSpMk id="871" creationId="{00000000-0000-0000-0000-000000000000}"/>
          </ac:cxnSpMkLst>
        </pc:cxnChg>
        <pc:cxnChg chg="mod">
          <ac:chgData name="Nguyen Quynh Anh" userId="e994623f0e761c09" providerId="LiveId" clId="{559942DD-D570-49F6-A75C-D5DA2A75CBA1}" dt="2023-06-27T14:05:44.217" v="1521" actId="14100"/>
          <ac:cxnSpMkLst>
            <pc:docMk/>
            <pc:sldMk cId="2773577654" sldId="279"/>
            <ac:cxnSpMk id="874" creationId="{00000000-0000-0000-0000-000000000000}"/>
          </ac:cxnSpMkLst>
        </pc:cxnChg>
        <pc:cxnChg chg="mod">
          <ac:chgData name="Nguyen Quynh Anh" userId="e994623f0e761c09" providerId="LiveId" clId="{559942DD-D570-49F6-A75C-D5DA2A75CBA1}" dt="2023-06-27T14:05:42.473" v="1520" actId="14100"/>
          <ac:cxnSpMkLst>
            <pc:docMk/>
            <pc:sldMk cId="2773577654" sldId="279"/>
            <ac:cxnSpMk id="877" creationId="{00000000-0000-0000-0000-000000000000}"/>
          </ac:cxnSpMkLst>
        </pc:cxnChg>
      </pc:sldChg>
      <pc:sldChg chg="del">
        <pc:chgData name="Nguyen Quynh Anh" userId="e994623f0e761c09" providerId="LiveId" clId="{559942DD-D570-49F6-A75C-D5DA2A75CBA1}" dt="2023-06-27T14:09:41.745" v="1688" actId="47"/>
        <pc:sldMkLst>
          <pc:docMk/>
          <pc:sldMk cId="0" sldId="280"/>
        </pc:sldMkLst>
      </pc:sldChg>
      <pc:sldChg chg="del">
        <pc:chgData name="Nguyen Quynh Anh" userId="e994623f0e761c09" providerId="LiveId" clId="{559942DD-D570-49F6-A75C-D5DA2A75CBA1}" dt="2023-06-27T14:09:41.745" v="1688" actId="47"/>
        <pc:sldMkLst>
          <pc:docMk/>
          <pc:sldMk cId="0" sldId="281"/>
        </pc:sldMkLst>
      </pc:sldChg>
      <pc:sldChg chg="del">
        <pc:chgData name="Nguyen Quynh Anh" userId="e994623f0e761c09" providerId="LiveId" clId="{559942DD-D570-49F6-A75C-D5DA2A75CBA1}" dt="2023-06-27T14:09:41.745" v="1688" actId="47"/>
        <pc:sldMkLst>
          <pc:docMk/>
          <pc:sldMk cId="0" sldId="282"/>
        </pc:sldMkLst>
      </pc:sldChg>
      <pc:sldChg chg="del">
        <pc:chgData name="Nguyen Quynh Anh" userId="e994623f0e761c09" providerId="LiveId" clId="{559942DD-D570-49F6-A75C-D5DA2A75CBA1}" dt="2023-06-27T14:09:44.903" v="1689" actId="47"/>
        <pc:sldMkLst>
          <pc:docMk/>
          <pc:sldMk cId="0" sldId="283"/>
        </pc:sldMkLst>
      </pc:sldChg>
      <pc:sldChg chg="del">
        <pc:chgData name="Nguyen Quynh Anh" userId="e994623f0e761c09" providerId="LiveId" clId="{559942DD-D570-49F6-A75C-D5DA2A75CBA1}" dt="2023-06-27T14:09:44.903" v="1689" actId="47"/>
        <pc:sldMkLst>
          <pc:docMk/>
          <pc:sldMk cId="0" sldId="284"/>
        </pc:sldMkLst>
      </pc:sldChg>
      <pc:sldChg chg="del">
        <pc:chgData name="Nguyen Quynh Anh" userId="e994623f0e761c09" providerId="LiveId" clId="{559942DD-D570-49F6-A75C-D5DA2A75CBA1}" dt="2023-06-27T14:09:44.903" v="1689" actId="47"/>
        <pc:sldMkLst>
          <pc:docMk/>
          <pc:sldMk cId="0" sldId="285"/>
        </pc:sldMkLst>
      </pc:sldChg>
      <pc:sldChg chg="del">
        <pc:chgData name="Nguyen Quynh Anh" userId="e994623f0e761c09" providerId="LiveId" clId="{559942DD-D570-49F6-A75C-D5DA2A75CBA1}" dt="2023-06-27T14:09:44.903" v="1689" actId="47"/>
        <pc:sldMkLst>
          <pc:docMk/>
          <pc:sldMk cId="0" sldId="286"/>
        </pc:sldMkLst>
      </pc:sldChg>
      <pc:sldChg chg="del">
        <pc:chgData name="Nguyen Quynh Anh" userId="e994623f0e761c09" providerId="LiveId" clId="{559942DD-D570-49F6-A75C-D5DA2A75CBA1}" dt="2023-06-27T14:09:44.903" v="1689" actId="47"/>
        <pc:sldMkLst>
          <pc:docMk/>
          <pc:sldMk cId="0" sldId="287"/>
        </pc:sldMkLst>
      </pc:sldChg>
      <pc:sldChg chg="del">
        <pc:chgData name="Nguyen Quynh Anh" userId="e994623f0e761c09" providerId="LiveId" clId="{559942DD-D570-49F6-A75C-D5DA2A75CBA1}" dt="2023-06-27T14:09:44.903" v="1689" actId="47"/>
        <pc:sldMkLst>
          <pc:docMk/>
          <pc:sldMk cId="0" sldId="288"/>
        </pc:sldMkLst>
      </pc:sldChg>
      <pc:sldChg chg="del">
        <pc:chgData name="Nguyen Quynh Anh" userId="e994623f0e761c09" providerId="LiveId" clId="{559942DD-D570-49F6-A75C-D5DA2A75CBA1}" dt="2023-06-27T14:09:44.903" v="1689" actId="47"/>
        <pc:sldMkLst>
          <pc:docMk/>
          <pc:sldMk cId="0" sldId="289"/>
        </pc:sldMkLst>
      </pc:sldChg>
      <pc:sldChg chg="del">
        <pc:chgData name="Nguyen Quynh Anh" userId="e994623f0e761c09" providerId="LiveId" clId="{559942DD-D570-49F6-A75C-D5DA2A75CBA1}" dt="2023-06-27T14:09:44.903" v="1689" actId="47"/>
        <pc:sldMkLst>
          <pc:docMk/>
          <pc:sldMk cId="0" sldId="290"/>
        </pc:sldMkLst>
      </pc:sldChg>
      <pc:sldChg chg="del">
        <pc:chgData name="Nguyen Quynh Anh" userId="e994623f0e761c09" providerId="LiveId" clId="{559942DD-D570-49F6-A75C-D5DA2A75CBA1}" dt="2023-06-27T14:09:44.903" v="1689" actId="47"/>
        <pc:sldMkLst>
          <pc:docMk/>
          <pc:sldMk cId="0" sldId="291"/>
        </pc:sldMkLst>
      </pc:sldChg>
      <pc:sldChg chg="del">
        <pc:chgData name="Nguyen Quynh Anh" userId="e994623f0e761c09" providerId="LiveId" clId="{559942DD-D570-49F6-A75C-D5DA2A75CBA1}" dt="2023-06-27T14:09:44.903" v="1689" actId="47"/>
        <pc:sldMkLst>
          <pc:docMk/>
          <pc:sldMk cId="0" sldId="292"/>
        </pc:sldMkLst>
      </pc:sldChg>
      <pc:sldChg chg="del">
        <pc:chgData name="Nguyen Quynh Anh" userId="e994623f0e761c09" providerId="LiveId" clId="{559942DD-D570-49F6-A75C-D5DA2A75CBA1}" dt="2023-06-27T14:09:44.903" v="1689" actId="47"/>
        <pc:sldMkLst>
          <pc:docMk/>
          <pc:sldMk cId="0" sldId="293"/>
        </pc:sldMkLst>
      </pc:sldChg>
      <pc:sldChg chg="del">
        <pc:chgData name="Nguyen Quynh Anh" userId="e994623f0e761c09" providerId="LiveId" clId="{559942DD-D570-49F6-A75C-D5DA2A75CBA1}" dt="2023-06-27T14:09:44.903" v="1689" actId="47"/>
        <pc:sldMkLst>
          <pc:docMk/>
          <pc:sldMk cId="0" sldId="294"/>
        </pc:sldMkLst>
      </pc:sldChg>
      <pc:sldChg chg="del">
        <pc:chgData name="Nguyen Quynh Anh" userId="e994623f0e761c09" providerId="LiveId" clId="{559942DD-D570-49F6-A75C-D5DA2A75CBA1}" dt="2023-06-27T14:09:44.903" v="1689" actId="47"/>
        <pc:sldMkLst>
          <pc:docMk/>
          <pc:sldMk cId="0" sldId="295"/>
        </pc:sldMkLst>
      </pc:sldChg>
      <pc:sldChg chg="del">
        <pc:chgData name="Nguyen Quynh Anh" userId="e994623f0e761c09" providerId="LiveId" clId="{559942DD-D570-49F6-A75C-D5DA2A75CBA1}" dt="2023-06-27T14:09:44.903" v="1689" actId="47"/>
        <pc:sldMkLst>
          <pc:docMk/>
          <pc:sldMk cId="0" sldId="296"/>
        </pc:sldMkLst>
      </pc:sldChg>
      <pc:sldChg chg="del">
        <pc:chgData name="Nguyen Quynh Anh" userId="e994623f0e761c09" providerId="LiveId" clId="{559942DD-D570-49F6-A75C-D5DA2A75CBA1}" dt="2023-06-27T14:09:44.903" v="1689" actId="47"/>
        <pc:sldMkLst>
          <pc:docMk/>
          <pc:sldMk cId="0" sldId="297"/>
        </pc:sldMkLst>
      </pc:sldChg>
      <pc:sldChg chg="del">
        <pc:chgData name="Nguyen Quynh Anh" userId="e994623f0e761c09" providerId="LiveId" clId="{559942DD-D570-49F6-A75C-D5DA2A75CBA1}" dt="2023-06-27T14:09:44.903" v="1689" actId="47"/>
        <pc:sldMkLst>
          <pc:docMk/>
          <pc:sldMk cId="0" sldId="298"/>
        </pc:sldMkLst>
      </pc:sldChg>
      <pc:sldChg chg="del">
        <pc:chgData name="Nguyen Quynh Anh" userId="e994623f0e761c09" providerId="LiveId" clId="{559942DD-D570-49F6-A75C-D5DA2A75CBA1}" dt="2023-06-27T14:09:44.903" v="1689" actId="47"/>
        <pc:sldMkLst>
          <pc:docMk/>
          <pc:sldMk cId="0" sldId="299"/>
        </pc:sldMkLst>
      </pc:sldChg>
      <pc:sldChg chg="del">
        <pc:chgData name="Nguyen Quynh Anh" userId="e994623f0e761c09" providerId="LiveId" clId="{559942DD-D570-49F6-A75C-D5DA2A75CBA1}" dt="2023-06-27T14:09:44.903" v="1689" actId="47"/>
        <pc:sldMkLst>
          <pc:docMk/>
          <pc:sldMk cId="0" sldId="300"/>
        </pc:sldMkLst>
      </pc:sldChg>
      <pc:sldChg chg="del">
        <pc:chgData name="Nguyen Quynh Anh" userId="e994623f0e761c09" providerId="LiveId" clId="{559942DD-D570-49F6-A75C-D5DA2A75CBA1}" dt="2023-06-27T14:09:36.596" v="1687" actId="47"/>
        <pc:sldMkLst>
          <pc:docMk/>
          <pc:sldMk cId="0" sldId="301"/>
        </pc:sldMkLst>
      </pc:sldChg>
      <pc:sldChg chg="del">
        <pc:chgData name="Nguyen Quynh Anh" userId="e994623f0e761c09" providerId="LiveId" clId="{559942DD-D570-49F6-A75C-D5DA2A75CBA1}" dt="2023-06-27T14:09:36.596" v="1687" actId="47"/>
        <pc:sldMkLst>
          <pc:docMk/>
          <pc:sldMk cId="0" sldId="302"/>
        </pc:sldMkLst>
      </pc:sldChg>
      <pc:sldChg chg="del">
        <pc:chgData name="Nguyen Quynh Anh" userId="e994623f0e761c09" providerId="LiveId" clId="{559942DD-D570-49F6-A75C-D5DA2A75CBA1}" dt="2023-06-27T14:09:36.596" v="1687" actId="47"/>
        <pc:sldMkLst>
          <pc:docMk/>
          <pc:sldMk cId="0" sldId="303"/>
        </pc:sldMkLst>
      </pc:sldChg>
      <pc:sldChg chg="del">
        <pc:chgData name="Nguyen Quynh Anh" userId="e994623f0e761c09" providerId="LiveId" clId="{559942DD-D570-49F6-A75C-D5DA2A75CBA1}" dt="2023-06-27T14:09:36.596" v="1687" actId="47"/>
        <pc:sldMkLst>
          <pc:docMk/>
          <pc:sldMk cId="0" sldId="304"/>
        </pc:sldMkLst>
      </pc:sldChg>
      <pc:sldChg chg="del">
        <pc:chgData name="Nguyen Quynh Anh" userId="e994623f0e761c09" providerId="LiveId" clId="{559942DD-D570-49F6-A75C-D5DA2A75CBA1}" dt="2023-06-27T14:09:36.596" v="1687" actId="47"/>
        <pc:sldMkLst>
          <pc:docMk/>
          <pc:sldMk cId="0" sldId="305"/>
        </pc:sldMkLst>
      </pc:sldChg>
      <pc:sldChg chg="del">
        <pc:chgData name="Nguyen Quynh Anh" userId="e994623f0e761c09" providerId="LiveId" clId="{559942DD-D570-49F6-A75C-D5DA2A75CBA1}" dt="2023-06-27T14:09:36.596" v="1687" actId="47"/>
        <pc:sldMkLst>
          <pc:docMk/>
          <pc:sldMk cId="0" sldId="306"/>
        </pc:sldMkLst>
      </pc:sldChg>
      <pc:sldChg chg="del">
        <pc:chgData name="Nguyen Quynh Anh" userId="e994623f0e761c09" providerId="LiveId" clId="{559942DD-D570-49F6-A75C-D5DA2A75CBA1}" dt="2023-06-27T14:09:36.596" v="1687" actId="47"/>
        <pc:sldMkLst>
          <pc:docMk/>
          <pc:sldMk cId="0" sldId="307"/>
        </pc:sldMkLst>
      </pc:sldChg>
      <pc:sldChg chg="del">
        <pc:chgData name="Nguyen Quynh Anh" userId="e994623f0e761c09" providerId="LiveId" clId="{559942DD-D570-49F6-A75C-D5DA2A75CBA1}" dt="2023-06-27T14:09:36.596" v="1687" actId="47"/>
        <pc:sldMkLst>
          <pc:docMk/>
          <pc:sldMk cId="0" sldId="308"/>
        </pc:sldMkLst>
      </pc:sldChg>
      <pc:sldChg chg="del">
        <pc:chgData name="Nguyen Quynh Anh" userId="e994623f0e761c09" providerId="LiveId" clId="{559942DD-D570-49F6-A75C-D5DA2A75CBA1}" dt="2023-06-27T14:09:36.596" v="1687" actId="47"/>
        <pc:sldMkLst>
          <pc:docMk/>
          <pc:sldMk cId="0" sldId="309"/>
        </pc:sldMkLst>
      </pc:sldChg>
      <pc:sldChg chg="del">
        <pc:chgData name="Nguyen Quynh Anh" userId="e994623f0e761c09" providerId="LiveId" clId="{559942DD-D570-49F6-A75C-D5DA2A75CBA1}" dt="2023-06-27T14:09:36.596" v="1687" actId="47"/>
        <pc:sldMkLst>
          <pc:docMk/>
          <pc:sldMk cId="0" sldId="310"/>
        </pc:sldMkLst>
      </pc:sldChg>
      <pc:sldChg chg="del">
        <pc:chgData name="Nguyen Quynh Anh" userId="e994623f0e761c09" providerId="LiveId" clId="{559942DD-D570-49F6-A75C-D5DA2A75CBA1}" dt="2023-06-27T14:09:36.596" v="1687" actId="47"/>
        <pc:sldMkLst>
          <pc:docMk/>
          <pc:sldMk cId="0" sldId="311"/>
        </pc:sldMkLst>
      </pc:sldChg>
      <pc:sldChg chg="addSp delSp modSp new mod modTransition modAnim">
        <pc:chgData name="Nguyen Quynh Anh" userId="e994623f0e761c09" providerId="LiveId" clId="{559942DD-D570-49F6-A75C-D5DA2A75CBA1}" dt="2023-06-27T14:09:51.196" v="1691"/>
        <pc:sldMkLst>
          <pc:docMk/>
          <pc:sldMk cId="1421646045" sldId="312"/>
        </pc:sldMkLst>
        <pc:spChg chg="del">
          <ac:chgData name="Nguyen Quynh Anh" userId="e994623f0e761c09" providerId="LiveId" clId="{559942DD-D570-49F6-A75C-D5DA2A75CBA1}" dt="2023-06-27T13:41:46.567" v="217" actId="478"/>
          <ac:spMkLst>
            <pc:docMk/>
            <pc:sldMk cId="1421646045" sldId="312"/>
            <ac:spMk id="2" creationId="{EE3A65EF-12E2-B1A7-C4A5-559828BA5B0A}"/>
          </ac:spMkLst>
        </pc:spChg>
        <pc:spChg chg="del">
          <ac:chgData name="Nguyen Quynh Anh" userId="e994623f0e761c09" providerId="LiveId" clId="{559942DD-D570-49F6-A75C-D5DA2A75CBA1}" dt="2023-06-27T13:41:46.567" v="217" actId="478"/>
          <ac:spMkLst>
            <pc:docMk/>
            <pc:sldMk cId="1421646045" sldId="312"/>
            <ac:spMk id="3" creationId="{061922F1-AAFA-6BDC-1C9F-B4FF1710D058}"/>
          </ac:spMkLst>
        </pc:spChg>
        <pc:spChg chg="add mod">
          <ac:chgData name="Nguyen Quynh Anh" userId="e994623f0e761c09" providerId="LiveId" clId="{559942DD-D570-49F6-A75C-D5DA2A75CBA1}" dt="2023-06-27T13:42:54.263" v="469" actId="1076"/>
          <ac:spMkLst>
            <pc:docMk/>
            <pc:sldMk cId="1421646045" sldId="312"/>
            <ac:spMk id="5" creationId="{9BAB00F2-24D5-C84F-B2F0-353F8D69ADFD}"/>
          </ac:spMkLst>
        </pc:spChg>
        <pc:graphicFrameChg chg="add mod modGraphic">
          <ac:chgData name="Nguyen Quynh Anh" userId="e994623f0e761c09" providerId="LiveId" clId="{559942DD-D570-49F6-A75C-D5DA2A75CBA1}" dt="2023-06-27T13:42:52.399" v="468" actId="1076"/>
          <ac:graphicFrameMkLst>
            <pc:docMk/>
            <pc:sldMk cId="1421646045" sldId="312"/>
            <ac:graphicFrameMk id="6" creationId="{36576E63-C7D8-6984-22B9-997977AAB9DA}"/>
          </ac:graphicFrameMkLst>
        </pc:graphicFrameChg>
      </pc:sldChg>
      <pc:sldChg chg="modSp add mod modTransition">
        <pc:chgData name="Nguyen Quynh Anh" userId="e994623f0e761c09" providerId="LiveId" clId="{559942DD-D570-49F6-A75C-D5DA2A75CBA1}" dt="2023-06-27T14:09:51.196" v="1691"/>
        <pc:sldMkLst>
          <pc:docMk/>
          <pc:sldMk cId="3609716588" sldId="313"/>
        </pc:sldMkLst>
        <pc:spChg chg="mod">
          <ac:chgData name="Nguyen Quynh Anh" userId="e994623f0e761c09" providerId="LiveId" clId="{559942DD-D570-49F6-A75C-D5DA2A75CBA1}" dt="2023-06-27T13:43:18.608" v="527" actId="1076"/>
          <ac:spMkLst>
            <pc:docMk/>
            <pc:sldMk cId="3609716588" sldId="313"/>
            <ac:spMk id="502" creationId="{00000000-0000-0000-0000-000000000000}"/>
          </ac:spMkLst>
        </pc:spChg>
      </pc:sldChg>
      <pc:sldChg chg="modSp add mod modTransition">
        <pc:chgData name="Nguyen Quynh Anh" userId="e994623f0e761c09" providerId="LiveId" clId="{559942DD-D570-49F6-A75C-D5DA2A75CBA1}" dt="2023-06-27T14:09:51.196" v="1691"/>
        <pc:sldMkLst>
          <pc:docMk/>
          <pc:sldMk cId="3001854437" sldId="314"/>
        </pc:sldMkLst>
        <pc:spChg chg="mod">
          <ac:chgData name="Nguyen Quynh Anh" userId="e994623f0e761c09" providerId="LiveId" clId="{559942DD-D570-49F6-A75C-D5DA2A75CBA1}" dt="2023-06-27T13:44:28.974" v="650" actId="1076"/>
          <ac:spMkLst>
            <pc:docMk/>
            <pc:sldMk cId="3001854437" sldId="314"/>
            <ac:spMk id="508" creationId="{00000000-0000-0000-0000-000000000000}"/>
          </ac:spMkLst>
        </pc:spChg>
        <pc:spChg chg="mod">
          <ac:chgData name="Nguyen Quynh Anh" userId="e994623f0e761c09" providerId="LiveId" clId="{559942DD-D570-49F6-A75C-D5DA2A75CBA1}" dt="2023-06-27T13:44:33.463" v="656" actId="20577"/>
          <ac:spMkLst>
            <pc:docMk/>
            <pc:sldMk cId="3001854437" sldId="314"/>
            <ac:spMk id="510" creationId="{00000000-0000-0000-0000-000000000000}"/>
          </ac:spMkLst>
        </pc:spChg>
        <pc:picChg chg="mod">
          <ac:chgData name="Nguyen Quynh Anh" userId="e994623f0e761c09" providerId="LiveId" clId="{559942DD-D570-49F6-A75C-D5DA2A75CBA1}" dt="2023-06-27T13:44:30.108" v="651" actId="1076"/>
          <ac:picMkLst>
            <pc:docMk/>
            <pc:sldMk cId="3001854437" sldId="314"/>
            <ac:picMk id="512" creationId="{00000000-0000-0000-0000-000000000000}"/>
          </ac:picMkLst>
        </pc:picChg>
      </pc:sldChg>
      <pc:sldChg chg="modSp add mod modTransition">
        <pc:chgData name="Nguyen Quynh Anh" userId="e994623f0e761c09" providerId="LiveId" clId="{559942DD-D570-49F6-A75C-D5DA2A75CBA1}" dt="2023-06-27T14:09:51.196" v="1691"/>
        <pc:sldMkLst>
          <pc:docMk/>
          <pc:sldMk cId="732139799" sldId="315"/>
        </pc:sldMkLst>
        <pc:spChg chg="mod">
          <ac:chgData name="Nguyen Quynh Anh" userId="e994623f0e761c09" providerId="LiveId" clId="{559942DD-D570-49F6-A75C-D5DA2A75CBA1}" dt="2023-06-27T13:44:55.855" v="760" actId="1076"/>
          <ac:spMkLst>
            <pc:docMk/>
            <pc:sldMk cId="732139799" sldId="315"/>
            <ac:spMk id="508" creationId="{00000000-0000-0000-0000-000000000000}"/>
          </ac:spMkLst>
        </pc:spChg>
        <pc:spChg chg="mod">
          <ac:chgData name="Nguyen Quynh Anh" userId="e994623f0e761c09" providerId="LiveId" clId="{559942DD-D570-49F6-A75C-D5DA2A75CBA1}" dt="2023-06-27T13:44:53.668" v="759" actId="20577"/>
          <ac:spMkLst>
            <pc:docMk/>
            <pc:sldMk cId="732139799" sldId="315"/>
            <ac:spMk id="510" creationId="{00000000-0000-0000-0000-000000000000}"/>
          </ac:spMkLst>
        </pc:spChg>
      </pc:sldChg>
      <pc:sldChg chg="modSp add mod modTransition setBg modAnim">
        <pc:chgData name="Nguyen Quynh Anh" userId="e994623f0e761c09" providerId="LiveId" clId="{559942DD-D570-49F6-A75C-D5DA2A75CBA1}" dt="2023-06-27T14:09:51.196" v="1691"/>
        <pc:sldMkLst>
          <pc:docMk/>
          <pc:sldMk cId="1388371202" sldId="316"/>
        </pc:sldMkLst>
        <pc:spChg chg="mod">
          <ac:chgData name="Nguyen Quynh Anh" userId="e994623f0e761c09" providerId="LiveId" clId="{559942DD-D570-49F6-A75C-D5DA2A75CBA1}" dt="2023-06-27T13:48:10.354" v="801" actId="113"/>
          <ac:spMkLst>
            <pc:docMk/>
            <pc:sldMk cId="1388371202" sldId="316"/>
            <ac:spMk id="6" creationId="{10AD7C6E-111F-3D11-20CF-75FF449DEE8B}"/>
          </ac:spMkLst>
        </pc:spChg>
        <pc:spChg chg="mod">
          <ac:chgData name="Nguyen Quynh Anh" userId="e994623f0e761c09" providerId="LiveId" clId="{559942DD-D570-49F6-A75C-D5DA2A75CBA1}" dt="2023-06-27T13:48:06.979" v="800" actId="113"/>
          <ac:spMkLst>
            <pc:docMk/>
            <pc:sldMk cId="1388371202" sldId="316"/>
            <ac:spMk id="7" creationId="{7108A30A-5FA1-BC15-B9E6-637C0EB3BC11}"/>
          </ac:spMkLst>
        </pc:spChg>
      </pc:sldChg>
      <pc:sldChg chg="modSp add mod modTransition modAnim">
        <pc:chgData name="Nguyen Quynh Anh" userId="e994623f0e761c09" providerId="LiveId" clId="{559942DD-D570-49F6-A75C-D5DA2A75CBA1}" dt="2023-06-27T14:09:51.196" v="1691"/>
        <pc:sldMkLst>
          <pc:docMk/>
          <pc:sldMk cId="3255230735" sldId="317"/>
        </pc:sldMkLst>
        <pc:spChg chg="mod">
          <ac:chgData name="Nguyen Quynh Anh" userId="e994623f0e761c09" providerId="LiveId" clId="{559942DD-D570-49F6-A75C-D5DA2A75CBA1}" dt="2023-06-27T13:48:28.100" v="806" actId="113"/>
          <ac:spMkLst>
            <pc:docMk/>
            <pc:sldMk cId="3255230735" sldId="317"/>
            <ac:spMk id="6" creationId="{10AD7C6E-111F-3D11-20CF-75FF449DEE8B}"/>
          </ac:spMkLst>
        </pc:spChg>
        <pc:spChg chg="mod">
          <ac:chgData name="Nguyen Quynh Anh" userId="e994623f0e761c09" providerId="LiveId" clId="{559942DD-D570-49F6-A75C-D5DA2A75CBA1}" dt="2023-06-27T13:48:24.426" v="805" actId="113"/>
          <ac:spMkLst>
            <pc:docMk/>
            <pc:sldMk cId="3255230735" sldId="317"/>
            <ac:spMk id="7" creationId="{7108A30A-5FA1-BC15-B9E6-637C0EB3BC11}"/>
          </ac:spMkLst>
        </pc:spChg>
      </pc:sldChg>
      <pc:sldChg chg="addSp delSp modSp add mod modTransition delAnim">
        <pc:chgData name="Nguyen Quynh Anh" userId="e994623f0e761c09" providerId="LiveId" clId="{559942DD-D570-49F6-A75C-D5DA2A75CBA1}" dt="2023-06-27T14:09:51.196" v="1691"/>
        <pc:sldMkLst>
          <pc:docMk/>
          <pc:sldMk cId="4015260674" sldId="318"/>
        </pc:sldMkLst>
        <pc:spChg chg="mod">
          <ac:chgData name="Nguyen Quynh Anh" userId="e994623f0e761c09" providerId="LiveId" clId="{559942DD-D570-49F6-A75C-D5DA2A75CBA1}" dt="2023-06-27T13:49:07.098" v="829" actId="20577"/>
          <ac:spMkLst>
            <pc:docMk/>
            <pc:sldMk cId="4015260674" sldId="318"/>
            <ac:spMk id="5" creationId="{F23E3F1C-AE00-9EA4-A91B-3D18F0019B85}"/>
          </ac:spMkLst>
        </pc:spChg>
        <pc:spChg chg="del">
          <ac:chgData name="Nguyen Quynh Anh" userId="e994623f0e761c09" providerId="LiveId" clId="{559942DD-D570-49F6-A75C-D5DA2A75CBA1}" dt="2023-06-27T13:48:56.404" v="812" actId="478"/>
          <ac:spMkLst>
            <pc:docMk/>
            <pc:sldMk cId="4015260674" sldId="318"/>
            <ac:spMk id="6" creationId="{10AD7C6E-111F-3D11-20CF-75FF449DEE8B}"/>
          </ac:spMkLst>
        </pc:spChg>
        <pc:spChg chg="del">
          <ac:chgData name="Nguyen Quynh Anh" userId="e994623f0e761c09" providerId="LiveId" clId="{559942DD-D570-49F6-A75C-D5DA2A75CBA1}" dt="2023-06-27T13:48:56.404" v="812" actId="478"/>
          <ac:spMkLst>
            <pc:docMk/>
            <pc:sldMk cId="4015260674" sldId="318"/>
            <ac:spMk id="7" creationId="{7108A30A-5FA1-BC15-B9E6-637C0EB3BC11}"/>
          </ac:spMkLst>
        </pc:spChg>
        <pc:graphicFrameChg chg="add mod modGraphic">
          <ac:chgData name="Nguyen Quynh Anh" userId="e994623f0e761c09" providerId="LiveId" clId="{559942DD-D570-49F6-A75C-D5DA2A75CBA1}" dt="2023-06-27T13:51:10.763" v="890" actId="1076"/>
          <ac:graphicFrameMkLst>
            <pc:docMk/>
            <pc:sldMk cId="4015260674" sldId="318"/>
            <ac:graphicFrameMk id="2" creationId="{51CD3DC8-96FC-3931-637E-49137F08AA50}"/>
          </ac:graphicFrameMkLst>
        </pc:graphicFrameChg>
      </pc:sldChg>
      <pc:sldChg chg="addSp delSp modSp add mod modTransition">
        <pc:chgData name="Nguyen Quynh Anh" userId="e994623f0e761c09" providerId="LiveId" clId="{559942DD-D570-49F6-A75C-D5DA2A75CBA1}" dt="2023-06-27T14:09:51.196" v="1691"/>
        <pc:sldMkLst>
          <pc:docMk/>
          <pc:sldMk cId="496115274" sldId="319"/>
        </pc:sldMkLst>
        <pc:spChg chg="mod">
          <ac:chgData name="Nguyen Quynh Anh" userId="e994623f0e761c09" providerId="LiveId" clId="{559942DD-D570-49F6-A75C-D5DA2A75CBA1}" dt="2023-06-27T13:51:17.018" v="893" actId="404"/>
          <ac:spMkLst>
            <pc:docMk/>
            <pc:sldMk cId="496115274" sldId="319"/>
            <ac:spMk id="5" creationId="{F23E3F1C-AE00-9EA4-A91B-3D18F0019B85}"/>
          </ac:spMkLst>
        </pc:spChg>
        <pc:graphicFrameChg chg="del">
          <ac:chgData name="Nguyen Quynh Anh" userId="e994623f0e761c09" providerId="LiveId" clId="{559942DD-D570-49F6-A75C-D5DA2A75CBA1}" dt="2023-06-27T13:51:21.712" v="894" actId="478"/>
          <ac:graphicFrameMkLst>
            <pc:docMk/>
            <pc:sldMk cId="496115274" sldId="319"/>
            <ac:graphicFrameMk id="2" creationId="{51CD3DC8-96FC-3931-637E-49137F08AA50}"/>
          </ac:graphicFrameMkLst>
        </pc:graphicFrameChg>
        <pc:graphicFrameChg chg="add mod modGraphic">
          <ac:chgData name="Nguyen Quynh Anh" userId="e994623f0e761c09" providerId="LiveId" clId="{559942DD-D570-49F6-A75C-D5DA2A75CBA1}" dt="2023-06-27T13:53:20.604" v="938"/>
          <ac:graphicFrameMkLst>
            <pc:docMk/>
            <pc:sldMk cId="496115274" sldId="319"/>
            <ac:graphicFrameMk id="3" creationId="{D59D8C27-C4BE-3DD4-1599-F8234477D6F6}"/>
          </ac:graphicFrameMkLst>
        </pc:graphicFrameChg>
      </pc:sldChg>
      <pc:sldChg chg="addSp delSp modSp add mod modTransition">
        <pc:chgData name="Nguyen Quynh Anh" userId="e994623f0e761c09" providerId="LiveId" clId="{559942DD-D570-49F6-A75C-D5DA2A75CBA1}" dt="2023-06-27T14:09:51.196" v="1691"/>
        <pc:sldMkLst>
          <pc:docMk/>
          <pc:sldMk cId="1074321964" sldId="320"/>
        </pc:sldMkLst>
        <pc:graphicFrameChg chg="add mod modGraphic">
          <ac:chgData name="Nguyen Quynh Anh" userId="e994623f0e761c09" providerId="LiveId" clId="{559942DD-D570-49F6-A75C-D5DA2A75CBA1}" dt="2023-06-27T13:55:25.592" v="983" actId="1076"/>
          <ac:graphicFrameMkLst>
            <pc:docMk/>
            <pc:sldMk cId="1074321964" sldId="320"/>
            <ac:graphicFrameMk id="2" creationId="{43E536BB-50A8-501F-FF5C-CEBE198460CA}"/>
          </ac:graphicFrameMkLst>
        </pc:graphicFrameChg>
        <pc:graphicFrameChg chg="del">
          <ac:chgData name="Nguyen Quynh Anh" userId="e994623f0e761c09" providerId="LiveId" clId="{559942DD-D570-49F6-A75C-D5DA2A75CBA1}" dt="2023-06-27T13:53:56.475" v="948" actId="478"/>
          <ac:graphicFrameMkLst>
            <pc:docMk/>
            <pc:sldMk cId="1074321964" sldId="320"/>
            <ac:graphicFrameMk id="3" creationId="{D59D8C27-C4BE-3DD4-1599-F8234477D6F6}"/>
          </ac:graphicFrameMkLst>
        </pc:graphicFrameChg>
      </pc:sldChg>
      <pc:sldChg chg="add del">
        <pc:chgData name="Nguyen Quynh Anh" userId="e994623f0e761c09" providerId="LiveId" clId="{559942DD-D570-49F6-A75C-D5DA2A75CBA1}" dt="2023-06-27T13:53:30.839" v="940" actId="47"/>
        <pc:sldMkLst>
          <pc:docMk/>
          <pc:sldMk cId="2907687838" sldId="320"/>
        </pc:sldMkLst>
      </pc:sldChg>
      <pc:sldChg chg="addSp delSp modSp add mod modTransition">
        <pc:chgData name="Nguyen Quynh Anh" userId="e994623f0e761c09" providerId="LiveId" clId="{559942DD-D570-49F6-A75C-D5DA2A75CBA1}" dt="2023-06-27T14:09:51.196" v="1691"/>
        <pc:sldMkLst>
          <pc:docMk/>
          <pc:sldMk cId="226678642" sldId="321"/>
        </pc:sldMkLst>
        <pc:graphicFrameChg chg="del">
          <ac:chgData name="Nguyen Quynh Anh" userId="e994623f0e761c09" providerId="LiveId" clId="{559942DD-D570-49F6-A75C-D5DA2A75CBA1}" dt="2023-06-27T13:55:31.628" v="985" actId="478"/>
          <ac:graphicFrameMkLst>
            <pc:docMk/>
            <pc:sldMk cId="226678642" sldId="321"/>
            <ac:graphicFrameMk id="2" creationId="{43E536BB-50A8-501F-FF5C-CEBE198460CA}"/>
          </ac:graphicFrameMkLst>
        </pc:graphicFrameChg>
        <pc:graphicFrameChg chg="add mod modGraphic">
          <ac:chgData name="Nguyen Quynh Anh" userId="e994623f0e761c09" providerId="LiveId" clId="{559942DD-D570-49F6-A75C-D5DA2A75CBA1}" dt="2023-06-27T13:56:27.675" v="1008" actId="1076"/>
          <ac:graphicFrameMkLst>
            <pc:docMk/>
            <pc:sldMk cId="226678642" sldId="321"/>
            <ac:graphicFrameMk id="3" creationId="{BFE29104-ACBA-3115-E32A-19BB3B15F199}"/>
          </ac:graphicFrameMkLst>
        </pc:graphicFrameChg>
      </pc:sldChg>
      <pc:sldChg chg="add del">
        <pc:chgData name="Nguyen Quynh Anh" userId="e994623f0e761c09" providerId="LiveId" clId="{559942DD-D570-49F6-A75C-D5DA2A75CBA1}" dt="2023-06-27T13:53:31.746" v="941" actId="47"/>
        <pc:sldMkLst>
          <pc:docMk/>
          <pc:sldMk cId="3218547786" sldId="321"/>
        </pc:sldMkLst>
      </pc:sldChg>
      <pc:sldChg chg="add del">
        <pc:chgData name="Nguyen Quynh Anh" userId="e994623f0e761c09" providerId="LiveId" clId="{559942DD-D570-49F6-A75C-D5DA2A75CBA1}" dt="2023-06-27T13:53:32.766" v="942" actId="47"/>
        <pc:sldMkLst>
          <pc:docMk/>
          <pc:sldMk cId="692840219" sldId="322"/>
        </pc:sldMkLst>
      </pc:sldChg>
      <pc:sldChg chg="addSp delSp modSp add mod modTransition">
        <pc:chgData name="Nguyen Quynh Anh" userId="e994623f0e761c09" providerId="LiveId" clId="{559942DD-D570-49F6-A75C-D5DA2A75CBA1}" dt="2023-06-27T14:09:51.196" v="1691"/>
        <pc:sldMkLst>
          <pc:docMk/>
          <pc:sldMk cId="1753121313" sldId="322"/>
        </pc:sldMkLst>
        <pc:graphicFrameChg chg="add mod modGraphic">
          <ac:chgData name="Nguyen Quynh Anh" userId="e994623f0e761c09" providerId="LiveId" clId="{559942DD-D570-49F6-A75C-D5DA2A75CBA1}" dt="2023-06-27T13:57:49.418" v="1040" actId="14100"/>
          <ac:graphicFrameMkLst>
            <pc:docMk/>
            <pc:sldMk cId="1753121313" sldId="322"/>
            <ac:graphicFrameMk id="2" creationId="{E8E78CB2-0418-8AFF-D757-20AB3FB12BB4}"/>
          </ac:graphicFrameMkLst>
        </pc:graphicFrameChg>
        <pc:graphicFrameChg chg="del modGraphic">
          <ac:chgData name="Nguyen Quynh Anh" userId="e994623f0e761c09" providerId="LiveId" clId="{559942DD-D570-49F6-A75C-D5DA2A75CBA1}" dt="2023-06-27T13:56:34.710" v="1011" actId="478"/>
          <ac:graphicFrameMkLst>
            <pc:docMk/>
            <pc:sldMk cId="1753121313" sldId="322"/>
            <ac:graphicFrameMk id="3" creationId="{BFE29104-ACBA-3115-E32A-19BB3B15F199}"/>
          </ac:graphicFrameMkLst>
        </pc:graphicFrameChg>
      </pc:sldChg>
      <pc:sldChg chg="add del">
        <pc:chgData name="Nguyen Quynh Anh" userId="e994623f0e761c09" providerId="LiveId" clId="{559942DD-D570-49F6-A75C-D5DA2A75CBA1}" dt="2023-06-27T13:53:33.699" v="943" actId="47"/>
        <pc:sldMkLst>
          <pc:docMk/>
          <pc:sldMk cId="1307320309" sldId="323"/>
        </pc:sldMkLst>
      </pc:sldChg>
      <pc:sldChg chg="addSp delSp modSp add mod modTransition delAnim modAnim">
        <pc:chgData name="Nguyen Quynh Anh" userId="e994623f0e761c09" providerId="LiveId" clId="{559942DD-D570-49F6-A75C-D5DA2A75CBA1}" dt="2023-06-27T14:09:51.196" v="1691"/>
        <pc:sldMkLst>
          <pc:docMk/>
          <pc:sldMk cId="4067034031" sldId="323"/>
        </pc:sldMkLst>
        <pc:spChg chg="add del mod">
          <ac:chgData name="Nguyen Quynh Anh" userId="e994623f0e761c09" providerId="LiveId" clId="{559942DD-D570-49F6-A75C-D5DA2A75CBA1}" dt="2023-06-27T13:59:47.577" v="1140" actId="478"/>
          <ac:spMkLst>
            <pc:docMk/>
            <pc:sldMk cId="4067034031" sldId="323"/>
            <ac:spMk id="3" creationId="{D38E88E2-BDFE-8CB0-0603-04EAAF26B347}"/>
          </ac:spMkLst>
        </pc:spChg>
        <pc:spChg chg="mod">
          <ac:chgData name="Nguyen Quynh Anh" userId="e994623f0e761c09" providerId="LiveId" clId="{559942DD-D570-49F6-A75C-D5DA2A75CBA1}" dt="2023-06-27T13:59:42.722" v="1138" actId="20577"/>
          <ac:spMkLst>
            <pc:docMk/>
            <pc:sldMk cId="4067034031" sldId="323"/>
            <ac:spMk id="5" creationId="{16CF12EC-FDAC-51F1-C6FA-F99485207F29}"/>
          </ac:spMkLst>
        </pc:spChg>
        <pc:spChg chg="add del mod">
          <ac:chgData name="Nguyen Quynh Anh" userId="e994623f0e761c09" providerId="LiveId" clId="{559942DD-D570-49F6-A75C-D5DA2A75CBA1}" dt="2023-06-27T13:59:47.577" v="1140" actId="478"/>
          <ac:spMkLst>
            <pc:docMk/>
            <pc:sldMk cId="4067034031" sldId="323"/>
            <ac:spMk id="6" creationId="{71E14D4D-5EDC-D425-A670-6203C178265F}"/>
          </ac:spMkLst>
        </pc:spChg>
        <pc:spChg chg="add mod">
          <ac:chgData name="Nguyen Quynh Anh" userId="e994623f0e761c09" providerId="LiveId" clId="{559942DD-D570-49F6-A75C-D5DA2A75CBA1}" dt="2023-06-27T14:01:48.582" v="1184" actId="403"/>
          <ac:spMkLst>
            <pc:docMk/>
            <pc:sldMk cId="4067034031" sldId="323"/>
            <ac:spMk id="7" creationId="{D284027E-CDD5-F893-397B-38844C25518D}"/>
          </ac:spMkLst>
        </pc:spChg>
        <pc:spChg chg="add mod">
          <ac:chgData name="Nguyen Quynh Anh" userId="e994623f0e761c09" providerId="LiveId" clId="{559942DD-D570-49F6-A75C-D5DA2A75CBA1}" dt="2023-06-27T14:01:50.487" v="1185" actId="403"/>
          <ac:spMkLst>
            <pc:docMk/>
            <pc:sldMk cId="4067034031" sldId="323"/>
            <ac:spMk id="8" creationId="{85991C26-0D4F-4414-EE08-84D2AD96ADFE}"/>
          </ac:spMkLst>
        </pc:spChg>
        <pc:spChg chg="add mod">
          <ac:chgData name="Nguyen Quynh Anh" userId="e994623f0e761c09" providerId="LiveId" clId="{559942DD-D570-49F6-A75C-D5DA2A75CBA1}" dt="2023-06-27T14:01:52.362" v="1186" actId="403"/>
          <ac:spMkLst>
            <pc:docMk/>
            <pc:sldMk cId="4067034031" sldId="323"/>
            <ac:spMk id="9" creationId="{9A13942C-92A5-F6DA-1E25-C0195CEBC46E}"/>
          </ac:spMkLst>
        </pc:spChg>
        <pc:spChg chg="add mod">
          <ac:chgData name="Nguyen Quynh Anh" userId="e994623f0e761c09" providerId="LiveId" clId="{559942DD-D570-49F6-A75C-D5DA2A75CBA1}" dt="2023-06-27T14:00:11.768" v="1149" actId="14100"/>
          <ac:spMkLst>
            <pc:docMk/>
            <pc:sldMk cId="4067034031" sldId="323"/>
            <ac:spMk id="11" creationId="{C531FF57-2CB8-8BFC-5606-96E0D52623F7}"/>
          </ac:spMkLst>
        </pc:spChg>
        <pc:spChg chg="add mod">
          <ac:chgData name="Nguyen Quynh Anh" userId="e994623f0e761c09" providerId="LiveId" clId="{559942DD-D570-49F6-A75C-D5DA2A75CBA1}" dt="2023-06-27T14:00:28.195" v="1156" actId="1076"/>
          <ac:spMkLst>
            <pc:docMk/>
            <pc:sldMk cId="4067034031" sldId="323"/>
            <ac:spMk id="13" creationId="{05853C3C-50CA-F189-9102-18479551CCD4}"/>
          </ac:spMkLst>
        </pc:spChg>
        <pc:spChg chg="add mod">
          <ac:chgData name="Nguyen Quynh Anh" userId="e994623f0e761c09" providerId="LiveId" clId="{559942DD-D570-49F6-A75C-D5DA2A75CBA1}" dt="2023-06-27T14:00:33.689" v="1158" actId="1076"/>
          <ac:spMkLst>
            <pc:docMk/>
            <pc:sldMk cId="4067034031" sldId="323"/>
            <ac:spMk id="15" creationId="{054F97D7-D392-F717-669E-87FF823F13ED}"/>
          </ac:spMkLst>
        </pc:spChg>
        <pc:spChg chg="del">
          <ac:chgData name="Nguyen Quynh Anh" userId="e994623f0e761c09" providerId="LiveId" clId="{559942DD-D570-49F6-A75C-D5DA2A75CBA1}" dt="2023-06-27T13:59:46.082" v="1139" actId="478"/>
          <ac:spMkLst>
            <pc:docMk/>
            <pc:sldMk cId="4067034031" sldId="323"/>
            <ac:spMk id="519" creationId="{00000000-0000-0000-0000-000000000000}"/>
          </ac:spMkLst>
        </pc:spChg>
        <pc:spChg chg="del">
          <ac:chgData name="Nguyen Quynh Anh" userId="e994623f0e761c09" providerId="LiveId" clId="{559942DD-D570-49F6-A75C-D5DA2A75CBA1}" dt="2023-06-27T13:59:46.082" v="1139" actId="478"/>
          <ac:spMkLst>
            <pc:docMk/>
            <pc:sldMk cId="4067034031" sldId="323"/>
            <ac:spMk id="520" creationId="{00000000-0000-0000-0000-000000000000}"/>
          </ac:spMkLst>
        </pc:spChg>
      </pc:sldChg>
      <pc:sldChg chg="addSp delSp modSp new mod modTransition modAnim">
        <pc:chgData name="Nguyen Quynh Anh" userId="e994623f0e761c09" providerId="LiveId" clId="{559942DD-D570-49F6-A75C-D5DA2A75CBA1}" dt="2023-06-27T14:09:51.196" v="1691"/>
        <pc:sldMkLst>
          <pc:docMk/>
          <pc:sldMk cId="1830097924" sldId="324"/>
        </pc:sldMkLst>
        <pc:spChg chg="del">
          <ac:chgData name="Nguyen Quynh Anh" userId="e994623f0e761c09" providerId="LiveId" clId="{559942DD-D570-49F6-A75C-D5DA2A75CBA1}" dt="2023-06-27T14:02:18.486" v="1193" actId="478"/>
          <ac:spMkLst>
            <pc:docMk/>
            <pc:sldMk cId="1830097924" sldId="324"/>
            <ac:spMk id="2" creationId="{D201A048-0267-A39D-A7A9-821F180B358F}"/>
          </ac:spMkLst>
        </pc:spChg>
        <pc:spChg chg="del">
          <ac:chgData name="Nguyen Quynh Anh" userId="e994623f0e761c09" providerId="LiveId" clId="{559942DD-D570-49F6-A75C-D5DA2A75CBA1}" dt="2023-06-27T14:02:18.486" v="1193" actId="478"/>
          <ac:spMkLst>
            <pc:docMk/>
            <pc:sldMk cId="1830097924" sldId="324"/>
            <ac:spMk id="3" creationId="{643530F6-745B-66E5-B8F2-6DA4CB807669}"/>
          </ac:spMkLst>
        </pc:spChg>
        <pc:spChg chg="del">
          <ac:chgData name="Nguyen Quynh Anh" userId="e994623f0e761c09" providerId="LiveId" clId="{559942DD-D570-49F6-A75C-D5DA2A75CBA1}" dt="2023-06-27T14:02:18.486" v="1193" actId="478"/>
          <ac:spMkLst>
            <pc:docMk/>
            <pc:sldMk cId="1830097924" sldId="324"/>
            <ac:spMk id="4" creationId="{A4FD07BC-84DA-E17E-5DB4-B28C705A4F54}"/>
          </ac:spMkLst>
        </pc:spChg>
        <pc:spChg chg="add del">
          <ac:chgData name="Nguyen Quynh Anh" userId="e994623f0e761c09" providerId="LiveId" clId="{559942DD-D570-49F6-A75C-D5DA2A75CBA1}" dt="2023-06-27T14:02:25.105" v="1195" actId="22"/>
          <ac:spMkLst>
            <pc:docMk/>
            <pc:sldMk cId="1830097924" sldId="324"/>
            <ac:spMk id="6" creationId="{5FFBD08A-0AF3-E364-EA3E-8E60B1B86236}"/>
          </ac:spMkLst>
        </pc:spChg>
        <pc:spChg chg="add mod">
          <ac:chgData name="Nguyen Quynh Anh" userId="e994623f0e761c09" providerId="LiveId" clId="{559942DD-D570-49F6-A75C-D5DA2A75CBA1}" dt="2023-06-27T14:02:30.132" v="1198" actId="14100"/>
          <ac:spMkLst>
            <pc:docMk/>
            <pc:sldMk cId="1830097924" sldId="324"/>
            <ac:spMk id="8" creationId="{0D47CB76-4CA5-4DFF-DD51-AE4041646985}"/>
          </ac:spMkLst>
        </pc:spChg>
        <pc:graphicFrameChg chg="add mod modGraphic">
          <ac:chgData name="Nguyen Quynh Anh" userId="e994623f0e761c09" providerId="LiveId" clId="{559942DD-D570-49F6-A75C-D5DA2A75CBA1}" dt="2023-06-27T14:03:37.702" v="1230" actId="1076"/>
          <ac:graphicFrameMkLst>
            <pc:docMk/>
            <pc:sldMk cId="1830097924" sldId="324"/>
            <ac:graphicFrameMk id="9" creationId="{6E902F4C-31B4-E4BD-448F-0B23C882D988}"/>
          </ac:graphicFrameMkLst>
        </pc:graphicFrameChg>
      </pc:sldChg>
      <pc:sldChg chg="modSp add del mod">
        <pc:chgData name="Nguyen Quynh Anh" userId="e994623f0e761c09" providerId="LiveId" clId="{559942DD-D570-49F6-A75C-D5DA2A75CBA1}" dt="2023-06-27T13:53:52.950" v="946" actId="47"/>
        <pc:sldMkLst>
          <pc:docMk/>
          <pc:sldMk cId="2869697929" sldId="324"/>
        </pc:sldMkLst>
        <pc:graphicFrameChg chg="mod modGraphic">
          <ac:chgData name="Nguyen Quynh Anh" userId="e994623f0e761c09" providerId="LiveId" clId="{559942DD-D570-49F6-A75C-D5DA2A75CBA1}" dt="2023-06-27T13:53:46.584" v="945"/>
          <ac:graphicFrameMkLst>
            <pc:docMk/>
            <pc:sldMk cId="2869697929" sldId="324"/>
            <ac:graphicFrameMk id="3" creationId="{D59D8C27-C4BE-3DD4-1599-F8234477D6F6}"/>
          </ac:graphicFrameMkLst>
        </pc:graphicFrameChg>
      </pc:sldChg>
      <pc:sldChg chg="addSp delSp modSp new mod modTransition modAnim">
        <pc:chgData name="Nguyen Quynh Anh" userId="e994623f0e761c09" providerId="LiveId" clId="{559942DD-D570-49F6-A75C-D5DA2A75CBA1}" dt="2023-06-27T14:09:51.196" v="1691"/>
        <pc:sldMkLst>
          <pc:docMk/>
          <pc:sldMk cId="3113221092" sldId="325"/>
        </pc:sldMkLst>
        <pc:spChg chg="del">
          <ac:chgData name="Nguyen Quynh Anh" userId="e994623f0e761c09" providerId="LiveId" clId="{559942DD-D570-49F6-A75C-D5DA2A75CBA1}" dt="2023-06-27T14:06:17.603" v="1535" actId="478"/>
          <ac:spMkLst>
            <pc:docMk/>
            <pc:sldMk cId="3113221092" sldId="325"/>
            <ac:spMk id="2" creationId="{1C9A664F-4DB4-9865-2113-55144D9324BD}"/>
          </ac:spMkLst>
        </pc:spChg>
        <pc:spChg chg="add mod">
          <ac:chgData name="Nguyen Quynh Anh" userId="e994623f0e761c09" providerId="LiveId" clId="{559942DD-D570-49F6-A75C-D5DA2A75CBA1}" dt="2023-06-27T14:06:21.560" v="1537" actId="1076"/>
          <ac:spMkLst>
            <pc:docMk/>
            <pc:sldMk cId="3113221092" sldId="325"/>
            <ac:spMk id="3" creationId="{FD643561-4B24-EA3A-6307-388613C6861C}"/>
          </ac:spMkLst>
        </pc:spChg>
        <pc:spChg chg="add mod">
          <ac:chgData name="Nguyen Quynh Anh" userId="e994623f0e761c09" providerId="LiveId" clId="{559942DD-D570-49F6-A75C-D5DA2A75CBA1}" dt="2023-06-27T14:07:34.631" v="1660" actId="1076"/>
          <ac:spMkLst>
            <pc:docMk/>
            <pc:sldMk cId="3113221092" sldId="325"/>
            <ac:spMk id="4" creationId="{85E29BD8-C836-004C-8BB9-082D28C1FAF3}"/>
          </ac:spMkLst>
        </pc:spChg>
        <pc:spChg chg="add mod">
          <ac:chgData name="Nguyen Quynh Anh" userId="e994623f0e761c09" providerId="LiveId" clId="{559942DD-D570-49F6-A75C-D5DA2A75CBA1}" dt="2023-06-27T14:08:01.146" v="1669" actId="1076"/>
          <ac:spMkLst>
            <pc:docMk/>
            <pc:sldMk cId="3113221092" sldId="325"/>
            <ac:spMk id="5" creationId="{AA8E7466-4DA4-8C92-507C-6091FE6FED58}"/>
          </ac:spMkLst>
        </pc:spChg>
        <pc:spChg chg="add del mod">
          <ac:chgData name="Nguyen Quynh Anh" userId="e994623f0e761c09" providerId="LiveId" clId="{559942DD-D570-49F6-A75C-D5DA2A75CBA1}" dt="2023-06-27T14:07:58.474" v="1668" actId="478"/>
          <ac:spMkLst>
            <pc:docMk/>
            <pc:sldMk cId="3113221092" sldId="325"/>
            <ac:spMk id="6" creationId="{50D9ED87-7940-68C5-9E76-5175EC212DF8}"/>
          </ac:spMkLst>
        </pc:spChg>
        <pc:spChg chg="add del mod">
          <ac:chgData name="Nguyen Quynh Anh" userId="e994623f0e761c09" providerId="LiveId" clId="{559942DD-D570-49F6-A75C-D5DA2A75CBA1}" dt="2023-06-27T14:07:58.474" v="1668" actId="478"/>
          <ac:spMkLst>
            <pc:docMk/>
            <pc:sldMk cId="3113221092" sldId="325"/>
            <ac:spMk id="7" creationId="{31CB1B47-B494-9ED0-D65D-6EDD248FE7A4}"/>
          </ac:spMkLst>
        </pc:spChg>
        <pc:spChg chg="add mod">
          <ac:chgData name="Nguyen Quynh Anh" userId="e994623f0e761c09" providerId="LiveId" clId="{559942DD-D570-49F6-A75C-D5DA2A75CBA1}" dt="2023-06-27T14:07:32.722" v="1659" actId="1076"/>
          <ac:spMkLst>
            <pc:docMk/>
            <pc:sldMk cId="3113221092" sldId="325"/>
            <ac:spMk id="9" creationId="{F9809736-4087-71F2-6C6B-8992FA9C13E7}"/>
          </ac:spMkLst>
        </pc:spChg>
        <pc:spChg chg="add mod">
          <ac:chgData name="Nguyen Quynh Anh" userId="e994623f0e761c09" providerId="LiveId" clId="{559942DD-D570-49F6-A75C-D5DA2A75CBA1}" dt="2023-06-27T14:08:01.146" v="1669" actId="1076"/>
          <ac:spMkLst>
            <pc:docMk/>
            <pc:sldMk cId="3113221092" sldId="325"/>
            <ac:spMk id="11" creationId="{BE5B626C-727A-9C51-CD12-4E7CB2FD818A}"/>
          </ac:spMkLst>
        </pc:spChg>
      </pc:sldChg>
      <pc:sldChg chg="addSp delSp modSp add mod modTransition modAnim">
        <pc:chgData name="Nguyen Quynh Anh" userId="e994623f0e761c09" providerId="LiveId" clId="{559942DD-D570-49F6-A75C-D5DA2A75CBA1}" dt="2023-06-27T14:09:51.196" v="1691"/>
        <pc:sldMkLst>
          <pc:docMk/>
          <pc:sldMk cId="1529753251" sldId="326"/>
        </pc:sldMkLst>
        <pc:spChg chg="del">
          <ac:chgData name="Nguyen Quynh Anh" userId="e994623f0e761c09" providerId="LiveId" clId="{559942DD-D570-49F6-A75C-D5DA2A75CBA1}" dt="2023-06-27T14:08:04.684" v="1670" actId="478"/>
          <ac:spMkLst>
            <pc:docMk/>
            <pc:sldMk cId="1529753251" sldId="326"/>
            <ac:spMk id="4" creationId="{85E29BD8-C836-004C-8BB9-082D28C1FAF3}"/>
          </ac:spMkLst>
        </pc:spChg>
        <pc:spChg chg="del">
          <ac:chgData name="Nguyen Quynh Anh" userId="e994623f0e761c09" providerId="LiveId" clId="{559942DD-D570-49F6-A75C-D5DA2A75CBA1}" dt="2023-06-27T14:08:04.684" v="1670" actId="478"/>
          <ac:spMkLst>
            <pc:docMk/>
            <pc:sldMk cId="1529753251" sldId="326"/>
            <ac:spMk id="5" creationId="{AA8E7466-4DA4-8C92-507C-6091FE6FED58}"/>
          </ac:spMkLst>
        </pc:spChg>
        <pc:spChg chg="mod">
          <ac:chgData name="Nguyen Quynh Anh" userId="e994623f0e761c09" providerId="LiveId" clId="{559942DD-D570-49F6-A75C-D5DA2A75CBA1}" dt="2023-06-27T14:08:30.563" v="1682" actId="1076"/>
          <ac:spMkLst>
            <pc:docMk/>
            <pc:sldMk cId="1529753251" sldId="326"/>
            <ac:spMk id="6" creationId="{50D9ED87-7940-68C5-9E76-5175EC212DF8}"/>
          </ac:spMkLst>
        </pc:spChg>
        <pc:spChg chg="mod">
          <ac:chgData name="Nguyen Quynh Anh" userId="e994623f0e761c09" providerId="LiveId" clId="{559942DD-D570-49F6-A75C-D5DA2A75CBA1}" dt="2023-06-27T14:08:28.687" v="1681" actId="1076"/>
          <ac:spMkLst>
            <pc:docMk/>
            <pc:sldMk cId="1529753251" sldId="326"/>
            <ac:spMk id="7" creationId="{31CB1B47-B494-9ED0-D65D-6EDD248FE7A4}"/>
          </ac:spMkLst>
        </pc:spChg>
        <pc:spChg chg="add mod">
          <ac:chgData name="Nguyen Quynh Anh" userId="e994623f0e761c09" providerId="LiveId" clId="{559942DD-D570-49F6-A75C-D5DA2A75CBA1}" dt="2023-06-27T14:08:13.821" v="1674" actId="14100"/>
          <ac:spMkLst>
            <pc:docMk/>
            <pc:sldMk cId="1529753251" sldId="326"/>
            <ac:spMk id="8" creationId="{9B04B38C-6719-20F2-3215-45F7B347674A}"/>
          </ac:spMkLst>
        </pc:spChg>
        <pc:spChg chg="del">
          <ac:chgData name="Nguyen Quynh Anh" userId="e994623f0e761c09" providerId="LiveId" clId="{559942DD-D570-49F6-A75C-D5DA2A75CBA1}" dt="2023-06-27T14:08:04.684" v="1670" actId="478"/>
          <ac:spMkLst>
            <pc:docMk/>
            <pc:sldMk cId="1529753251" sldId="326"/>
            <ac:spMk id="9" creationId="{F9809736-4087-71F2-6C6B-8992FA9C13E7}"/>
          </ac:spMkLst>
        </pc:spChg>
        <pc:spChg chg="del">
          <ac:chgData name="Nguyen Quynh Anh" userId="e994623f0e761c09" providerId="LiveId" clId="{559942DD-D570-49F6-A75C-D5DA2A75CBA1}" dt="2023-06-27T14:08:04.684" v="1670" actId="478"/>
          <ac:spMkLst>
            <pc:docMk/>
            <pc:sldMk cId="1529753251" sldId="326"/>
            <ac:spMk id="11" creationId="{BE5B626C-727A-9C51-CD12-4E7CB2FD818A}"/>
          </ac:spMkLst>
        </pc:spChg>
        <pc:spChg chg="add mod">
          <ac:chgData name="Nguyen Quynh Anh" userId="e994623f0e761c09" providerId="LiveId" clId="{559942DD-D570-49F6-A75C-D5DA2A75CBA1}" dt="2023-06-27T14:08:26.907" v="1680" actId="1076"/>
          <ac:spMkLst>
            <pc:docMk/>
            <pc:sldMk cId="1529753251" sldId="326"/>
            <ac:spMk id="12" creationId="{90A7F21C-5F6C-3E58-12F8-812B3D079E4E}"/>
          </ac:spMkLst>
        </pc:spChg>
      </pc:sldChg>
      <pc:sldMasterChg chg="delSldLayout">
        <pc:chgData name="Nguyen Quynh Anh" userId="e994623f0e761c09" providerId="LiveId" clId="{559942DD-D570-49F6-A75C-D5DA2A75CBA1}" dt="2023-06-27T14:09:46.587" v="1690" actId="47"/>
        <pc:sldMasterMkLst>
          <pc:docMk/>
          <pc:sldMasterMk cId="0" sldId="2147483686"/>
        </pc:sldMasterMkLst>
        <pc:sldLayoutChg chg="del">
          <pc:chgData name="Nguyen Quynh Anh" userId="e994623f0e761c09" providerId="LiveId" clId="{559942DD-D570-49F6-A75C-D5DA2A75CBA1}" dt="2023-06-27T14:09:41.745" v="1688" actId="47"/>
          <pc:sldLayoutMkLst>
            <pc:docMk/>
            <pc:sldMasterMk cId="0" sldId="2147483686"/>
            <pc:sldLayoutMk cId="0" sldId="2147483650"/>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54"/>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56"/>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57"/>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60"/>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61"/>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62"/>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63"/>
          </pc:sldLayoutMkLst>
        </pc:sldLayoutChg>
        <pc:sldLayoutChg chg="del">
          <pc:chgData name="Nguyen Quynh Anh" userId="e994623f0e761c09" providerId="LiveId" clId="{559942DD-D570-49F6-A75C-D5DA2A75CBA1}" dt="2023-06-27T14:09:44.903" v="1689" actId="47"/>
          <pc:sldLayoutMkLst>
            <pc:docMk/>
            <pc:sldMasterMk cId="0" sldId="2147483686"/>
            <pc:sldLayoutMk cId="0" sldId="2147483664"/>
          </pc:sldLayoutMkLst>
        </pc:sldLayoutChg>
        <pc:sldLayoutChg chg="del">
          <pc:chgData name="Nguyen Quynh Anh" userId="e994623f0e761c09" providerId="LiveId" clId="{559942DD-D570-49F6-A75C-D5DA2A75CBA1}" dt="2023-06-27T14:09:44.903" v="1689" actId="47"/>
          <pc:sldLayoutMkLst>
            <pc:docMk/>
            <pc:sldMasterMk cId="0" sldId="2147483686"/>
            <pc:sldLayoutMk cId="0" sldId="2147483665"/>
          </pc:sldLayoutMkLst>
        </pc:sldLayoutChg>
        <pc:sldLayoutChg chg="del">
          <pc:chgData name="Nguyen Quynh Anh" userId="e994623f0e761c09" providerId="LiveId" clId="{559942DD-D570-49F6-A75C-D5DA2A75CBA1}" dt="2023-06-27T14:09:46.587" v="1690" actId="47"/>
          <pc:sldLayoutMkLst>
            <pc:docMk/>
            <pc:sldMasterMk cId="0" sldId="2147483686"/>
            <pc:sldLayoutMk cId="0" sldId="2147483666"/>
          </pc:sldLayoutMkLst>
        </pc:sldLayoutChg>
        <pc:sldLayoutChg chg="del">
          <pc:chgData name="Nguyen Quynh Anh" userId="e994623f0e761c09" providerId="LiveId" clId="{559942DD-D570-49F6-A75C-D5DA2A75CBA1}" dt="2023-06-27T14:09:44.903" v="1689" actId="47"/>
          <pc:sldLayoutMkLst>
            <pc:docMk/>
            <pc:sldMasterMk cId="0" sldId="2147483686"/>
            <pc:sldLayoutMk cId="0" sldId="2147483667"/>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68"/>
          </pc:sldLayoutMkLst>
        </pc:sldLayoutChg>
        <pc:sldLayoutChg chg="del">
          <pc:chgData name="Nguyen Quynh Anh" userId="e994623f0e761c09" providerId="LiveId" clId="{559942DD-D570-49F6-A75C-D5DA2A75CBA1}" dt="2023-06-27T14:09:44.903" v="1689" actId="47"/>
          <pc:sldLayoutMkLst>
            <pc:docMk/>
            <pc:sldMasterMk cId="0" sldId="2147483686"/>
            <pc:sldLayoutMk cId="0" sldId="2147483669"/>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70"/>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71"/>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72"/>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73"/>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74"/>
          </pc:sldLayoutMkLst>
        </pc:sldLayoutChg>
        <pc:sldLayoutChg chg="del">
          <pc:chgData name="Nguyen Quynh Anh" userId="e994623f0e761c09" providerId="LiveId" clId="{559942DD-D570-49F6-A75C-D5DA2A75CBA1}" dt="2023-06-27T14:09:44.903" v="1689" actId="47"/>
          <pc:sldLayoutMkLst>
            <pc:docMk/>
            <pc:sldMasterMk cId="0" sldId="2147483686"/>
            <pc:sldLayoutMk cId="0" sldId="2147483675"/>
          </pc:sldLayoutMkLst>
        </pc:sldLayoutChg>
        <pc:sldLayoutChg chg="del">
          <pc:chgData name="Nguyen Quynh Anh" userId="e994623f0e761c09" providerId="LiveId" clId="{559942DD-D570-49F6-A75C-D5DA2A75CBA1}" dt="2023-06-27T14:09:44.903" v="1689" actId="47"/>
          <pc:sldLayoutMkLst>
            <pc:docMk/>
            <pc:sldMasterMk cId="0" sldId="2147483686"/>
            <pc:sldLayoutMk cId="0" sldId="2147483676"/>
          </pc:sldLayoutMkLst>
        </pc:sldLayoutChg>
        <pc:sldLayoutChg chg="del">
          <pc:chgData name="Nguyen Quynh Anh" userId="e994623f0e761c09" providerId="LiveId" clId="{559942DD-D570-49F6-A75C-D5DA2A75CBA1}" dt="2023-06-27T14:09:44.903" v="1689" actId="47"/>
          <pc:sldLayoutMkLst>
            <pc:docMk/>
            <pc:sldMasterMk cId="0" sldId="2147483686"/>
            <pc:sldLayoutMk cId="0" sldId="2147483678"/>
          </pc:sldLayoutMkLst>
        </pc:sldLayoutChg>
        <pc:sldLayoutChg chg="del">
          <pc:chgData name="Nguyen Quynh Anh" userId="e994623f0e761c09" providerId="LiveId" clId="{559942DD-D570-49F6-A75C-D5DA2A75CBA1}" dt="2023-06-27T14:09:44.903" v="1689" actId="47"/>
          <pc:sldLayoutMkLst>
            <pc:docMk/>
            <pc:sldMasterMk cId="0" sldId="2147483686"/>
            <pc:sldLayoutMk cId="0" sldId="2147483679"/>
          </pc:sldLayoutMkLst>
        </pc:sldLayoutChg>
        <pc:sldLayoutChg chg="del">
          <pc:chgData name="Nguyen Quynh Anh" userId="e994623f0e761c09" providerId="LiveId" clId="{559942DD-D570-49F6-A75C-D5DA2A75CBA1}" dt="2023-06-27T14:09:44.903" v="1689" actId="47"/>
          <pc:sldLayoutMkLst>
            <pc:docMk/>
            <pc:sldMasterMk cId="0" sldId="2147483686"/>
            <pc:sldLayoutMk cId="0" sldId="2147483680"/>
          </pc:sldLayoutMkLst>
        </pc:sldLayoutChg>
        <pc:sldLayoutChg chg="del">
          <pc:chgData name="Nguyen Quynh Anh" userId="e994623f0e761c09" providerId="LiveId" clId="{559942DD-D570-49F6-A75C-D5DA2A75CBA1}" dt="2023-06-27T14:09:44.903" v="1689" actId="47"/>
          <pc:sldLayoutMkLst>
            <pc:docMk/>
            <pc:sldMasterMk cId="0" sldId="2147483686"/>
            <pc:sldLayoutMk cId="0" sldId="2147483681"/>
          </pc:sldLayoutMkLst>
        </pc:sldLayoutChg>
      </pc:sldMasterChg>
      <pc:sldMasterChg chg="del delSldLayout">
        <pc:chgData name="Nguyen Quynh Anh" userId="e994623f0e761c09" providerId="LiveId" clId="{559942DD-D570-49F6-A75C-D5DA2A75CBA1}" dt="2023-06-27T14:09:44.903" v="1689" actId="47"/>
        <pc:sldMasterMkLst>
          <pc:docMk/>
          <pc:sldMasterMk cId="0" sldId="2147483687"/>
        </pc:sldMasterMkLst>
        <pc:sldLayoutChg chg="del">
          <pc:chgData name="Nguyen Quynh Anh" userId="e994623f0e761c09" providerId="LiveId" clId="{559942DD-D570-49F6-A75C-D5DA2A75CBA1}" dt="2023-06-27T14:09:44.903" v="1689" actId="47"/>
          <pc:sldLayoutMkLst>
            <pc:docMk/>
            <pc:sldMasterMk cId="0" sldId="2147483687"/>
            <pc:sldLayoutMk cId="0" sldId="2147483684"/>
          </pc:sldLayoutMkLst>
        </pc:sldLayoutChg>
        <pc:sldLayoutChg chg="del">
          <pc:chgData name="Nguyen Quynh Anh" userId="e994623f0e761c09" providerId="LiveId" clId="{559942DD-D570-49F6-A75C-D5DA2A75CBA1}" dt="2023-06-27T14:09:44.903" v="1689" actId="47"/>
          <pc:sldLayoutMkLst>
            <pc:docMk/>
            <pc:sldMasterMk cId="0" sldId="2147483687"/>
            <pc:sldLayoutMk cId="0" sldId="214748368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6529D7-2047-4103-B03A-8F0F87B832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CD7EAF4-FF2C-4756-9EB8-AE3084FC5F51}">
      <dgm:prSet phldrT="[Text]" custT="1"/>
      <dgm:spPr/>
      <dgm:t>
        <a:bodyPr/>
        <a:lstStyle/>
        <a:p>
          <a:pPr>
            <a:lnSpc>
              <a:spcPct val="150000"/>
            </a:lnSpc>
          </a:pPr>
          <a:r>
            <a:rPr lang="en-US" sz="1200" dirty="0" err="1">
              <a:latin typeface="Times New Roman" panose="02020603050405020304" pitchFamily="18" charset="0"/>
              <a:cs typeface="Times New Roman" panose="02020603050405020304" pitchFamily="18" charset="0"/>
            </a:rPr>
            <a:t>Chuẩn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bị</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bài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nói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bằng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cách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dựng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dàn</a:t>
          </a:r>
          <a:r>
            <a:rPr lang="en-US" sz="1200" dirty="0">
              <a:latin typeface="Times New Roman" panose="02020603050405020304" pitchFamily="18" charset="0"/>
              <a:cs typeface="Times New Roman" panose="02020603050405020304" pitchFamily="18" charset="0"/>
            </a:rPr>
            <a:t> ý </a:t>
          </a:r>
          <a:r>
            <a:rPr lang="en-US" sz="1200" dirty="0" err="1">
              <a:latin typeface="Times New Roman" panose="02020603050405020304" pitchFamily="18" charset="0"/>
              <a:cs typeface="Times New Roman" panose="02020603050405020304" pitchFamily="18" charset="0"/>
            </a:rPr>
            <a:t>ngắn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gọn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gạch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từ</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khóa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sẽ</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trình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bày</a:t>
          </a:r>
          <a:r>
            <a:rPr lang="en-US" sz="1200" dirty="0">
              <a:latin typeface="Times New Roman" panose="02020603050405020304" pitchFamily="18" charset="0"/>
              <a:cs typeface="Times New Roman" panose="02020603050405020304" pitchFamily="18" charset="0"/>
            </a:rPr>
            <a:t> </a:t>
          </a:r>
        </a:p>
      </dgm:t>
    </dgm:pt>
    <dgm:pt modelId="{44CA04AE-9CB1-4AD6-AC34-7B40D2C09A28}" type="parTrans" cxnId="{2CF65BC2-1112-4E5A-926A-465A74000DE1}">
      <dgm:prSet/>
      <dgm:spPr/>
      <dgm:t>
        <a:bodyPr/>
        <a:lstStyle/>
        <a:p>
          <a:endParaRPr lang="en-US"/>
        </a:p>
      </dgm:t>
    </dgm:pt>
    <dgm:pt modelId="{728DDC01-CD4A-45E1-AEEF-A87D68F1DF1C}" type="sibTrans" cxnId="{2CF65BC2-1112-4E5A-926A-465A74000DE1}">
      <dgm:prSet/>
      <dgm:spPr/>
      <dgm:t>
        <a:bodyPr/>
        <a:lstStyle/>
        <a:p>
          <a:endParaRPr lang="en-US"/>
        </a:p>
      </dgm:t>
    </dgm:pt>
    <dgm:pt modelId="{8919708D-61F5-4CAC-9ACC-18D73D47E1D0}">
      <dgm:prSet custT="1"/>
      <dgm:spPr/>
      <dgm:t>
        <a:bodyPr/>
        <a:lstStyle/>
        <a:p>
          <a:pPr>
            <a:lnSpc>
              <a:spcPct val="150000"/>
            </a:lnSpc>
          </a:pPr>
          <a:r>
            <a:rPr lang="en-US" sz="1200" dirty="0" err="1">
              <a:latin typeface="Times New Roman" panose="02020603050405020304" pitchFamily="18" charset="0"/>
              <a:cs typeface="Times New Roman" panose="02020603050405020304" pitchFamily="18" charset="0"/>
            </a:rPr>
            <a:t>Dùng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đồ</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tóm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tắt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nội</a:t>
          </a:r>
          <a:r>
            <a:rPr lang="en-US" sz="1200" dirty="0">
              <a:latin typeface="Times New Roman" panose="02020603050405020304" pitchFamily="18" charset="0"/>
              <a:cs typeface="Times New Roman" panose="02020603050405020304" pitchFamily="18" charset="0"/>
            </a:rPr>
            <a:t> dung </a:t>
          </a:r>
          <a:r>
            <a:rPr lang="en-US" sz="1200" dirty="0" err="1">
              <a:latin typeface="Times New Roman" panose="02020603050405020304" pitchFamily="18" charset="0"/>
              <a:cs typeface="Times New Roman" panose="02020603050405020304" pitchFamily="18" charset="0"/>
            </a:rPr>
            <a:t>báo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cáo</a:t>
          </a:r>
          <a:r>
            <a:rPr lang="en-US" sz="1200" dirty="0">
              <a:latin typeface="Times New Roman" panose="02020603050405020304" pitchFamily="18" charset="0"/>
              <a:cs typeface="Times New Roman" panose="02020603050405020304" pitchFamily="18" charset="0"/>
            </a:rPr>
            <a:t>.</a:t>
          </a:r>
        </a:p>
      </dgm:t>
    </dgm:pt>
    <dgm:pt modelId="{9DFEE4AD-DB27-4835-95BB-C121BAF3F8DC}" type="parTrans" cxnId="{51341BA8-3DFD-4CD7-9B59-FCF5D2622B91}">
      <dgm:prSet/>
      <dgm:spPr/>
      <dgm:t>
        <a:bodyPr/>
        <a:lstStyle/>
        <a:p>
          <a:endParaRPr lang="en-US"/>
        </a:p>
      </dgm:t>
    </dgm:pt>
    <dgm:pt modelId="{C1C2F384-9600-454E-9546-23BC1D440C8C}" type="sibTrans" cxnId="{51341BA8-3DFD-4CD7-9B59-FCF5D2622B91}">
      <dgm:prSet/>
      <dgm:spPr/>
      <dgm:t>
        <a:bodyPr/>
        <a:lstStyle/>
        <a:p>
          <a:endParaRPr lang="en-US"/>
        </a:p>
      </dgm:t>
    </dgm:pt>
    <dgm:pt modelId="{2C8FB7E7-2BBE-4AD1-9874-53CC4F6896D0}">
      <dgm:prSet custT="1"/>
      <dgm:spPr/>
      <dgm:t>
        <a:bodyPr/>
        <a:lstStyle/>
        <a:p>
          <a:pPr>
            <a:lnSpc>
              <a:spcPct val="150000"/>
            </a:lnSpc>
          </a:pPr>
          <a:r>
            <a:rPr lang="en-US" sz="1200" dirty="0" err="1">
              <a:latin typeface="Times New Roman" panose="02020603050405020304" pitchFamily="18" charset="0"/>
              <a:cs typeface="Times New Roman" panose="02020603050405020304" pitchFamily="18" charset="0"/>
            </a:rPr>
            <a:t>Lựa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chọn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từ</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ngữ</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phù</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nói</a:t>
          </a:r>
          <a:r>
            <a:rPr lang="en-US" sz="1200" dirty="0">
              <a:latin typeface="Times New Roman" panose="02020603050405020304" pitchFamily="18" charset="0"/>
              <a:cs typeface="Times New Roman" panose="02020603050405020304" pitchFamily="18" charset="0"/>
            </a:rPr>
            <a:t>.</a:t>
          </a:r>
        </a:p>
      </dgm:t>
    </dgm:pt>
    <dgm:pt modelId="{53EDE652-2DB7-47F3-B3FB-7ECC4F80E8A4}" type="parTrans" cxnId="{429495D2-25EE-4DF2-AE09-2D77BD24F4E0}">
      <dgm:prSet/>
      <dgm:spPr/>
      <dgm:t>
        <a:bodyPr/>
        <a:lstStyle/>
        <a:p>
          <a:endParaRPr lang="en-US"/>
        </a:p>
      </dgm:t>
    </dgm:pt>
    <dgm:pt modelId="{89FAA3E5-84C8-4A55-A6CC-EAE1B279E26E}" type="sibTrans" cxnId="{429495D2-25EE-4DF2-AE09-2D77BD24F4E0}">
      <dgm:prSet/>
      <dgm:spPr/>
      <dgm:t>
        <a:bodyPr/>
        <a:lstStyle/>
        <a:p>
          <a:endParaRPr lang="en-US"/>
        </a:p>
      </dgm:t>
    </dgm:pt>
    <dgm:pt modelId="{084E57BA-6142-4738-8E45-52618E5AE40D}">
      <dgm:prSet custT="1"/>
      <dgm:spPr/>
      <dgm:t>
        <a:bodyPr/>
        <a:lstStyle/>
        <a:p>
          <a:pPr>
            <a:lnSpc>
              <a:spcPct val="150000"/>
            </a:lnSpc>
          </a:pPr>
          <a:r>
            <a:rPr lang="en-US" sz="1200" dirty="0" err="1">
              <a:latin typeface="Times New Roman" panose="02020603050405020304" pitchFamily="18" charset="0"/>
              <a:cs typeface="Times New Roman" panose="02020603050405020304" pitchFamily="18" charset="0"/>
            </a:rPr>
            <a:t>Kết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sử</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dụng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ngôn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ngữ</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nói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tiện</a:t>
          </a:r>
          <a:r>
            <a:rPr lang="en-US" sz="1200" dirty="0">
              <a:latin typeface="Times New Roman" panose="02020603050405020304" pitchFamily="18" charset="0"/>
              <a:cs typeface="Times New Roman" panose="02020603050405020304" pitchFamily="18" charset="0"/>
            </a:rPr>
            <a:t> phi </a:t>
          </a:r>
          <a:r>
            <a:rPr lang="en-US" sz="1200" dirty="0" err="1">
              <a:latin typeface="Times New Roman" panose="02020603050405020304" pitchFamily="18" charset="0"/>
              <a:cs typeface="Times New Roman" panose="02020603050405020304" pitchFamily="18" charset="0"/>
            </a:rPr>
            <a:t>ngôn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ngữ</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như</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bài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trình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chiếu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hình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ảnh</a:t>
          </a:r>
          <a:r>
            <a:rPr lang="en-US" sz="1200" dirty="0">
              <a:latin typeface="Times New Roman" panose="02020603050405020304" pitchFamily="18" charset="0"/>
              <a:cs typeface="Times New Roman" panose="02020603050405020304" pitchFamily="18" charset="0"/>
            </a:rPr>
            <a:t>, video clip, </a:t>
          </a:r>
          <a:r>
            <a:rPr lang="en-US" sz="1200" dirty="0" err="1">
              <a:latin typeface="Times New Roman" panose="02020603050405020304" pitchFamily="18" charset="0"/>
              <a:cs typeface="Times New Roman" panose="02020603050405020304" pitchFamily="18" charset="0"/>
            </a:rPr>
            <a:t>sơ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đồ</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bảng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biểu</a:t>
          </a:r>
          <a:r>
            <a:rPr lang="en-US" sz="1200" dirty="0">
              <a:latin typeface="Times New Roman" panose="02020603050405020304" pitchFamily="18" charset="0"/>
              <a:cs typeface="Times New Roman" panose="02020603050405020304" pitchFamily="18" charset="0"/>
            </a:rPr>
            <a:t>,...</a:t>
          </a:r>
        </a:p>
      </dgm:t>
    </dgm:pt>
    <dgm:pt modelId="{E9434DED-BEA2-4B32-BA9A-FA71D4125541}" type="parTrans" cxnId="{57F294F6-EB28-4D54-ACBA-C2820EEFF775}">
      <dgm:prSet/>
      <dgm:spPr/>
      <dgm:t>
        <a:bodyPr/>
        <a:lstStyle/>
        <a:p>
          <a:endParaRPr lang="en-US"/>
        </a:p>
      </dgm:t>
    </dgm:pt>
    <dgm:pt modelId="{66C96A9F-C521-4BEB-9305-7328CF7F5149}" type="sibTrans" cxnId="{57F294F6-EB28-4D54-ACBA-C2820EEFF775}">
      <dgm:prSet/>
      <dgm:spPr/>
      <dgm:t>
        <a:bodyPr/>
        <a:lstStyle/>
        <a:p>
          <a:endParaRPr lang="en-US"/>
        </a:p>
      </dgm:t>
    </dgm:pt>
    <dgm:pt modelId="{D4826A96-62BA-4C81-9549-E6769B957BBA}">
      <dgm:prSet custT="1"/>
      <dgm:spPr/>
      <dgm:t>
        <a:bodyPr/>
        <a:lstStyle/>
        <a:p>
          <a:pPr>
            <a:lnSpc>
              <a:spcPct val="150000"/>
            </a:lnSpc>
          </a:pPr>
          <a:r>
            <a:rPr lang="en-US" sz="1200" dirty="0" err="1">
              <a:latin typeface="Times New Roman" panose="02020603050405020304" pitchFamily="18" charset="0"/>
              <a:cs typeface="Times New Roman" panose="02020603050405020304" pitchFamily="18" charset="0"/>
            </a:rPr>
            <a:t>Sử</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dụng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từ</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nối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phần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trình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bày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mạch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rõ</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ràng</a:t>
          </a:r>
          <a:endParaRPr lang="en-US" sz="1200" dirty="0">
            <a:latin typeface="Times New Roman" panose="02020603050405020304" pitchFamily="18" charset="0"/>
            <a:cs typeface="Times New Roman" panose="02020603050405020304" pitchFamily="18" charset="0"/>
          </a:endParaRPr>
        </a:p>
      </dgm:t>
    </dgm:pt>
    <dgm:pt modelId="{AB1841E4-756D-4388-9AAE-197C93A1F72D}" type="parTrans" cxnId="{EF878A1F-F809-44A4-976F-8E4B1D284876}">
      <dgm:prSet/>
      <dgm:spPr/>
      <dgm:t>
        <a:bodyPr/>
        <a:lstStyle/>
        <a:p>
          <a:endParaRPr lang="en-US"/>
        </a:p>
      </dgm:t>
    </dgm:pt>
    <dgm:pt modelId="{2EA5CDF9-E8AD-4E6A-93C8-050088851098}" type="sibTrans" cxnId="{EF878A1F-F809-44A4-976F-8E4B1D284876}">
      <dgm:prSet/>
      <dgm:spPr/>
      <dgm:t>
        <a:bodyPr/>
        <a:lstStyle/>
        <a:p>
          <a:endParaRPr lang="en-US"/>
        </a:p>
      </dgm:t>
    </dgm:pt>
    <dgm:pt modelId="{1D989A55-71CB-43BB-842E-7DA88CBF2C63}">
      <dgm:prSet custT="1"/>
      <dgm:spPr/>
      <dgm:t>
        <a:bodyPr/>
        <a:lstStyle/>
        <a:p>
          <a:pPr>
            <a:lnSpc>
              <a:spcPct val="150000"/>
            </a:lnSpc>
          </a:pPr>
          <a:r>
            <a:rPr lang="en-US" sz="1200" dirty="0" err="1">
              <a:latin typeface="Times New Roman" panose="02020603050405020304" pitchFamily="18" charset="0"/>
              <a:cs typeface="Times New Roman" panose="02020603050405020304" pitchFamily="18" charset="0"/>
            </a:rPr>
            <a:t>Tốc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độ</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nói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phù</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a:t>
          </a:r>
        </a:p>
      </dgm:t>
    </dgm:pt>
    <dgm:pt modelId="{0E6F6525-B39F-4A6A-8A39-718977B31054}" type="parTrans" cxnId="{96949574-0CD3-45C9-A016-F28F398728AF}">
      <dgm:prSet/>
      <dgm:spPr/>
      <dgm:t>
        <a:bodyPr/>
        <a:lstStyle/>
        <a:p>
          <a:endParaRPr lang="en-US"/>
        </a:p>
      </dgm:t>
    </dgm:pt>
    <dgm:pt modelId="{68AB4B8E-EDE9-478D-B4BC-3A7F6AE2B867}" type="sibTrans" cxnId="{96949574-0CD3-45C9-A016-F28F398728AF}">
      <dgm:prSet/>
      <dgm:spPr/>
      <dgm:t>
        <a:bodyPr/>
        <a:lstStyle/>
        <a:p>
          <a:endParaRPr lang="en-US"/>
        </a:p>
      </dgm:t>
    </dgm:pt>
    <dgm:pt modelId="{8FD3F360-7BB5-4DE9-937C-EFB859D55009}" type="pres">
      <dgm:prSet presAssocID="{B86529D7-2047-4103-B03A-8F0F87B8326C}" presName="linear" presStyleCnt="0">
        <dgm:presLayoutVars>
          <dgm:dir/>
          <dgm:animLvl val="lvl"/>
          <dgm:resizeHandles val="exact"/>
        </dgm:presLayoutVars>
      </dgm:prSet>
      <dgm:spPr/>
    </dgm:pt>
    <dgm:pt modelId="{38A6B9B3-807A-42FB-B641-CA204D656951}" type="pres">
      <dgm:prSet presAssocID="{BCD7EAF4-FF2C-4756-9EB8-AE3084FC5F51}" presName="parentLin" presStyleCnt="0"/>
      <dgm:spPr/>
    </dgm:pt>
    <dgm:pt modelId="{7EFF72FE-245C-485B-8CB5-44B58897DCFF}" type="pres">
      <dgm:prSet presAssocID="{BCD7EAF4-FF2C-4756-9EB8-AE3084FC5F51}" presName="parentLeftMargin" presStyleLbl="node1" presStyleIdx="0" presStyleCnt="6"/>
      <dgm:spPr/>
    </dgm:pt>
    <dgm:pt modelId="{F0AC5F7E-B8F4-407A-8B25-6E4C80E2B5E6}" type="pres">
      <dgm:prSet presAssocID="{BCD7EAF4-FF2C-4756-9EB8-AE3084FC5F51}" presName="parentText" presStyleLbl="node1" presStyleIdx="0" presStyleCnt="6" custScaleX="135791">
        <dgm:presLayoutVars>
          <dgm:chMax val="0"/>
          <dgm:bulletEnabled val="1"/>
        </dgm:presLayoutVars>
      </dgm:prSet>
      <dgm:spPr/>
    </dgm:pt>
    <dgm:pt modelId="{FD34DE30-AC6D-4794-AA69-311A302122DF}" type="pres">
      <dgm:prSet presAssocID="{BCD7EAF4-FF2C-4756-9EB8-AE3084FC5F51}" presName="negativeSpace" presStyleCnt="0"/>
      <dgm:spPr/>
    </dgm:pt>
    <dgm:pt modelId="{779357C9-ACC0-4E7C-8ABC-6E91A1A57397}" type="pres">
      <dgm:prSet presAssocID="{BCD7EAF4-FF2C-4756-9EB8-AE3084FC5F51}" presName="childText" presStyleLbl="conFgAcc1" presStyleIdx="0" presStyleCnt="6">
        <dgm:presLayoutVars>
          <dgm:bulletEnabled val="1"/>
        </dgm:presLayoutVars>
      </dgm:prSet>
      <dgm:spPr/>
    </dgm:pt>
    <dgm:pt modelId="{DB380B96-5AA6-4585-9102-65B7C2472C87}" type="pres">
      <dgm:prSet presAssocID="{728DDC01-CD4A-45E1-AEEF-A87D68F1DF1C}" presName="spaceBetweenRectangles" presStyleCnt="0"/>
      <dgm:spPr/>
    </dgm:pt>
    <dgm:pt modelId="{3B81FDD7-A3A1-49D6-92B5-9B81012B0C84}" type="pres">
      <dgm:prSet presAssocID="{8919708D-61F5-4CAC-9ACC-18D73D47E1D0}" presName="parentLin" presStyleCnt="0"/>
      <dgm:spPr/>
    </dgm:pt>
    <dgm:pt modelId="{3C36352E-3D4C-4632-90EE-73C94243A8F7}" type="pres">
      <dgm:prSet presAssocID="{8919708D-61F5-4CAC-9ACC-18D73D47E1D0}" presName="parentLeftMargin" presStyleLbl="node1" presStyleIdx="0" presStyleCnt="6"/>
      <dgm:spPr/>
    </dgm:pt>
    <dgm:pt modelId="{B4C5AFE0-A6C0-42FB-B72B-876CA5350B09}" type="pres">
      <dgm:prSet presAssocID="{8919708D-61F5-4CAC-9ACC-18D73D47E1D0}" presName="parentText" presStyleLbl="node1" presStyleIdx="1" presStyleCnt="6" custScaleX="135791">
        <dgm:presLayoutVars>
          <dgm:chMax val="0"/>
          <dgm:bulletEnabled val="1"/>
        </dgm:presLayoutVars>
      </dgm:prSet>
      <dgm:spPr/>
    </dgm:pt>
    <dgm:pt modelId="{431432CA-2E5E-4A57-90E1-2A0AFD5673CA}" type="pres">
      <dgm:prSet presAssocID="{8919708D-61F5-4CAC-9ACC-18D73D47E1D0}" presName="negativeSpace" presStyleCnt="0"/>
      <dgm:spPr/>
    </dgm:pt>
    <dgm:pt modelId="{68D14E08-388A-4304-92D1-203677BFBFA0}" type="pres">
      <dgm:prSet presAssocID="{8919708D-61F5-4CAC-9ACC-18D73D47E1D0}" presName="childText" presStyleLbl="conFgAcc1" presStyleIdx="1" presStyleCnt="6">
        <dgm:presLayoutVars>
          <dgm:bulletEnabled val="1"/>
        </dgm:presLayoutVars>
      </dgm:prSet>
      <dgm:spPr/>
    </dgm:pt>
    <dgm:pt modelId="{A2995A8C-967F-410A-A142-07A1679CFCE7}" type="pres">
      <dgm:prSet presAssocID="{C1C2F384-9600-454E-9546-23BC1D440C8C}" presName="spaceBetweenRectangles" presStyleCnt="0"/>
      <dgm:spPr/>
    </dgm:pt>
    <dgm:pt modelId="{9629BB06-A6E3-4B99-9140-4A48CEC0B820}" type="pres">
      <dgm:prSet presAssocID="{2C8FB7E7-2BBE-4AD1-9874-53CC4F6896D0}" presName="parentLin" presStyleCnt="0"/>
      <dgm:spPr/>
    </dgm:pt>
    <dgm:pt modelId="{11F463CA-B9C7-42DB-A901-B4B2234F5882}" type="pres">
      <dgm:prSet presAssocID="{2C8FB7E7-2BBE-4AD1-9874-53CC4F6896D0}" presName="parentLeftMargin" presStyleLbl="node1" presStyleIdx="1" presStyleCnt="6"/>
      <dgm:spPr/>
    </dgm:pt>
    <dgm:pt modelId="{DC52F658-33E5-49DB-B4B1-D71F16424922}" type="pres">
      <dgm:prSet presAssocID="{2C8FB7E7-2BBE-4AD1-9874-53CC4F6896D0}" presName="parentText" presStyleLbl="node1" presStyleIdx="2" presStyleCnt="6" custScaleX="135791">
        <dgm:presLayoutVars>
          <dgm:chMax val="0"/>
          <dgm:bulletEnabled val="1"/>
        </dgm:presLayoutVars>
      </dgm:prSet>
      <dgm:spPr/>
    </dgm:pt>
    <dgm:pt modelId="{3EE61F02-5D26-443D-9101-F446EC229EE0}" type="pres">
      <dgm:prSet presAssocID="{2C8FB7E7-2BBE-4AD1-9874-53CC4F6896D0}" presName="negativeSpace" presStyleCnt="0"/>
      <dgm:spPr/>
    </dgm:pt>
    <dgm:pt modelId="{B4886281-B65F-4889-ABDA-AEF6651036D0}" type="pres">
      <dgm:prSet presAssocID="{2C8FB7E7-2BBE-4AD1-9874-53CC4F6896D0}" presName="childText" presStyleLbl="conFgAcc1" presStyleIdx="2" presStyleCnt="6">
        <dgm:presLayoutVars>
          <dgm:bulletEnabled val="1"/>
        </dgm:presLayoutVars>
      </dgm:prSet>
      <dgm:spPr/>
    </dgm:pt>
    <dgm:pt modelId="{2CAF7898-AF92-4BDB-A578-2875DC6C2EA3}" type="pres">
      <dgm:prSet presAssocID="{89FAA3E5-84C8-4A55-A6CC-EAE1B279E26E}" presName="spaceBetweenRectangles" presStyleCnt="0"/>
      <dgm:spPr/>
    </dgm:pt>
    <dgm:pt modelId="{193483DA-4939-4E2D-9EB1-0FE40850D35C}" type="pres">
      <dgm:prSet presAssocID="{084E57BA-6142-4738-8E45-52618E5AE40D}" presName="parentLin" presStyleCnt="0"/>
      <dgm:spPr/>
    </dgm:pt>
    <dgm:pt modelId="{13FA9306-45D9-49BF-9A34-5C63050F6665}" type="pres">
      <dgm:prSet presAssocID="{084E57BA-6142-4738-8E45-52618E5AE40D}" presName="parentLeftMargin" presStyleLbl="node1" presStyleIdx="2" presStyleCnt="6"/>
      <dgm:spPr/>
    </dgm:pt>
    <dgm:pt modelId="{75E06906-4884-42E7-9F95-5E31539F1736}" type="pres">
      <dgm:prSet presAssocID="{084E57BA-6142-4738-8E45-52618E5AE40D}" presName="parentText" presStyleLbl="node1" presStyleIdx="3" presStyleCnt="6" custScaleX="135791">
        <dgm:presLayoutVars>
          <dgm:chMax val="0"/>
          <dgm:bulletEnabled val="1"/>
        </dgm:presLayoutVars>
      </dgm:prSet>
      <dgm:spPr/>
    </dgm:pt>
    <dgm:pt modelId="{D6DB4DCB-9B38-4390-A2B7-7C24C64DD37D}" type="pres">
      <dgm:prSet presAssocID="{084E57BA-6142-4738-8E45-52618E5AE40D}" presName="negativeSpace" presStyleCnt="0"/>
      <dgm:spPr/>
    </dgm:pt>
    <dgm:pt modelId="{FA05396F-CACA-40B8-8017-1D75DC640C31}" type="pres">
      <dgm:prSet presAssocID="{084E57BA-6142-4738-8E45-52618E5AE40D}" presName="childText" presStyleLbl="conFgAcc1" presStyleIdx="3" presStyleCnt="6">
        <dgm:presLayoutVars>
          <dgm:bulletEnabled val="1"/>
        </dgm:presLayoutVars>
      </dgm:prSet>
      <dgm:spPr/>
    </dgm:pt>
    <dgm:pt modelId="{FD4101F0-737A-49E8-BD09-C869066CEBC0}" type="pres">
      <dgm:prSet presAssocID="{66C96A9F-C521-4BEB-9305-7328CF7F5149}" presName="spaceBetweenRectangles" presStyleCnt="0"/>
      <dgm:spPr/>
    </dgm:pt>
    <dgm:pt modelId="{67DEB39B-B408-4A30-85ED-E7F32BBA8F71}" type="pres">
      <dgm:prSet presAssocID="{D4826A96-62BA-4C81-9549-E6769B957BBA}" presName="parentLin" presStyleCnt="0"/>
      <dgm:spPr/>
    </dgm:pt>
    <dgm:pt modelId="{BEF407DD-FB2F-4236-BDFC-242FD37CE9BF}" type="pres">
      <dgm:prSet presAssocID="{D4826A96-62BA-4C81-9549-E6769B957BBA}" presName="parentLeftMargin" presStyleLbl="node1" presStyleIdx="3" presStyleCnt="6"/>
      <dgm:spPr/>
    </dgm:pt>
    <dgm:pt modelId="{38F8AD28-94D7-48B7-8B8E-D713A92F2D91}" type="pres">
      <dgm:prSet presAssocID="{D4826A96-62BA-4C81-9549-E6769B957BBA}" presName="parentText" presStyleLbl="node1" presStyleIdx="4" presStyleCnt="6" custScaleX="135791">
        <dgm:presLayoutVars>
          <dgm:chMax val="0"/>
          <dgm:bulletEnabled val="1"/>
        </dgm:presLayoutVars>
      </dgm:prSet>
      <dgm:spPr/>
    </dgm:pt>
    <dgm:pt modelId="{B407ABF9-EDD3-4685-8CA5-9AFA2D624746}" type="pres">
      <dgm:prSet presAssocID="{D4826A96-62BA-4C81-9549-E6769B957BBA}" presName="negativeSpace" presStyleCnt="0"/>
      <dgm:spPr/>
    </dgm:pt>
    <dgm:pt modelId="{89057709-41A5-4CF2-ABC6-CE90A9510485}" type="pres">
      <dgm:prSet presAssocID="{D4826A96-62BA-4C81-9549-E6769B957BBA}" presName="childText" presStyleLbl="conFgAcc1" presStyleIdx="4" presStyleCnt="6">
        <dgm:presLayoutVars>
          <dgm:bulletEnabled val="1"/>
        </dgm:presLayoutVars>
      </dgm:prSet>
      <dgm:spPr/>
    </dgm:pt>
    <dgm:pt modelId="{731F9466-8BF9-4C34-946A-B6135DA312DE}" type="pres">
      <dgm:prSet presAssocID="{2EA5CDF9-E8AD-4E6A-93C8-050088851098}" presName="spaceBetweenRectangles" presStyleCnt="0"/>
      <dgm:spPr/>
    </dgm:pt>
    <dgm:pt modelId="{BCE2DAAF-5176-4966-B747-682297223CE0}" type="pres">
      <dgm:prSet presAssocID="{1D989A55-71CB-43BB-842E-7DA88CBF2C63}" presName="parentLin" presStyleCnt="0"/>
      <dgm:spPr/>
    </dgm:pt>
    <dgm:pt modelId="{6B13E8FB-0562-408F-91E0-5D77C63031D4}" type="pres">
      <dgm:prSet presAssocID="{1D989A55-71CB-43BB-842E-7DA88CBF2C63}" presName="parentLeftMargin" presStyleLbl="node1" presStyleIdx="4" presStyleCnt="6"/>
      <dgm:spPr/>
    </dgm:pt>
    <dgm:pt modelId="{10915253-36D8-4662-ABCA-0D46FA1B9189}" type="pres">
      <dgm:prSet presAssocID="{1D989A55-71CB-43BB-842E-7DA88CBF2C63}" presName="parentText" presStyleLbl="node1" presStyleIdx="5" presStyleCnt="6" custScaleX="135791">
        <dgm:presLayoutVars>
          <dgm:chMax val="0"/>
          <dgm:bulletEnabled val="1"/>
        </dgm:presLayoutVars>
      </dgm:prSet>
      <dgm:spPr/>
    </dgm:pt>
    <dgm:pt modelId="{39C77045-8D38-45DE-B1FB-CF99098CBA02}" type="pres">
      <dgm:prSet presAssocID="{1D989A55-71CB-43BB-842E-7DA88CBF2C63}" presName="negativeSpace" presStyleCnt="0"/>
      <dgm:spPr/>
    </dgm:pt>
    <dgm:pt modelId="{68ADFEFB-02E9-4ADA-9541-C5AF39985736}" type="pres">
      <dgm:prSet presAssocID="{1D989A55-71CB-43BB-842E-7DA88CBF2C63}" presName="childText" presStyleLbl="conFgAcc1" presStyleIdx="5" presStyleCnt="6">
        <dgm:presLayoutVars>
          <dgm:bulletEnabled val="1"/>
        </dgm:presLayoutVars>
      </dgm:prSet>
      <dgm:spPr/>
    </dgm:pt>
  </dgm:ptLst>
  <dgm:cxnLst>
    <dgm:cxn modelId="{EE1BAA14-1591-46CB-B392-F731ECB4C006}" type="presOf" srcId="{8919708D-61F5-4CAC-9ACC-18D73D47E1D0}" destId="{B4C5AFE0-A6C0-42FB-B72B-876CA5350B09}" srcOrd="1" destOrd="0" presId="urn:microsoft.com/office/officeart/2005/8/layout/list1"/>
    <dgm:cxn modelId="{DADD2119-B957-49AC-89FB-089C5B1CEF96}" type="presOf" srcId="{8919708D-61F5-4CAC-9ACC-18D73D47E1D0}" destId="{3C36352E-3D4C-4632-90EE-73C94243A8F7}" srcOrd="0" destOrd="0" presId="urn:microsoft.com/office/officeart/2005/8/layout/list1"/>
    <dgm:cxn modelId="{EF878A1F-F809-44A4-976F-8E4B1D284876}" srcId="{B86529D7-2047-4103-B03A-8F0F87B8326C}" destId="{D4826A96-62BA-4C81-9549-E6769B957BBA}" srcOrd="4" destOrd="0" parTransId="{AB1841E4-756D-4388-9AAE-197C93A1F72D}" sibTransId="{2EA5CDF9-E8AD-4E6A-93C8-050088851098}"/>
    <dgm:cxn modelId="{FD92F060-3F44-414A-9D96-D992799E965A}" type="presOf" srcId="{1D989A55-71CB-43BB-842E-7DA88CBF2C63}" destId="{10915253-36D8-4662-ABCA-0D46FA1B9189}" srcOrd="1" destOrd="0" presId="urn:microsoft.com/office/officeart/2005/8/layout/list1"/>
    <dgm:cxn modelId="{FFAB6862-3EA4-4179-A9AE-F3B7D051351E}" type="presOf" srcId="{2C8FB7E7-2BBE-4AD1-9874-53CC4F6896D0}" destId="{11F463CA-B9C7-42DB-A901-B4B2234F5882}" srcOrd="0" destOrd="0" presId="urn:microsoft.com/office/officeart/2005/8/layout/list1"/>
    <dgm:cxn modelId="{8F443651-14CB-468D-94EF-DA5D27A30E4A}" type="presOf" srcId="{084E57BA-6142-4738-8E45-52618E5AE40D}" destId="{13FA9306-45D9-49BF-9A34-5C63050F6665}" srcOrd="0" destOrd="0" presId="urn:microsoft.com/office/officeart/2005/8/layout/list1"/>
    <dgm:cxn modelId="{EF032D72-7D8F-43CA-80F8-905B3C48AEA5}" type="presOf" srcId="{084E57BA-6142-4738-8E45-52618E5AE40D}" destId="{75E06906-4884-42E7-9F95-5E31539F1736}" srcOrd="1" destOrd="0" presId="urn:microsoft.com/office/officeart/2005/8/layout/list1"/>
    <dgm:cxn modelId="{96949574-0CD3-45C9-A016-F28F398728AF}" srcId="{B86529D7-2047-4103-B03A-8F0F87B8326C}" destId="{1D989A55-71CB-43BB-842E-7DA88CBF2C63}" srcOrd="5" destOrd="0" parTransId="{0E6F6525-B39F-4A6A-8A39-718977B31054}" sibTransId="{68AB4B8E-EDE9-478D-B4BC-3A7F6AE2B867}"/>
    <dgm:cxn modelId="{CDDD7276-E592-4AF7-9526-BD070BE92D5C}" type="presOf" srcId="{BCD7EAF4-FF2C-4756-9EB8-AE3084FC5F51}" destId="{F0AC5F7E-B8F4-407A-8B25-6E4C80E2B5E6}" srcOrd="1" destOrd="0" presId="urn:microsoft.com/office/officeart/2005/8/layout/list1"/>
    <dgm:cxn modelId="{CD597484-063C-494E-B7E2-265538BBD416}" type="presOf" srcId="{BCD7EAF4-FF2C-4756-9EB8-AE3084FC5F51}" destId="{7EFF72FE-245C-485B-8CB5-44B58897DCFF}" srcOrd="0" destOrd="0" presId="urn:microsoft.com/office/officeart/2005/8/layout/list1"/>
    <dgm:cxn modelId="{51341BA8-3DFD-4CD7-9B59-FCF5D2622B91}" srcId="{B86529D7-2047-4103-B03A-8F0F87B8326C}" destId="{8919708D-61F5-4CAC-9ACC-18D73D47E1D0}" srcOrd="1" destOrd="0" parTransId="{9DFEE4AD-DB27-4835-95BB-C121BAF3F8DC}" sibTransId="{C1C2F384-9600-454E-9546-23BC1D440C8C}"/>
    <dgm:cxn modelId="{0CCFDEAE-9035-4920-B096-689B7360CAD2}" type="presOf" srcId="{2C8FB7E7-2BBE-4AD1-9874-53CC4F6896D0}" destId="{DC52F658-33E5-49DB-B4B1-D71F16424922}" srcOrd="1" destOrd="0" presId="urn:microsoft.com/office/officeart/2005/8/layout/list1"/>
    <dgm:cxn modelId="{2CF65BC2-1112-4E5A-926A-465A74000DE1}" srcId="{B86529D7-2047-4103-B03A-8F0F87B8326C}" destId="{BCD7EAF4-FF2C-4756-9EB8-AE3084FC5F51}" srcOrd="0" destOrd="0" parTransId="{44CA04AE-9CB1-4AD6-AC34-7B40D2C09A28}" sibTransId="{728DDC01-CD4A-45E1-AEEF-A87D68F1DF1C}"/>
    <dgm:cxn modelId="{FED4E5D0-BCB4-461B-B7E0-6EE52F067417}" type="presOf" srcId="{1D989A55-71CB-43BB-842E-7DA88CBF2C63}" destId="{6B13E8FB-0562-408F-91E0-5D77C63031D4}" srcOrd="0" destOrd="0" presId="urn:microsoft.com/office/officeart/2005/8/layout/list1"/>
    <dgm:cxn modelId="{429495D2-25EE-4DF2-AE09-2D77BD24F4E0}" srcId="{B86529D7-2047-4103-B03A-8F0F87B8326C}" destId="{2C8FB7E7-2BBE-4AD1-9874-53CC4F6896D0}" srcOrd="2" destOrd="0" parTransId="{53EDE652-2DB7-47F3-B3FB-7ECC4F80E8A4}" sibTransId="{89FAA3E5-84C8-4A55-A6CC-EAE1B279E26E}"/>
    <dgm:cxn modelId="{E10441E2-AEEC-4229-967B-A6E3ECE943E0}" type="presOf" srcId="{B86529D7-2047-4103-B03A-8F0F87B8326C}" destId="{8FD3F360-7BB5-4DE9-937C-EFB859D55009}" srcOrd="0" destOrd="0" presId="urn:microsoft.com/office/officeart/2005/8/layout/list1"/>
    <dgm:cxn modelId="{FCE641E2-8126-4DC1-8B30-D97840114E7C}" type="presOf" srcId="{D4826A96-62BA-4C81-9549-E6769B957BBA}" destId="{38F8AD28-94D7-48B7-8B8E-D713A92F2D91}" srcOrd="1" destOrd="0" presId="urn:microsoft.com/office/officeart/2005/8/layout/list1"/>
    <dgm:cxn modelId="{57F294F6-EB28-4D54-ACBA-C2820EEFF775}" srcId="{B86529D7-2047-4103-B03A-8F0F87B8326C}" destId="{084E57BA-6142-4738-8E45-52618E5AE40D}" srcOrd="3" destOrd="0" parTransId="{E9434DED-BEA2-4B32-BA9A-FA71D4125541}" sibTransId="{66C96A9F-C521-4BEB-9305-7328CF7F5149}"/>
    <dgm:cxn modelId="{0EF30DFC-A65C-4F05-BB0A-A98B07556880}" type="presOf" srcId="{D4826A96-62BA-4C81-9549-E6769B957BBA}" destId="{BEF407DD-FB2F-4236-BDFC-242FD37CE9BF}" srcOrd="0" destOrd="0" presId="urn:microsoft.com/office/officeart/2005/8/layout/list1"/>
    <dgm:cxn modelId="{B119511D-672C-4E1D-A24D-AE79CAAB1DC0}" type="presParOf" srcId="{8FD3F360-7BB5-4DE9-937C-EFB859D55009}" destId="{38A6B9B3-807A-42FB-B641-CA204D656951}" srcOrd="0" destOrd="0" presId="urn:microsoft.com/office/officeart/2005/8/layout/list1"/>
    <dgm:cxn modelId="{29A2E583-98C2-4F20-9090-FA6BB277B144}" type="presParOf" srcId="{38A6B9B3-807A-42FB-B641-CA204D656951}" destId="{7EFF72FE-245C-485B-8CB5-44B58897DCFF}" srcOrd="0" destOrd="0" presId="urn:microsoft.com/office/officeart/2005/8/layout/list1"/>
    <dgm:cxn modelId="{C88DAB2D-DD2C-4B1D-96E6-DC305592B7C5}" type="presParOf" srcId="{38A6B9B3-807A-42FB-B641-CA204D656951}" destId="{F0AC5F7E-B8F4-407A-8B25-6E4C80E2B5E6}" srcOrd="1" destOrd="0" presId="urn:microsoft.com/office/officeart/2005/8/layout/list1"/>
    <dgm:cxn modelId="{7708C4A5-3B1A-4FB2-9462-EC90D606C6AB}" type="presParOf" srcId="{8FD3F360-7BB5-4DE9-937C-EFB859D55009}" destId="{FD34DE30-AC6D-4794-AA69-311A302122DF}" srcOrd="1" destOrd="0" presId="urn:microsoft.com/office/officeart/2005/8/layout/list1"/>
    <dgm:cxn modelId="{768D393D-DEEB-4E36-988C-DAEC7B141BEE}" type="presParOf" srcId="{8FD3F360-7BB5-4DE9-937C-EFB859D55009}" destId="{779357C9-ACC0-4E7C-8ABC-6E91A1A57397}" srcOrd="2" destOrd="0" presId="urn:microsoft.com/office/officeart/2005/8/layout/list1"/>
    <dgm:cxn modelId="{A656AAD6-218C-4C05-ABC0-5833E0D1BC10}" type="presParOf" srcId="{8FD3F360-7BB5-4DE9-937C-EFB859D55009}" destId="{DB380B96-5AA6-4585-9102-65B7C2472C87}" srcOrd="3" destOrd="0" presId="urn:microsoft.com/office/officeart/2005/8/layout/list1"/>
    <dgm:cxn modelId="{1AE57DC6-58F2-4D7D-AA2C-2AB8C15B16DD}" type="presParOf" srcId="{8FD3F360-7BB5-4DE9-937C-EFB859D55009}" destId="{3B81FDD7-A3A1-49D6-92B5-9B81012B0C84}" srcOrd="4" destOrd="0" presId="urn:microsoft.com/office/officeart/2005/8/layout/list1"/>
    <dgm:cxn modelId="{821937B9-1D8B-4790-B6FB-3166763A5543}" type="presParOf" srcId="{3B81FDD7-A3A1-49D6-92B5-9B81012B0C84}" destId="{3C36352E-3D4C-4632-90EE-73C94243A8F7}" srcOrd="0" destOrd="0" presId="urn:microsoft.com/office/officeart/2005/8/layout/list1"/>
    <dgm:cxn modelId="{4F8CC872-41D1-4A60-8073-A30F4BD0EFDC}" type="presParOf" srcId="{3B81FDD7-A3A1-49D6-92B5-9B81012B0C84}" destId="{B4C5AFE0-A6C0-42FB-B72B-876CA5350B09}" srcOrd="1" destOrd="0" presId="urn:microsoft.com/office/officeart/2005/8/layout/list1"/>
    <dgm:cxn modelId="{D7368A78-3BC7-4BB4-A53A-1AD49F7DC6ED}" type="presParOf" srcId="{8FD3F360-7BB5-4DE9-937C-EFB859D55009}" destId="{431432CA-2E5E-4A57-90E1-2A0AFD5673CA}" srcOrd="5" destOrd="0" presId="urn:microsoft.com/office/officeart/2005/8/layout/list1"/>
    <dgm:cxn modelId="{A76D1082-873C-411E-9800-9E2EFAEBDCC4}" type="presParOf" srcId="{8FD3F360-7BB5-4DE9-937C-EFB859D55009}" destId="{68D14E08-388A-4304-92D1-203677BFBFA0}" srcOrd="6" destOrd="0" presId="urn:microsoft.com/office/officeart/2005/8/layout/list1"/>
    <dgm:cxn modelId="{FF1A464A-C3B3-4194-ABD0-1D9A368F29EF}" type="presParOf" srcId="{8FD3F360-7BB5-4DE9-937C-EFB859D55009}" destId="{A2995A8C-967F-410A-A142-07A1679CFCE7}" srcOrd="7" destOrd="0" presId="urn:microsoft.com/office/officeart/2005/8/layout/list1"/>
    <dgm:cxn modelId="{CA0E3EE8-EA48-4587-8485-DFB503CA75EF}" type="presParOf" srcId="{8FD3F360-7BB5-4DE9-937C-EFB859D55009}" destId="{9629BB06-A6E3-4B99-9140-4A48CEC0B820}" srcOrd="8" destOrd="0" presId="urn:microsoft.com/office/officeart/2005/8/layout/list1"/>
    <dgm:cxn modelId="{9B0FF049-46DC-456B-80EE-4B67F6997340}" type="presParOf" srcId="{9629BB06-A6E3-4B99-9140-4A48CEC0B820}" destId="{11F463CA-B9C7-42DB-A901-B4B2234F5882}" srcOrd="0" destOrd="0" presId="urn:microsoft.com/office/officeart/2005/8/layout/list1"/>
    <dgm:cxn modelId="{A8ABD981-A180-4676-9ED4-8AC43651395C}" type="presParOf" srcId="{9629BB06-A6E3-4B99-9140-4A48CEC0B820}" destId="{DC52F658-33E5-49DB-B4B1-D71F16424922}" srcOrd="1" destOrd="0" presId="urn:microsoft.com/office/officeart/2005/8/layout/list1"/>
    <dgm:cxn modelId="{40E8304C-3D5F-4500-861C-02B187897574}" type="presParOf" srcId="{8FD3F360-7BB5-4DE9-937C-EFB859D55009}" destId="{3EE61F02-5D26-443D-9101-F446EC229EE0}" srcOrd="9" destOrd="0" presId="urn:microsoft.com/office/officeart/2005/8/layout/list1"/>
    <dgm:cxn modelId="{EF14D81C-BD91-44E1-B0A2-7874D471EB31}" type="presParOf" srcId="{8FD3F360-7BB5-4DE9-937C-EFB859D55009}" destId="{B4886281-B65F-4889-ABDA-AEF6651036D0}" srcOrd="10" destOrd="0" presId="urn:microsoft.com/office/officeart/2005/8/layout/list1"/>
    <dgm:cxn modelId="{C4BEED33-3AF7-4CC5-A2DD-6BD9C14AECFB}" type="presParOf" srcId="{8FD3F360-7BB5-4DE9-937C-EFB859D55009}" destId="{2CAF7898-AF92-4BDB-A578-2875DC6C2EA3}" srcOrd="11" destOrd="0" presId="urn:microsoft.com/office/officeart/2005/8/layout/list1"/>
    <dgm:cxn modelId="{3909EB3C-A7CD-4D57-A1D8-50A589FC8B8C}" type="presParOf" srcId="{8FD3F360-7BB5-4DE9-937C-EFB859D55009}" destId="{193483DA-4939-4E2D-9EB1-0FE40850D35C}" srcOrd="12" destOrd="0" presId="urn:microsoft.com/office/officeart/2005/8/layout/list1"/>
    <dgm:cxn modelId="{84E9A0DB-73AE-45E2-8239-B19C7D65A279}" type="presParOf" srcId="{193483DA-4939-4E2D-9EB1-0FE40850D35C}" destId="{13FA9306-45D9-49BF-9A34-5C63050F6665}" srcOrd="0" destOrd="0" presId="urn:microsoft.com/office/officeart/2005/8/layout/list1"/>
    <dgm:cxn modelId="{29CB08C4-DE7C-44CF-B3E9-BB3A49C70970}" type="presParOf" srcId="{193483DA-4939-4E2D-9EB1-0FE40850D35C}" destId="{75E06906-4884-42E7-9F95-5E31539F1736}" srcOrd="1" destOrd="0" presId="urn:microsoft.com/office/officeart/2005/8/layout/list1"/>
    <dgm:cxn modelId="{3B7CD3A2-6AA4-401F-9C10-C4C960B33BC5}" type="presParOf" srcId="{8FD3F360-7BB5-4DE9-937C-EFB859D55009}" destId="{D6DB4DCB-9B38-4390-A2B7-7C24C64DD37D}" srcOrd="13" destOrd="0" presId="urn:microsoft.com/office/officeart/2005/8/layout/list1"/>
    <dgm:cxn modelId="{8A065B6E-221D-4B6B-B448-F260CCBA4F10}" type="presParOf" srcId="{8FD3F360-7BB5-4DE9-937C-EFB859D55009}" destId="{FA05396F-CACA-40B8-8017-1D75DC640C31}" srcOrd="14" destOrd="0" presId="urn:microsoft.com/office/officeart/2005/8/layout/list1"/>
    <dgm:cxn modelId="{3175B977-1477-4DF0-8A05-2E871DC69F1D}" type="presParOf" srcId="{8FD3F360-7BB5-4DE9-937C-EFB859D55009}" destId="{FD4101F0-737A-49E8-BD09-C869066CEBC0}" srcOrd="15" destOrd="0" presId="urn:microsoft.com/office/officeart/2005/8/layout/list1"/>
    <dgm:cxn modelId="{80807967-0035-4CE6-B9A2-887B2C6D71AB}" type="presParOf" srcId="{8FD3F360-7BB5-4DE9-937C-EFB859D55009}" destId="{67DEB39B-B408-4A30-85ED-E7F32BBA8F71}" srcOrd="16" destOrd="0" presId="urn:microsoft.com/office/officeart/2005/8/layout/list1"/>
    <dgm:cxn modelId="{8ED82F17-8080-43CE-9591-D690BD468252}" type="presParOf" srcId="{67DEB39B-B408-4A30-85ED-E7F32BBA8F71}" destId="{BEF407DD-FB2F-4236-BDFC-242FD37CE9BF}" srcOrd="0" destOrd="0" presId="urn:microsoft.com/office/officeart/2005/8/layout/list1"/>
    <dgm:cxn modelId="{5BDB7EB1-B6B5-4494-8E35-26E7485A6B99}" type="presParOf" srcId="{67DEB39B-B408-4A30-85ED-E7F32BBA8F71}" destId="{38F8AD28-94D7-48B7-8B8E-D713A92F2D91}" srcOrd="1" destOrd="0" presId="urn:microsoft.com/office/officeart/2005/8/layout/list1"/>
    <dgm:cxn modelId="{C6203238-8D1E-45E2-A2AC-E1FA853D3335}" type="presParOf" srcId="{8FD3F360-7BB5-4DE9-937C-EFB859D55009}" destId="{B407ABF9-EDD3-4685-8CA5-9AFA2D624746}" srcOrd="17" destOrd="0" presId="urn:microsoft.com/office/officeart/2005/8/layout/list1"/>
    <dgm:cxn modelId="{713FA5ED-5406-4757-95F9-BD6C43A630FF}" type="presParOf" srcId="{8FD3F360-7BB5-4DE9-937C-EFB859D55009}" destId="{89057709-41A5-4CF2-ABC6-CE90A9510485}" srcOrd="18" destOrd="0" presId="urn:microsoft.com/office/officeart/2005/8/layout/list1"/>
    <dgm:cxn modelId="{B978C785-9954-48DA-936F-CBED4B267361}" type="presParOf" srcId="{8FD3F360-7BB5-4DE9-937C-EFB859D55009}" destId="{731F9466-8BF9-4C34-946A-B6135DA312DE}" srcOrd="19" destOrd="0" presId="urn:microsoft.com/office/officeart/2005/8/layout/list1"/>
    <dgm:cxn modelId="{25C9A1CD-0F9A-490D-965B-9D12B6543FAE}" type="presParOf" srcId="{8FD3F360-7BB5-4DE9-937C-EFB859D55009}" destId="{BCE2DAAF-5176-4966-B747-682297223CE0}" srcOrd="20" destOrd="0" presId="urn:microsoft.com/office/officeart/2005/8/layout/list1"/>
    <dgm:cxn modelId="{BD0CEB90-ABF8-4A20-A26D-54EC738FCB19}" type="presParOf" srcId="{BCE2DAAF-5176-4966-B747-682297223CE0}" destId="{6B13E8FB-0562-408F-91E0-5D77C63031D4}" srcOrd="0" destOrd="0" presId="urn:microsoft.com/office/officeart/2005/8/layout/list1"/>
    <dgm:cxn modelId="{B0F287EB-34DB-485B-9704-F88F476B271C}" type="presParOf" srcId="{BCE2DAAF-5176-4966-B747-682297223CE0}" destId="{10915253-36D8-4662-ABCA-0D46FA1B9189}" srcOrd="1" destOrd="0" presId="urn:microsoft.com/office/officeart/2005/8/layout/list1"/>
    <dgm:cxn modelId="{3883AC00-9085-4125-8C30-6FB9216B05AA}" type="presParOf" srcId="{8FD3F360-7BB5-4DE9-937C-EFB859D55009}" destId="{39C77045-8D38-45DE-B1FB-CF99098CBA02}" srcOrd="21" destOrd="0" presId="urn:microsoft.com/office/officeart/2005/8/layout/list1"/>
    <dgm:cxn modelId="{46234FCE-806E-413E-9F25-62B7C484D3C6}" type="presParOf" srcId="{8FD3F360-7BB5-4DE9-937C-EFB859D55009}" destId="{68ADFEFB-02E9-4ADA-9541-C5AF39985736}"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357C9-ACC0-4E7C-8ABC-6E91A1A57397}">
      <dsp:nvSpPr>
        <dsp:cNvPr id="0" name=""/>
        <dsp:cNvSpPr/>
      </dsp:nvSpPr>
      <dsp:spPr>
        <a:xfrm>
          <a:off x="0" y="320130"/>
          <a:ext cx="897239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AC5F7E-B8F4-407A-8B25-6E4C80E2B5E6}">
      <dsp:nvSpPr>
        <dsp:cNvPr id="0" name=""/>
        <dsp:cNvSpPr/>
      </dsp:nvSpPr>
      <dsp:spPr>
        <a:xfrm>
          <a:off x="448181" y="128250"/>
          <a:ext cx="8520259"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394" tIns="0" rIns="237394" bIns="0" numCol="1" spcCol="1270" anchor="ctr" anchorCtr="0">
          <a:noAutofit/>
        </a:bodyPr>
        <a:lstStyle/>
        <a:p>
          <a:pPr marL="0" lvl="0" indent="0" algn="l" defTabSz="533400">
            <a:lnSpc>
              <a:spcPct val="150000"/>
            </a:lnSpc>
            <a:spcBef>
              <a:spcPct val="0"/>
            </a:spcBef>
            <a:spcAft>
              <a:spcPct val="35000"/>
            </a:spcAft>
            <a:buNone/>
          </a:pPr>
          <a:r>
            <a:rPr lang="en-US" sz="1200" kern="1200" dirty="0" err="1">
              <a:latin typeface="Times New Roman" panose="02020603050405020304" pitchFamily="18" charset="0"/>
              <a:cs typeface="Times New Roman" panose="02020603050405020304" pitchFamily="18" charset="0"/>
            </a:rPr>
            <a:t>Chuẩn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bị</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bài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nói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bằng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cách</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xây</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dựng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dàn</a:t>
          </a:r>
          <a:r>
            <a:rPr lang="en-US" sz="1200" kern="1200" dirty="0">
              <a:latin typeface="Times New Roman" panose="02020603050405020304" pitchFamily="18" charset="0"/>
              <a:cs typeface="Times New Roman" panose="02020603050405020304" pitchFamily="18" charset="0"/>
            </a:rPr>
            <a:t> ý </a:t>
          </a:r>
          <a:r>
            <a:rPr lang="en-US" sz="1200" kern="1200" dirty="0" err="1">
              <a:latin typeface="Times New Roman" panose="02020603050405020304" pitchFamily="18" charset="0"/>
              <a:cs typeface="Times New Roman" panose="02020603050405020304" pitchFamily="18" charset="0"/>
            </a:rPr>
            <a:t>ngắn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gọn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gạch</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các</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từ</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khóa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sẽ</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trình</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bày</a:t>
          </a:r>
          <a:r>
            <a:rPr lang="en-US" sz="1200" kern="1200" dirty="0">
              <a:latin typeface="Times New Roman" panose="02020603050405020304" pitchFamily="18" charset="0"/>
              <a:cs typeface="Times New Roman" panose="02020603050405020304" pitchFamily="18" charset="0"/>
            </a:rPr>
            <a:t> </a:t>
          </a:r>
        </a:p>
      </dsp:txBody>
      <dsp:txXfrm>
        <a:off x="466915" y="146984"/>
        <a:ext cx="8482791" cy="346292"/>
      </dsp:txXfrm>
    </dsp:sp>
    <dsp:sp modelId="{68D14E08-388A-4304-92D1-203677BFBFA0}">
      <dsp:nvSpPr>
        <dsp:cNvPr id="0" name=""/>
        <dsp:cNvSpPr/>
      </dsp:nvSpPr>
      <dsp:spPr>
        <a:xfrm>
          <a:off x="0" y="909810"/>
          <a:ext cx="897239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C5AFE0-A6C0-42FB-B72B-876CA5350B09}">
      <dsp:nvSpPr>
        <dsp:cNvPr id="0" name=""/>
        <dsp:cNvSpPr/>
      </dsp:nvSpPr>
      <dsp:spPr>
        <a:xfrm>
          <a:off x="448181" y="717931"/>
          <a:ext cx="8520259"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394" tIns="0" rIns="237394" bIns="0" numCol="1" spcCol="1270" anchor="ctr" anchorCtr="0">
          <a:noAutofit/>
        </a:bodyPr>
        <a:lstStyle/>
        <a:p>
          <a:pPr marL="0" lvl="0" indent="0" algn="l" defTabSz="533400">
            <a:lnSpc>
              <a:spcPct val="150000"/>
            </a:lnSpc>
            <a:spcBef>
              <a:spcPct val="0"/>
            </a:spcBef>
            <a:spcAft>
              <a:spcPct val="35000"/>
            </a:spcAft>
            <a:buNone/>
          </a:pPr>
          <a:r>
            <a:rPr lang="en-US" sz="1200" kern="1200" dirty="0" err="1">
              <a:latin typeface="Times New Roman" panose="02020603050405020304" pitchFamily="18" charset="0"/>
              <a:cs typeface="Times New Roman" panose="02020603050405020304" pitchFamily="18" charset="0"/>
            </a:rPr>
            <a:t>Dùng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sơ</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đồ</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để</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tóm</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tắt</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nội</a:t>
          </a:r>
          <a:r>
            <a:rPr lang="en-US" sz="1200" kern="1200" dirty="0">
              <a:latin typeface="Times New Roman" panose="02020603050405020304" pitchFamily="18" charset="0"/>
              <a:cs typeface="Times New Roman" panose="02020603050405020304" pitchFamily="18" charset="0"/>
            </a:rPr>
            <a:t> dung </a:t>
          </a:r>
          <a:r>
            <a:rPr lang="en-US" sz="1200" kern="1200" dirty="0" err="1">
              <a:latin typeface="Times New Roman" panose="02020603050405020304" pitchFamily="18" charset="0"/>
              <a:cs typeface="Times New Roman" panose="02020603050405020304" pitchFamily="18" charset="0"/>
            </a:rPr>
            <a:t>báo</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cáo</a:t>
          </a:r>
          <a:r>
            <a:rPr lang="en-US" sz="1200" kern="1200" dirty="0">
              <a:latin typeface="Times New Roman" panose="02020603050405020304" pitchFamily="18" charset="0"/>
              <a:cs typeface="Times New Roman" panose="02020603050405020304" pitchFamily="18" charset="0"/>
            </a:rPr>
            <a:t>.</a:t>
          </a:r>
        </a:p>
      </dsp:txBody>
      <dsp:txXfrm>
        <a:off x="466915" y="736665"/>
        <a:ext cx="8482791" cy="346292"/>
      </dsp:txXfrm>
    </dsp:sp>
    <dsp:sp modelId="{B4886281-B65F-4889-ABDA-AEF6651036D0}">
      <dsp:nvSpPr>
        <dsp:cNvPr id="0" name=""/>
        <dsp:cNvSpPr/>
      </dsp:nvSpPr>
      <dsp:spPr>
        <a:xfrm>
          <a:off x="0" y="1499491"/>
          <a:ext cx="897239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2F658-33E5-49DB-B4B1-D71F16424922}">
      <dsp:nvSpPr>
        <dsp:cNvPr id="0" name=""/>
        <dsp:cNvSpPr/>
      </dsp:nvSpPr>
      <dsp:spPr>
        <a:xfrm>
          <a:off x="448181" y="1307611"/>
          <a:ext cx="8520259"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394" tIns="0" rIns="237394" bIns="0" numCol="1" spcCol="1270" anchor="ctr" anchorCtr="0">
          <a:noAutofit/>
        </a:bodyPr>
        <a:lstStyle/>
        <a:p>
          <a:pPr marL="0" lvl="0" indent="0" algn="l" defTabSz="533400">
            <a:lnSpc>
              <a:spcPct val="150000"/>
            </a:lnSpc>
            <a:spcBef>
              <a:spcPct val="0"/>
            </a:spcBef>
            <a:spcAft>
              <a:spcPct val="35000"/>
            </a:spcAft>
            <a:buNone/>
          </a:pPr>
          <a:r>
            <a:rPr lang="en-US" sz="1200" kern="1200" dirty="0" err="1">
              <a:latin typeface="Times New Roman" panose="02020603050405020304" pitchFamily="18" charset="0"/>
              <a:cs typeface="Times New Roman" panose="02020603050405020304" pitchFamily="18" charset="0"/>
            </a:rPr>
            <a:t>Lựa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chọn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từ</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ngữ</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phù</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hợp</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với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văn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nói</a:t>
          </a:r>
          <a:r>
            <a:rPr lang="en-US" sz="1200" kern="1200" dirty="0">
              <a:latin typeface="Times New Roman" panose="02020603050405020304" pitchFamily="18" charset="0"/>
              <a:cs typeface="Times New Roman" panose="02020603050405020304" pitchFamily="18" charset="0"/>
            </a:rPr>
            <a:t>.</a:t>
          </a:r>
        </a:p>
      </dsp:txBody>
      <dsp:txXfrm>
        <a:off x="466915" y="1326345"/>
        <a:ext cx="8482791" cy="346292"/>
      </dsp:txXfrm>
    </dsp:sp>
    <dsp:sp modelId="{FA05396F-CACA-40B8-8017-1D75DC640C31}">
      <dsp:nvSpPr>
        <dsp:cNvPr id="0" name=""/>
        <dsp:cNvSpPr/>
      </dsp:nvSpPr>
      <dsp:spPr>
        <a:xfrm>
          <a:off x="0" y="2089171"/>
          <a:ext cx="897239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E06906-4884-42E7-9F95-5E31539F1736}">
      <dsp:nvSpPr>
        <dsp:cNvPr id="0" name=""/>
        <dsp:cNvSpPr/>
      </dsp:nvSpPr>
      <dsp:spPr>
        <a:xfrm>
          <a:off x="448181" y="1897291"/>
          <a:ext cx="8520259"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394" tIns="0" rIns="237394" bIns="0" numCol="1" spcCol="1270" anchor="ctr" anchorCtr="0">
          <a:noAutofit/>
        </a:bodyPr>
        <a:lstStyle/>
        <a:p>
          <a:pPr marL="0" lvl="0" indent="0" algn="l" defTabSz="533400">
            <a:lnSpc>
              <a:spcPct val="150000"/>
            </a:lnSpc>
            <a:spcBef>
              <a:spcPct val="0"/>
            </a:spcBef>
            <a:spcAft>
              <a:spcPct val="35000"/>
            </a:spcAft>
            <a:buNone/>
          </a:pPr>
          <a:r>
            <a:rPr lang="en-US" sz="1200" kern="1200" dirty="0" err="1">
              <a:latin typeface="Times New Roman" panose="02020603050405020304" pitchFamily="18" charset="0"/>
              <a:cs typeface="Times New Roman" panose="02020603050405020304" pitchFamily="18" charset="0"/>
            </a:rPr>
            <a:t>Kết</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hợp</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sử</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dụng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ngôn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ngữ</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nói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với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phương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tiện</a:t>
          </a:r>
          <a:r>
            <a:rPr lang="en-US" sz="1200" kern="1200" dirty="0">
              <a:latin typeface="Times New Roman" panose="02020603050405020304" pitchFamily="18" charset="0"/>
              <a:cs typeface="Times New Roman" panose="02020603050405020304" pitchFamily="18" charset="0"/>
            </a:rPr>
            <a:t> phi </a:t>
          </a:r>
          <a:r>
            <a:rPr lang="en-US" sz="1200" kern="1200" dirty="0" err="1">
              <a:latin typeface="Times New Roman" panose="02020603050405020304" pitchFamily="18" charset="0"/>
              <a:cs typeface="Times New Roman" panose="02020603050405020304" pitchFamily="18" charset="0"/>
            </a:rPr>
            <a:t>ngôn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ngữ</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như</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bài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trình</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chiếu</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hình</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ảnh</a:t>
          </a:r>
          <a:r>
            <a:rPr lang="en-US" sz="1200" kern="1200" dirty="0">
              <a:latin typeface="Times New Roman" panose="02020603050405020304" pitchFamily="18" charset="0"/>
              <a:cs typeface="Times New Roman" panose="02020603050405020304" pitchFamily="18" charset="0"/>
            </a:rPr>
            <a:t>, video clip, </a:t>
          </a:r>
          <a:r>
            <a:rPr lang="en-US" sz="1200" kern="1200" dirty="0" err="1">
              <a:latin typeface="Times New Roman" panose="02020603050405020304" pitchFamily="18" charset="0"/>
              <a:cs typeface="Times New Roman" panose="02020603050405020304" pitchFamily="18" charset="0"/>
            </a:rPr>
            <a:t>sơ</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đồ</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bảng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biểu</a:t>
          </a:r>
          <a:r>
            <a:rPr lang="en-US" sz="1200" kern="1200" dirty="0">
              <a:latin typeface="Times New Roman" panose="02020603050405020304" pitchFamily="18" charset="0"/>
              <a:cs typeface="Times New Roman" panose="02020603050405020304" pitchFamily="18" charset="0"/>
            </a:rPr>
            <a:t>,...</a:t>
          </a:r>
        </a:p>
      </dsp:txBody>
      <dsp:txXfrm>
        <a:off x="466915" y="1916025"/>
        <a:ext cx="8482791" cy="346292"/>
      </dsp:txXfrm>
    </dsp:sp>
    <dsp:sp modelId="{89057709-41A5-4CF2-ABC6-CE90A9510485}">
      <dsp:nvSpPr>
        <dsp:cNvPr id="0" name=""/>
        <dsp:cNvSpPr/>
      </dsp:nvSpPr>
      <dsp:spPr>
        <a:xfrm>
          <a:off x="0" y="2678851"/>
          <a:ext cx="897239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F8AD28-94D7-48B7-8B8E-D713A92F2D91}">
      <dsp:nvSpPr>
        <dsp:cNvPr id="0" name=""/>
        <dsp:cNvSpPr/>
      </dsp:nvSpPr>
      <dsp:spPr>
        <a:xfrm>
          <a:off x="448181" y="2486971"/>
          <a:ext cx="8520259"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394" tIns="0" rIns="237394" bIns="0" numCol="1" spcCol="1270" anchor="ctr" anchorCtr="0">
          <a:noAutofit/>
        </a:bodyPr>
        <a:lstStyle/>
        <a:p>
          <a:pPr marL="0" lvl="0" indent="0" algn="l" defTabSz="533400">
            <a:lnSpc>
              <a:spcPct val="150000"/>
            </a:lnSpc>
            <a:spcBef>
              <a:spcPct val="0"/>
            </a:spcBef>
            <a:spcAft>
              <a:spcPct val="35000"/>
            </a:spcAft>
            <a:buNone/>
          </a:pPr>
          <a:r>
            <a:rPr lang="en-US" sz="1200" kern="1200" dirty="0" err="1">
              <a:latin typeface="Times New Roman" panose="02020603050405020304" pitchFamily="18" charset="0"/>
              <a:cs typeface="Times New Roman" panose="02020603050405020304" pitchFamily="18" charset="0"/>
            </a:rPr>
            <a:t>Sử</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dụng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các</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từ</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nối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để</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phần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trình</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bày</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mạch</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lạc</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rõ</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ràng</a:t>
          </a:r>
          <a:endParaRPr lang="en-US" sz="1200" kern="1200" dirty="0">
            <a:latin typeface="Times New Roman" panose="02020603050405020304" pitchFamily="18" charset="0"/>
            <a:cs typeface="Times New Roman" panose="02020603050405020304" pitchFamily="18" charset="0"/>
          </a:endParaRPr>
        </a:p>
      </dsp:txBody>
      <dsp:txXfrm>
        <a:off x="466915" y="2505705"/>
        <a:ext cx="8482791" cy="346292"/>
      </dsp:txXfrm>
    </dsp:sp>
    <dsp:sp modelId="{68ADFEFB-02E9-4ADA-9541-C5AF39985736}">
      <dsp:nvSpPr>
        <dsp:cNvPr id="0" name=""/>
        <dsp:cNvSpPr/>
      </dsp:nvSpPr>
      <dsp:spPr>
        <a:xfrm>
          <a:off x="0" y="3268531"/>
          <a:ext cx="897239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915253-36D8-4662-ABCA-0D46FA1B9189}">
      <dsp:nvSpPr>
        <dsp:cNvPr id="0" name=""/>
        <dsp:cNvSpPr/>
      </dsp:nvSpPr>
      <dsp:spPr>
        <a:xfrm>
          <a:off x="448181" y="3076651"/>
          <a:ext cx="8520259"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394" tIns="0" rIns="237394" bIns="0" numCol="1" spcCol="1270" anchor="ctr" anchorCtr="0">
          <a:noAutofit/>
        </a:bodyPr>
        <a:lstStyle/>
        <a:p>
          <a:pPr marL="0" lvl="0" indent="0" algn="l" defTabSz="533400">
            <a:lnSpc>
              <a:spcPct val="150000"/>
            </a:lnSpc>
            <a:spcBef>
              <a:spcPct val="0"/>
            </a:spcBef>
            <a:spcAft>
              <a:spcPct val="35000"/>
            </a:spcAft>
            <a:buNone/>
          </a:pPr>
          <a:r>
            <a:rPr lang="en-US" sz="1200" kern="1200" dirty="0" err="1">
              <a:latin typeface="Times New Roman" panose="02020603050405020304" pitchFamily="18" charset="0"/>
              <a:cs typeface="Times New Roman" panose="02020603050405020304" pitchFamily="18" charset="0"/>
            </a:rPr>
            <a:t>Tốc</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độ</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nói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phù</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hợp</a:t>
          </a:r>
          <a:r>
            <a:rPr lang="en-US" sz="1200" kern="1200" dirty="0">
              <a:latin typeface="Times New Roman" panose="02020603050405020304" pitchFamily="18" charset="0"/>
              <a:cs typeface="Times New Roman" panose="02020603050405020304" pitchFamily="18" charset="0"/>
            </a:rPr>
            <a:t>.</a:t>
          </a:r>
        </a:p>
      </dsp:txBody>
      <dsp:txXfrm>
        <a:off x="466915" y="3095385"/>
        <a:ext cx="8482791"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93810b5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93810b5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662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93810b5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93810b5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0540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93810b5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93810b5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1347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93810b5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93810b5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3341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9bfff2fec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19bfff2fec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3713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9bfff2fec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19bfff2fec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8772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2501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19bfff2fec7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19bfff2fec7_0_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5447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1953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93810b5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93810b5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93810b5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93810b5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1994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93810b5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93810b5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177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93810b5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93810b5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2420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10" name="Google Shape;10;p2"/>
          <p:cNvSpPr txBox="1">
            <a:spLocks noGrp="1"/>
          </p:cNvSpPr>
          <p:nvPr>
            <p:ph type="ctrTitle"/>
          </p:nvPr>
        </p:nvSpPr>
        <p:spPr>
          <a:xfrm>
            <a:off x="917775" y="673725"/>
            <a:ext cx="6105900" cy="18333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rgbClr val="191919"/>
              </a:buClr>
              <a:buSzPts val="5200"/>
              <a:buNone/>
              <a:defRPr sz="5200">
                <a:solidFill>
                  <a:srgbClr val="78604F"/>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917775" y="2647425"/>
            <a:ext cx="61059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2" name="Google Shape;12;p2"/>
          <p:cNvPicPr preferRelativeResize="0"/>
          <p:nvPr/>
        </p:nvPicPr>
        <p:blipFill>
          <a:blip r:embed="rId3">
            <a:alphaModFix/>
          </a:blip>
          <a:stretch>
            <a:fillRect/>
          </a:stretch>
        </p:blipFill>
        <p:spPr>
          <a:xfrm rot="9667446">
            <a:off x="3290750" y="4439865"/>
            <a:ext cx="666924" cy="1037839"/>
          </a:xfrm>
          <a:prstGeom prst="rect">
            <a:avLst/>
          </a:prstGeom>
          <a:noFill/>
          <a:ln>
            <a:noFill/>
          </a:ln>
        </p:spPr>
      </p:pic>
      <p:pic>
        <p:nvPicPr>
          <p:cNvPr id="13" name="Google Shape;13;p2"/>
          <p:cNvPicPr preferRelativeResize="0"/>
          <p:nvPr/>
        </p:nvPicPr>
        <p:blipFill>
          <a:blip r:embed="rId3">
            <a:alphaModFix/>
          </a:blip>
          <a:stretch>
            <a:fillRect/>
          </a:stretch>
        </p:blipFill>
        <p:spPr>
          <a:xfrm rot="-7482937" flipH="1">
            <a:off x="-302900" y="2838015"/>
            <a:ext cx="666924" cy="1037840"/>
          </a:xfrm>
          <a:prstGeom prst="rect">
            <a:avLst/>
          </a:prstGeom>
          <a:noFill/>
          <a:ln>
            <a:noFill/>
          </a:ln>
        </p:spPr>
      </p:pic>
      <p:pic>
        <p:nvPicPr>
          <p:cNvPr id="14" name="Google Shape;14;p2"/>
          <p:cNvPicPr preferRelativeResize="0"/>
          <p:nvPr/>
        </p:nvPicPr>
        <p:blipFill>
          <a:blip r:embed="rId4">
            <a:alphaModFix/>
          </a:blip>
          <a:stretch>
            <a:fillRect/>
          </a:stretch>
        </p:blipFill>
        <p:spPr>
          <a:xfrm>
            <a:off x="96586" y="-128805"/>
            <a:ext cx="478571" cy="1037839"/>
          </a:xfrm>
          <a:prstGeom prst="rect">
            <a:avLst/>
          </a:prstGeom>
          <a:noFill/>
          <a:ln>
            <a:noFill/>
          </a:ln>
        </p:spPr>
      </p:pic>
      <p:pic>
        <p:nvPicPr>
          <p:cNvPr id="15" name="Google Shape;15;p2"/>
          <p:cNvPicPr preferRelativeResize="0"/>
          <p:nvPr/>
        </p:nvPicPr>
        <p:blipFill rotWithShape="1">
          <a:blip r:embed="rId5">
            <a:alphaModFix amt="43000"/>
          </a:blip>
          <a:srcRect r="53345"/>
          <a:stretch/>
        </p:blipFill>
        <p:spPr>
          <a:xfrm rot="7827821">
            <a:off x="91964" y="4318077"/>
            <a:ext cx="901767" cy="657818"/>
          </a:xfrm>
          <a:prstGeom prst="rect">
            <a:avLst/>
          </a:prstGeom>
          <a:noFill/>
          <a:ln>
            <a:noFill/>
          </a:ln>
        </p:spPr>
      </p:pic>
      <p:pic>
        <p:nvPicPr>
          <p:cNvPr id="16" name="Google Shape;16;p2"/>
          <p:cNvPicPr preferRelativeResize="0"/>
          <p:nvPr/>
        </p:nvPicPr>
        <p:blipFill>
          <a:blip r:embed="rId3">
            <a:alphaModFix/>
          </a:blip>
          <a:stretch>
            <a:fillRect/>
          </a:stretch>
        </p:blipFill>
        <p:spPr>
          <a:xfrm>
            <a:off x="8087226" y="-649676"/>
            <a:ext cx="1178098" cy="1833300"/>
          </a:xfrm>
          <a:prstGeom prst="rect">
            <a:avLst/>
          </a:prstGeom>
          <a:noFill/>
          <a:ln>
            <a:noFill/>
          </a:ln>
        </p:spPr>
      </p:pic>
      <p:pic>
        <p:nvPicPr>
          <p:cNvPr id="17" name="Google Shape;17;p2"/>
          <p:cNvPicPr preferRelativeResize="0"/>
          <p:nvPr/>
        </p:nvPicPr>
        <p:blipFill rotWithShape="1">
          <a:blip r:embed="rId5">
            <a:alphaModFix amt="43000"/>
          </a:blip>
          <a:srcRect r="53345"/>
          <a:stretch/>
        </p:blipFill>
        <p:spPr>
          <a:xfrm rot="7827814">
            <a:off x="569316" y="-340879"/>
            <a:ext cx="896664" cy="654092"/>
          </a:xfrm>
          <a:prstGeom prst="rect">
            <a:avLst/>
          </a:prstGeom>
          <a:noFill/>
          <a:ln>
            <a:noFill/>
          </a:ln>
        </p:spPr>
      </p:pic>
      <p:pic>
        <p:nvPicPr>
          <p:cNvPr id="18" name="Google Shape;18;p2"/>
          <p:cNvPicPr preferRelativeResize="0"/>
          <p:nvPr/>
        </p:nvPicPr>
        <p:blipFill>
          <a:blip r:embed="rId6">
            <a:alphaModFix amt="43000"/>
          </a:blip>
          <a:stretch>
            <a:fillRect/>
          </a:stretch>
        </p:blipFill>
        <p:spPr>
          <a:xfrm rot="7808788">
            <a:off x="-57428" y="1024049"/>
            <a:ext cx="586472" cy="570573"/>
          </a:xfrm>
          <a:prstGeom prst="rect">
            <a:avLst/>
          </a:prstGeom>
          <a:noFill/>
          <a:ln>
            <a:noFill/>
          </a:ln>
        </p:spPr>
      </p:pic>
      <p:pic>
        <p:nvPicPr>
          <p:cNvPr id="19" name="Google Shape;19;p2"/>
          <p:cNvPicPr preferRelativeResize="0"/>
          <p:nvPr/>
        </p:nvPicPr>
        <p:blipFill>
          <a:blip r:embed="rId7">
            <a:alphaModFix amt="43000"/>
          </a:blip>
          <a:stretch>
            <a:fillRect/>
          </a:stretch>
        </p:blipFill>
        <p:spPr>
          <a:xfrm>
            <a:off x="87627" y="3918572"/>
            <a:ext cx="296370" cy="298550"/>
          </a:xfrm>
          <a:prstGeom prst="rect">
            <a:avLst/>
          </a:prstGeom>
          <a:noFill/>
          <a:ln>
            <a:noFill/>
          </a:ln>
        </p:spPr>
      </p:pic>
      <p:pic>
        <p:nvPicPr>
          <p:cNvPr id="20" name="Google Shape;20;p2"/>
          <p:cNvPicPr preferRelativeResize="0"/>
          <p:nvPr/>
        </p:nvPicPr>
        <p:blipFill>
          <a:blip r:embed="rId5">
            <a:alphaModFix amt="43000"/>
          </a:blip>
          <a:stretch>
            <a:fillRect/>
          </a:stretch>
        </p:blipFill>
        <p:spPr>
          <a:xfrm flipH="1">
            <a:off x="5801943" y="-76826"/>
            <a:ext cx="1178102" cy="40092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38"/>
        <p:cNvGrpSpPr/>
        <p:nvPr/>
      </p:nvGrpSpPr>
      <p:grpSpPr>
        <a:xfrm>
          <a:off x="0" y="0"/>
          <a:ext cx="0" cy="0"/>
          <a:chOff x="0" y="0"/>
          <a:chExt cx="0" cy="0"/>
        </a:xfrm>
      </p:grpSpPr>
      <p:pic>
        <p:nvPicPr>
          <p:cNvPr id="439" name="Google Shape;439;p36"/>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pic>
        <p:nvPicPr>
          <p:cNvPr id="440" name="Google Shape;440;p36"/>
          <p:cNvPicPr preferRelativeResize="0"/>
          <p:nvPr/>
        </p:nvPicPr>
        <p:blipFill>
          <a:blip r:embed="rId3">
            <a:alphaModFix/>
          </a:blip>
          <a:stretch>
            <a:fillRect/>
          </a:stretch>
        </p:blipFill>
        <p:spPr>
          <a:xfrm>
            <a:off x="8060175" y="-315837"/>
            <a:ext cx="963238" cy="2088898"/>
          </a:xfrm>
          <a:prstGeom prst="rect">
            <a:avLst/>
          </a:prstGeom>
          <a:noFill/>
          <a:ln>
            <a:noFill/>
          </a:ln>
        </p:spPr>
      </p:pic>
      <p:pic>
        <p:nvPicPr>
          <p:cNvPr id="441" name="Google Shape;441;p36"/>
          <p:cNvPicPr preferRelativeResize="0"/>
          <p:nvPr/>
        </p:nvPicPr>
        <p:blipFill>
          <a:blip r:embed="rId3">
            <a:alphaModFix/>
          </a:blip>
          <a:stretch>
            <a:fillRect/>
          </a:stretch>
        </p:blipFill>
        <p:spPr>
          <a:xfrm rot="-9304126">
            <a:off x="-200611" y="1269676"/>
            <a:ext cx="737288" cy="1598915"/>
          </a:xfrm>
          <a:prstGeom prst="rect">
            <a:avLst/>
          </a:prstGeom>
          <a:noFill/>
          <a:ln>
            <a:noFill/>
          </a:ln>
        </p:spPr>
      </p:pic>
      <p:pic>
        <p:nvPicPr>
          <p:cNvPr id="442" name="Google Shape;442;p36"/>
          <p:cNvPicPr preferRelativeResize="0"/>
          <p:nvPr/>
        </p:nvPicPr>
        <p:blipFill>
          <a:blip r:embed="rId4">
            <a:alphaModFix/>
          </a:blip>
          <a:stretch>
            <a:fillRect/>
          </a:stretch>
        </p:blipFill>
        <p:spPr>
          <a:xfrm rot="8715131">
            <a:off x="4167626" y="4453514"/>
            <a:ext cx="666923" cy="1037839"/>
          </a:xfrm>
          <a:prstGeom prst="rect">
            <a:avLst/>
          </a:prstGeom>
          <a:noFill/>
          <a:ln>
            <a:noFill/>
          </a:ln>
        </p:spPr>
      </p:pic>
      <p:pic>
        <p:nvPicPr>
          <p:cNvPr id="443" name="Google Shape;443;p36"/>
          <p:cNvPicPr preferRelativeResize="0"/>
          <p:nvPr/>
        </p:nvPicPr>
        <p:blipFill rotWithShape="1">
          <a:blip r:embed="rId5">
            <a:alphaModFix amt="43000"/>
          </a:blip>
          <a:srcRect r="53345"/>
          <a:stretch/>
        </p:blipFill>
        <p:spPr>
          <a:xfrm rot="7827821">
            <a:off x="207776" y="4275090"/>
            <a:ext cx="901767" cy="657818"/>
          </a:xfrm>
          <a:prstGeom prst="rect">
            <a:avLst/>
          </a:prstGeom>
          <a:noFill/>
          <a:ln>
            <a:noFill/>
          </a:ln>
        </p:spPr>
      </p:pic>
      <p:pic>
        <p:nvPicPr>
          <p:cNvPr id="444" name="Google Shape;444;p36"/>
          <p:cNvPicPr preferRelativeResize="0"/>
          <p:nvPr/>
        </p:nvPicPr>
        <p:blipFill rotWithShape="1">
          <a:blip r:embed="rId5">
            <a:alphaModFix amt="43000"/>
          </a:blip>
          <a:srcRect r="53345"/>
          <a:stretch/>
        </p:blipFill>
        <p:spPr>
          <a:xfrm rot="7827814">
            <a:off x="4933716" y="-209954"/>
            <a:ext cx="896664" cy="654092"/>
          </a:xfrm>
          <a:prstGeom prst="rect">
            <a:avLst/>
          </a:prstGeom>
          <a:noFill/>
          <a:ln>
            <a:noFill/>
          </a:ln>
        </p:spPr>
      </p:pic>
      <p:pic>
        <p:nvPicPr>
          <p:cNvPr id="445" name="Google Shape;445;p36"/>
          <p:cNvPicPr preferRelativeResize="0"/>
          <p:nvPr/>
        </p:nvPicPr>
        <p:blipFill>
          <a:blip r:embed="rId6">
            <a:alphaModFix amt="43000"/>
          </a:blip>
          <a:stretch>
            <a:fillRect/>
          </a:stretch>
        </p:blipFill>
        <p:spPr>
          <a:xfrm rot="7808788">
            <a:off x="365422" y="64874"/>
            <a:ext cx="586472" cy="570573"/>
          </a:xfrm>
          <a:prstGeom prst="rect">
            <a:avLst/>
          </a:prstGeom>
          <a:noFill/>
          <a:ln>
            <a:noFill/>
          </a:ln>
        </p:spPr>
      </p:pic>
      <p:pic>
        <p:nvPicPr>
          <p:cNvPr id="446" name="Google Shape;446;p36"/>
          <p:cNvPicPr preferRelativeResize="0"/>
          <p:nvPr/>
        </p:nvPicPr>
        <p:blipFill>
          <a:blip r:embed="rId5">
            <a:alphaModFix amt="43000"/>
          </a:blip>
          <a:stretch>
            <a:fillRect/>
          </a:stretch>
        </p:blipFill>
        <p:spPr>
          <a:xfrm flipH="1">
            <a:off x="7576293" y="4403524"/>
            <a:ext cx="1178102" cy="40092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47"/>
        <p:cNvGrpSpPr/>
        <p:nvPr/>
      </p:nvGrpSpPr>
      <p:grpSpPr>
        <a:xfrm>
          <a:off x="0" y="0"/>
          <a:ext cx="0" cy="0"/>
          <a:chOff x="0" y="0"/>
          <a:chExt cx="0" cy="0"/>
        </a:xfrm>
      </p:grpSpPr>
      <p:pic>
        <p:nvPicPr>
          <p:cNvPr id="448" name="Google Shape;448;p37"/>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pic>
        <p:nvPicPr>
          <p:cNvPr id="449" name="Google Shape;449;p37"/>
          <p:cNvPicPr preferRelativeResize="0"/>
          <p:nvPr/>
        </p:nvPicPr>
        <p:blipFill>
          <a:blip r:embed="rId3">
            <a:alphaModFix/>
          </a:blip>
          <a:stretch>
            <a:fillRect/>
          </a:stretch>
        </p:blipFill>
        <p:spPr>
          <a:xfrm>
            <a:off x="6" y="-218260"/>
            <a:ext cx="1342343" cy="2088898"/>
          </a:xfrm>
          <a:prstGeom prst="rect">
            <a:avLst/>
          </a:prstGeom>
          <a:noFill/>
          <a:ln>
            <a:noFill/>
          </a:ln>
        </p:spPr>
      </p:pic>
      <p:pic>
        <p:nvPicPr>
          <p:cNvPr id="450" name="Google Shape;450;p37"/>
          <p:cNvPicPr preferRelativeResize="0"/>
          <p:nvPr/>
        </p:nvPicPr>
        <p:blipFill>
          <a:blip r:embed="rId3">
            <a:alphaModFix/>
          </a:blip>
          <a:stretch>
            <a:fillRect/>
          </a:stretch>
        </p:blipFill>
        <p:spPr>
          <a:xfrm rot="-8794981">
            <a:off x="7761183" y="3880284"/>
            <a:ext cx="1027466" cy="1598916"/>
          </a:xfrm>
          <a:prstGeom prst="rect">
            <a:avLst/>
          </a:prstGeom>
          <a:noFill/>
          <a:ln>
            <a:noFill/>
          </a:ln>
        </p:spPr>
      </p:pic>
      <p:pic>
        <p:nvPicPr>
          <p:cNvPr id="451" name="Google Shape;451;p37"/>
          <p:cNvPicPr preferRelativeResize="0"/>
          <p:nvPr/>
        </p:nvPicPr>
        <p:blipFill>
          <a:blip r:embed="rId4">
            <a:alphaModFix/>
          </a:blip>
          <a:stretch>
            <a:fillRect/>
          </a:stretch>
        </p:blipFill>
        <p:spPr>
          <a:xfrm>
            <a:off x="8573386" y="-95305"/>
            <a:ext cx="478571" cy="1037839"/>
          </a:xfrm>
          <a:prstGeom prst="rect">
            <a:avLst/>
          </a:prstGeom>
          <a:noFill/>
          <a:ln>
            <a:noFill/>
          </a:ln>
        </p:spPr>
      </p:pic>
      <p:pic>
        <p:nvPicPr>
          <p:cNvPr id="452" name="Google Shape;452;p37"/>
          <p:cNvPicPr preferRelativeResize="0"/>
          <p:nvPr/>
        </p:nvPicPr>
        <p:blipFill rotWithShape="1">
          <a:blip r:embed="rId5">
            <a:alphaModFix amt="43000"/>
          </a:blip>
          <a:srcRect r="53345"/>
          <a:stretch/>
        </p:blipFill>
        <p:spPr>
          <a:xfrm rot="7827821">
            <a:off x="8446626" y="2098240"/>
            <a:ext cx="901767" cy="657818"/>
          </a:xfrm>
          <a:prstGeom prst="rect">
            <a:avLst/>
          </a:prstGeom>
          <a:noFill/>
          <a:ln>
            <a:noFill/>
          </a:ln>
        </p:spPr>
      </p:pic>
      <p:pic>
        <p:nvPicPr>
          <p:cNvPr id="453" name="Google Shape;453;p37"/>
          <p:cNvPicPr preferRelativeResize="0"/>
          <p:nvPr/>
        </p:nvPicPr>
        <p:blipFill rotWithShape="1">
          <a:blip r:embed="rId5">
            <a:alphaModFix amt="43000"/>
          </a:blip>
          <a:srcRect r="53345"/>
          <a:stretch/>
        </p:blipFill>
        <p:spPr>
          <a:xfrm rot="7827814">
            <a:off x="2648441" y="-340879"/>
            <a:ext cx="896664" cy="654092"/>
          </a:xfrm>
          <a:prstGeom prst="rect">
            <a:avLst/>
          </a:prstGeom>
          <a:noFill/>
          <a:ln>
            <a:noFill/>
          </a:ln>
        </p:spPr>
      </p:pic>
      <p:pic>
        <p:nvPicPr>
          <p:cNvPr id="454" name="Google Shape;454;p37"/>
          <p:cNvPicPr preferRelativeResize="0"/>
          <p:nvPr/>
        </p:nvPicPr>
        <p:blipFill>
          <a:blip r:embed="rId6">
            <a:alphaModFix amt="43000"/>
          </a:blip>
          <a:stretch>
            <a:fillRect/>
          </a:stretch>
        </p:blipFill>
        <p:spPr>
          <a:xfrm rot="7808788">
            <a:off x="5933247" y="-95451"/>
            <a:ext cx="586472" cy="570573"/>
          </a:xfrm>
          <a:prstGeom prst="rect">
            <a:avLst/>
          </a:prstGeom>
          <a:noFill/>
          <a:ln>
            <a:noFill/>
          </a:ln>
        </p:spPr>
      </p:pic>
      <p:pic>
        <p:nvPicPr>
          <p:cNvPr id="455" name="Google Shape;455;p37"/>
          <p:cNvPicPr preferRelativeResize="0"/>
          <p:nvPr/>
        </p:nvPicPr>
        <p:blipFill>
          <a:blip r:embed="rId5">
            <a:alphaModFix amt="43000"/>
          </a:blip>
          <a:stretch>
            <a:fillRect/>
          </a:stretch>
        </p:blipFill>
        <p:spPr>
          <a:xfrm flipH="1">
            <a:off x="358268" y="4370599"/>
            <a:ext cx="1178102" cy="40092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pic>
        <p:nvPicPr>
          <p:cNvPr id="22" name="Google Shape;22;p3"/>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23" name="Google Shape;23;p3"/>
          <p:cNvSpPr txBox="1">
            <a:spLocks noGrp="1"/>
          </p:cNvSpPr>
          <p:nvPr>
            <p:ph type="title"/>
          </p:nvPr>
        </p:nvSpPr>
        <p:spPr>
          <a:xfrm>
            <a:off x="4663725" y="1543025"/>
            <a:ext cx="3576600" cy="8418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title" idx="2" hasCustomPrompt="1"/>
          </p:nvPr>
        </p:nvSpPr>
        <p:spPr>
          <a:xfrm>
            <a:off x="7029675" y="729988"/>
            <a:ext cx="12105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5" name="Google Shape;25;p3"/>
          <p:cNvSpPr txBox="1">
            <a:spLocks noGrp="1"/>
          </p:cNvSpPr>
          <p:nvPr>
            <p:ph type="subTitle" idx="1"/>
          </p:nvPr>
        </p:nvSpPr>
        <p:spPr>
          <a:xfrm>
            <a:off x="4663725" y="2371950"/>
            <a:ext cx="3576600" cy="729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26" name="Google Shape;26;p3"/>
          <p:cNvPicPr preferRelativeResize="0"/>
          <p:nvPr/>
        </p:nvPicPr>
        <p:blipFill>
          <a:blip r:embed="rId3">
            <a:alphaModFix/>
          </a:blip>
          <a:stretch>
            <a:fillRect/>
          </a:stretch>
        </p:blipFill>
        <p:spPr>
          <a:xfrm rot="10627634" flipH="1">
            <a:off x="7533507" y="3698708"/>
            <a:ext cx="1027467" cy="1598916"/>
          </a:xfrm>
          <a:prstGeom prst="rect">
            <a:avLst/>
          </a:prstGeom>
          <a:noFill/>
          <a:ln>
            <a:noFill/>
          </a:ln>
        </p:spPr>
      </p:pic>
      <p:pic>
        <p:nvPicPr>
          <p:cNvPr id="27" name="Google Shape;27;p3"/>
          <p:cNvPicPr preferRelativeResize="0"/>
          <p:nvPr/>
        </p:nvPicPr>
        <p:blipFill>
          <a:blip r:embed="rId4">
            <a:alphaModFix/>
          </a:blip>
          <a:stretch>
            <a:fillRect/>
          </a:stretch>
        </p:blipFill>
        <p:spPr>
          <a:xfrm rot="-7917161">
            <a:off x="6281210" y="4309044"/>
            <a:ext cx="478571" cy="1037840"/>
          </a:xfrm>
          <a:prstGeom prst="rect">
            <a:avLst/>
          </a:prstGeom>
          <a:noFill/>
          <a:ln>
            <a:noFill/>
          </a:ln>
        </p:spPr>
      </p:pic>
      <p:pic>
        <p:nvPicPr>
          <p:cNvPr id="28" name="Google Shape;28;p3"/>
          <p:cNvPicPr preferRelativeResize="0"/>
          <p:nvPr/>
        </p:nvPicPr>
        <p:blipFill>
          <a:blip r:embed="rId3">
            <a:alphaModFix/>
          </a:blip>
          <a:stretch>
            <a:fillRect/>
          </a:stretch>
        </p:blipFill>
        <p:spPr>
          <a:xfrm rot="4689031" flipH="1">
            <a:off x="7215001" y="-273735"/>
            <a:ext cx="666924" cy="1037840"/>
          </a:xfrm>
          <a:prstGeom prst="rect">
            <a:avLst/>
          </a:prstGeom>
          <a:noFill/>
          <a:ln>
            <a:noFill/>
          </a:ln>
        </p:spPr>
      </p:pic>
      <p:pic>
        <p:nvPicPr>
          <p:cNvPr id="29" name="Google Shape;29;p3"/>
          <p:cNvPicPr preferRelativeResize="0"/>
          <p:nvPr/>
        </p:nvPicPr>
        <p:blipFill>
          <a:blip r:embed="rId3">
            <a:alphaModFix/>
          </a:blip>
          <a:stretch>
            <a:fillRect/>
          </a:stretch>
        </p:blipFill>
        <p:spPr>
          <a:xfrm rot="-5400000">
            <a:off x="108406" y="-799260"/>
            <a:ext cx="1342343" cy="2088898"/>
          </a:xfrm>
          <a:prstGeom prst="rect">
            <a:avLst/>
          </a:prstGeom>
          <a:noFill/>
          <a:ln>
            <a:noFill/>
          </a:ln>
        </p:spPr>
      </p:pic>
      <p:pic>
        <p:nvPicPr>
          <p:cNvPr id="30" name="Google Shape;30;p3"/>
          <p:cNvPicPr preferRelativeResize="0"/>
          <p:nvPr/>
        </p:nvPicPr>
        <p:blipFill rotWithShape="1">
          <a:blip r:embed="rId5">
            <a:alphaModFix amt="43000"/>
          </a:blip>
          <a:srcRect r="53345"/>
          <a:stretch/>
        </p:blipFill>
        <p:spPr>
          <a:xfrm rot="7827821">
            <a:off x="-30061" y="4220377"/>
            <a:ext cx="901767" cy="657818"/>
          </a:xfrm>
          <a:prstGeom prst="rect">
            <a:avLst/>
          </a:prstGeom>
          <a:noFill/>
          <a:ln>
            <a:noFill/>
          </a:ln>
        </p:spPr>
      </p:pic>
      <p:pic>
        <p:nvPicPr>
          <p:cNvPr id="31" name="Google Shape;31;p3"/>
          <p:cNvPicPr preferRelativeResize="0"/>
          <p:nvPr/>
        </p:nvPicPr>
        <p:blipFill rotWithShape="1">
          <a:blip r:embed="rId5">
            <a:alphaModFix amt="43000"/>
          </a:blip>
          <a:srcRect r="53345"/>
          <a:stretch/>
        </p:blipFill>
        <p:spPr>
          <a:xfrm rot="7827814">
            <a:off x="8491716" y="823858"/>
            <a:ext cx="896664" cy="654092"/>
          </a:xfrm>
          <a:prstGeom prst="rect">
            <a:avLst/>
          </a:prstGeom>
          <a:noFill/>
          <a:ln>
            <a:noFill/>
          </a:ln>
        </p:spPr>
      </p:pic>
      <p:pic>
        <p:nvPicPr>
          <p:cNvPr id="32" name="Google Shape;32;p3"/>
          <p:cNvPicPr preferRelativeResize="0"/>
          <p:nvPr/>
        </p:nvPicPr>
        <p:blipFill>
          <a:blip r:embed="rId6">
            <a:alphaModFix amt="43000"/>
          </a:blip>
          <a:stretch>
            <a:fillRect/>
          </a:stretch>
        </p:blipFill>
        <p:spPr>
          <a:xfrm rot="7808788">
            <a:off x="3269597" y="122799"/>
            <a:ext cx="586472" cy="57057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pic>
        <p:nvPicPr>
          <p:cNvPr id="45" name="Google Shape;45;p5"/>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46" name="Google Shape;46;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47" name="Google Shape;47;p5"/>
          <p:cNvSpPr txBox="1">
            <a:spLocks noGrp="1"/>
          </p:cNvSpPr>
          <p:nvPr>
            <p:ph type="subTitle" idx="1"/>
          </p:nvPr>
        </p:nvSpPr>
        <p:spPr>
          <a:xfrm>
            <a:off x="4661100" y="1642872"/>
            <a:ext cx="3559500" cy="24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8" name="Google Shape;48;p5"/>
          <p:cNvSpPr txBox="1">
            <a:spLocks noGrp="1"/>
          </p:cNvSpPr>
          <p:nvPr>
            <p:ph type="subTitle" idx="2"/>
          </p:nvPr>
        </p:nvSpPr>
        <p:spPr>
          <a:xfrm>
            <a:off x="923400" y="1642872"/>
            <a:ext cx="3557100" cy="24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49" name="Google Shape;49;p5"/>
          <p:cNvPicPr preferRelativeResize="0"/>
          <p:nvPr/>
        </p:nvPicPr>
        <p:blipFill>
          <a:blip r:embed="rId3">
            <a:alphaModFix/>
          </a:blip>
          <a:stretch>
            <a:fillRect/>
          </a:stretch>
        </p:blipFill>
        <p:spPr>
          <a:xfrm rot="9616943">
            <a:off x="8468703" y="3605375"/>
            <a:ext cx="737288" cy="1598916"/>
          </a:xfrm>
          <a:prstGeom prst="rect">
            <a:avLst/>
          </a:prstGeom>
          <a:noFill/>
          <a:ln>
            <a:noFill/>
          </a:ln>
        </p:spPr>
      </p:pic>
      <p:pic>
        <p:nvPicPr>
          <p:cNvPr id="50" name="Google Shape;50;p5"/>
          <p:cNvPicPr preferRelativeResize="0"/>
          <p:nvPr/>
        </p:nvPicPr>
        <p:blipFill>
          <a:blip r:embed="rId4">
            <a:alphaModFix/>
          </a:blip>
          <a:stretch>
            <a:fillRect/>
          </a:stretch>
        </p:blipFill>
        <p:spPr>
          <a:xfrm rot="-3292049">
            <a:off x="-102516" y="-339891"/>
            <a:ext cx="1027467" cy="1598917"/>
          </a:xfrm>
          <a:prstGeom prst="rect">
            <a:avLst/>
          </a:prstGeom>
          <a:noFill/>
          <a:ln>
            <a:noFill/>
          </a:ln>
        </p:spPr>
      </p:pic>
      <p:pic>
        <p:nvPicPr>
          <p:cNvPr id="51" name="Google Shape;51;p5"/>
          <p:cNvPicPr preferRelativeResize="0"/>
          <p:nvPr/>
        </p:nvPicPr>
        <p:blipFill>
          <a:blip r:embed="rId3">
            <a:alphaModFix/>
          </a:blip>
          <a:stretch>
            <a:fillRect/>
          </a:stretch>
        </p:blipFill>
        <p:spPr>
          <a:xfrm rot="-4794934">
            <a:off x="171936" y="4172694"/>
            <a:ext cx="478570" cy="1037840"/>
          </a:xfrm>
          <a:prstGeom prst="rect">
            <a:avLst/>
          </a:prstGeom>
          <a:noFill/>
          <a:ln>
            <a:noFill/>
          </a:ln>
        </p:spPr>
      </p:pic>
      <p:pic>
        <p:nvPicPr>
          <p:cNvPr id="52" name="Google Shape;52;p5"/>
          <p:cNvPicPr preferRelativeResize="0"/>
          <p:nvPr/>
        </p:nvPicPr>
        <p:blipFill>
          <a:blip r:embed="rId4">
            <a:alphaModFix/>
          </a:blip>
          <a:stretch>
            <a:fillRect/>
          </a:stretch>
        </p:blipFill>
        <p:spPr>
          <a:xfrm rot="10078199" flipH="1">
            <a:off x="8503887" y="280765"/>
            <a:ext cx="666923" cy="1037839"/>
          </a:xfrm>
          <a:prstGeom prst="rect">
            <a:avLst/>
          </a:prstGeom>
          <a:noFill/>
          <a:ln>
            <a:noFill/>
          </a:ln>
        </p:spPr>
      </p:pic>
      <p:pic>
        <p:nvPicPr>
          <p:cNvPr id="53" name="Google Shape;53;p5"/>
          <p:cNvPicPr preferRelativeResize="0"/>
          <p:nvPr/>
        </p:nvPicPr>
        <p:blipFill rotWithShape="1">
          <a:blip r:embed="rId5">
            <a:alphaModFix amt="43000"/>
          </a:blip>
          <a:srcRect r="53345"/>
          <a:stretch/>
        </p:blipFill>
        <p:spPr>
          <a:xfrm rot="7827821">
            <a:off x="8522739" y="2123377"/>
            <a:ext cx="901767" cy="657818"/>
          </a:xfrm>
          <a:prstGeom prst="rect">
            <a:avLst/>
          </a:prstGeom>
          <a:noFill/>
          <a:ln>
            <a:noFill/>
          </a:ln>
        </p:spPr>
      </p:pic>
      <p:pic>
        <p:nvPicPr>
          <p:cNvPr id="54" name="Google Shape;54;p5"/>
          <p:cNvPicPr preferRelativeResize="0"/>
          <p:nvPr/>
        </p:nvPicPr>
        <p:blipFill rotWithShape="1">
          <a:blip r:embed="rId5">
            <a:alphaModFix amt="43000"/>
          </a:blip>
          <a:srcRect r="53345"/>
          <a:stretch/>
        </p:blipFill>
        <p:spPr>
          <a:xfrm rot="7827814">
            <a:off x="1837666" y="-149679"/>
            <a:ext cx="896664" cy="654092"/>
          </a:xfrm>
          <a:prstGeom prst="rect">
            <a:avLst/>
          </a:prstGeom>
          <a:noFill/>
          <a:ln>
            <a:noFill/>
          </a:ln>
        </p:spPr>
      </p:pic>
      <p:pic>
        <p:nvPicPr>
          <p:cNvPr id="55" name="Google Shape;55;p5"/>
          <p:cNvPicPr preferRelativeResize="0"/>
          <p:nvPr/>
        </p:nvPicPr>
        <p:blipFill>
          <a:blip r:embed="rId6">
            <a:alphaModFix amt="43000"/>
          </a:blip>
          <a:stretch>
            <a:fillRect/>
          </a:stretch>
        </p:blipFill>
        <p:spPr>
          <a:xfrm rot="7808788">
            <a:off x="4193747" y="4318711"/>
            <a:ext cx="586472" cy="570573"/>
          </a:xfrm>
          <a:prstGeom prst="rect">
            <a:avLst/>
          </a:prstGeom>
          <a:noFill/>
          <a:ln>
            <a:noFill/>
          </a:ln>
        </p:spPr>
      </p:pic>
      <p:pic>
        <p:nvPicPr>
          <p:cNvPr id="56" name="Google Shape;56;p5"/>
          <p:cNvPicPr preferRelativeResize="0"/>
          <p:nvPr/>
        </p:nvPicPr>
        <p:blipFill>
          <a:blip r:embed="rId5">
            <a:alphaModFix amt="43000"/>
          </a:blip>
          <a:stretch>
            <a:fillRect/>
          </a:stretch>
        </p:blipFill>
        <p:spPr>
          <a:xfrm flipH="1">
            <a:off x="6770693" y="138574"/>
            <a:ext cx="1178102" cy="400923"/>
          </a:xfrm>
          <a:prstGeom prst="rect">
            <a:avLst/>
          </a:prstGeom>
          <a:noFill/>
          <a:ln>
            <a:noFill/>
          </a:ln>
        </p:spPr>
      </p:pic>
      <p:pic>
        <p:nvPicPr>
          <p:cNvPr id="57" name="Google Shape;57;p5"/>
          <p:cNvPicPr preferRelativeResize="0"/>
          <p:nvPr/>
        </p:nvPicPr>
        <p:blipFill>
          <a:blip r:embed="rId6">
            <a:alphaModFix amt="43000"/>
          </a:blip>
          <a:stretch>
            <a:fillRect/>
          </a:stretch>
        </p:blipFill>
        <p:spPr>
          <a:xfrm rot="-6642903">
            <a:off x="117984" y="2567186"/>
            <a:ext cx="586474" cy="57057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pic>
        <p:nvPicPr>
          <p:cNvPr id="59" name="Google Shape;59;p6"/>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60" name="Google Shape;6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sz="3700"/>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pic>
        <p:nvPicPr>
          <p:cNvPr id="61" name="Google Shape;61;p6"/>
          <p:cNvPicPr preferRelativeResize="0"/>
          <p:nvPr/>
        </p:nvPicPr>
        <p:blipFill>
          <a:blip r:embed="rId3">
            <a:alphaModFix/>
          </a:blip>
          <a:stretch>
            <a:fillRect/>
          </a:stretch>
        </p:blipFill>
        <p:spPr>
          <a:xfrm rot="2078121">
            <a:off x="8458011" y="-103417"/>
            <a:ext cx="478571" cy="1037839"/>
          </a:xfrm>
          <a:prstGeom prst="rect">
            <a:avLst/>
          </a:prstGeom>
          <a:noFill/>
          <a:ln>
            <a:noFill/>
          </a:ln>
        </p:spPr>
      </p:pic>
      <p:pic>
        <p:nvPicPr>
          <p:cNvPr id="62" name="Google Shape;62;p6"/>
          <p:cNvPicPr preferRelativeResize="0"/>
          <p:nvPr/>
        </p:nvPicPr>
        <p:blipFill>
          <a:blip r:embed="rId4">
            <a:alphaModFix/>
          </a:blip>
          <a:stretch>
            <a:fillRect/>
          </a:stretch>
        </p:blipFill>
        <p:spPr>
          <a:xfrm rot="10092704" flipH="1">
            <a:off x="8215824" y="4289764"/>
            <a:ext cx="666924" cy="1037839"/>
          </a:xfrm>
          <a:prstGeom prst="rect">
            <a:avLst/>
          </a:prstGeom>
          <a:noFill/>
          <a:ln>
            <a:noFill/>
          </a:ln>
        </p:spPr>
      </p:pic>
      <p:pic>
        <p:nvPicPr>
          <p:cNvPr id="63" name="Google Shape;63;p6"/>
          <p:cNvPicPr preferRelativeResize="0"/>
          <p:nvPr/>
        </p:nvPicPr>
        <p:blipFill>
          <a:blip r:embed="rId3">
            <a:alphaModFix/>
          </a:blip>
          <a:stretch>
            <a:fillRect/>
          </a:stretch>
        </p:blipFill>
        <p:spPr>
          <a:xfrm rot="10800000">
            <a:off x="165014" y="3804538"/>
            <a:ext cx="737289" cy="1598916"/>
          </a:xfrm>
          <a:prstGeom prst="rect">
            <a:avLst/>
          </a:prstGeom>
          <a:noFill/>
          <a:ln>
            <a:noFill/>
          </a:ln>
        </p:spPr>
      </p:pic>
      <p:pic>
        <p:nvPicPr>
          <p:cNvPr id="64" name="Google Shape;64;p6"/>
          <p:cNvPicPr preferRelativeResize="0"/>
          <p:nvPr/>
        </p:nvPicPr>
        <p:blipFill>
          <a:blip r:embed="rId5">
            <a:alphaModFix amt="43000"/>
          </a:blip>
          <a:stretch>
            <a:fillRect/>
          </a:stretch>
        </p:blipFill>
        <p:spPr>
          <a:xfrm rot="7808788">
            <a:off x="419997" y="122811"/>
            <a:ext cx="586472" cy="570573"/>
          </a:xfrm>
          <a:prstGeom prst="rect">
            <a:avLst/>
          </a:prstGeom>
          <a:noFill/>
          <a:ln>
            <a:noFill/>
          </a:ln>
        </p:spPr>
      </p:pic>
      <p:pic>
        <p:nvPicPr>
          <p:cNvPr id="65" name="Google Shape;65;p6"/>
          <p:cNvPicPr preferRelativeResize="0"/>
          <p:nvPr/>
        </p:nvPicPr>
        <p:blipFill rotWithShape="1">
          <a:blip r:embed="rId6">
            <a:alphaModFix amt="43000"/>
          </a:blip>
          <a:srcRect r="53345"/>
          <a:stretch/>
        </p:blipFill>
        <p:spPr>
          <a:xfrm rot="7827821">
            <a:off x="3724939" y="4509252"/>
            <a:ext cx="901767" cy="657818"/>
          </a:xfrm>
          <a:prstGeom prst="rect">
            <a:avLst/>
          </a:prstGeom>
          <a:noFill/>
          <a:ln>
            <a:noFill/>
          </a:ln>
        </p:spPr>
      </p:pic>
      <p:pic>
        <p:nvPicPr>
          <p:cNvPr id="66" name="Google Shape;66;p6"/>
          <p:cNvPicPr preferRelativeResize="0"/>
          <p:nvPr/>
        </p:nvPicPr>
        <p:blipFill>
          <a:blip r:embed="rId6">
            <a:alphaModFix amt="43000"/>
          </a:blip>
          <a:stretch>
            <a:fillRect/>
          </a:stretch>
        </p:blipFill>
        <p:spPr>
          <a:xfrm rot="-5225930" flipH="1">
            <a:off x="8243019" y="2424899"/>
            <a:ext cx="1178101" cy="40092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7"/>
        <p:cNvGrpSpPr/>
        <p:nvPr/>
      </p:nvGrpSpPr>
      <p:grpSpPr>
        <a:xfrm>
          <a:off x="0" y="0"/>
          <a:ext cx="0" cy="0"/>
          <a:chOff x="0" y="0"/>
          <a:chExt cx="0" cy="0"/>
        </a:xfrm>
      </p:grpSpPr>
      <p:pic>
        <p:nvPicPr>
          <p:cNvPr id="68" name="Google Shape;68;p7"/>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69" name="Google Shape;69;p7"/>
          <p:cNvSpPr txBox="1">
            <a:spLocks noGrp="1"/>
          </p:cNvSpPr>
          <p:nvPr>
            <p:ph type="title"/>
          </p:nvPr>
        </p:nvSpPr>
        <p:spPr>
          <a:xfrm>
            <a:off x="713225" y="1252950"/>
            <a:ext cx="4297800" cy="7686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0" name="Google Shape;70;p7"/>
          <p:cNvSpPr txBox="1">
            <a:spLocks noGrp="1"/>
          </p:cNvSpPr>
          <p:nvPr>
            <p:ph type="subTitle" idx="1"/>
          </p:nvPr>
        </p:nvSpPr>
        <p:spPr>
          <a:xfrm>
            <a:off x="714725" y="2021550"/>
            <a:ext cx="4294800" cy="18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pic>
        <p:nvPicPr>
          <p:cNvPr id="71" name="Google Shape;71;p7"/>
          <p:cNvPicPr preferRelativeResize="0"/>
          <p:nvPr/>
        </p:nvPicPr>
        <p:blipFill>
          <a:blip r:embed="rId3">
            <a:alphaModFix/>
          </a:blip>
          <a:stretch>
            <a:fillRect/>
          </a:stretch>
        </p:blipFill>
        <p:spPr>
          <a:xfrm rot="2036408">
            <a:off x="571582" y="-454616"/>
            <a:ext cx="1027467" cy="1598917"/>
          </a:xfrm>
          <a:prstGeom prst="rect">
            <a:avLst/>
          </a:prstGeom>
          <a:noFill/>
          <a:ln>
            <a:noFill/>
          </a:ln>
        </p:spPr>
      </p:pic>
      <p:pic>
        <p:nvPicPr>
          <p:cNvPr id="72" name="Google Shape;72;p7"/>
          <p:cNvPicPr preferRelativeResize="0"/>
          <p:nvPr/>
        </p:nvPicPr>
        <p:blipFill>
          <a:blip r:embed="rId4">
            <a:alphaModFix/>
          </a:blip>
          <a:stretch>
            <a:fillRect/>
          </a:stretch>
        </p:blipFill>
        <p:spPr>
          <a:xfrm>
            <a:off x="8345511" y="-126018"/>
            <a:ext cx="478571" cy="1037839"/>
          </a:xfrm>
          <a:prstGeom prst="rect">
            <a:avLst/>
          </a:prstGeom>
          <a:noFill/>
          <a:ln>
            <a:noFill/>
          </a:ln>
        </p:spPr>
      </p:pic>
      <p:pic>
        <p:nvPicPr>
          <p:cNvPr id="73" name="Google Shape;73;p7"/>
          <p:cNvPicPr preferRelativeResize="0"/>
          <p:nvPr/>
        </p:nvPicPr>
        <p:blipFill>
          <a:blip r:embed="rId3">
            <a:alphaModFix/>
          </a:blip>
          <a:stretch>
            <a:fillRect/>
          </a:stretch>
        </p:blipFill>
        <p:spPr>
          <a:xfrm rot="10284113">
            <a:off x="379762" y="4347664"/>
            <a:ext cx="666924" cy="1037840"/>
          </a:xfrm>
          <a:prstGeom prst="rect">
            <a:avLst/>
          </a:prstGeom>
          <a:noFill/>
          <a:ln>
            <a:noFill/>
          </a:ln>
        </p:spPr>
      </p:pic>
      <p:pic>
        <p:nvPicPr>
          <p:cNvPr id="74" name="Google Shape;74;p7"/>
          <p:cNvPicPr preferRelativeResize="0"/>
          <p:nvPr/>
        </p:nvPicPr>
        <p:blipFill>
          <a:blip r:embed="rId4">
            <a:alphaModFix/>
          </a:blip>
          <a:stretch>
            <a:fillRect/>
          </a:stretch>
        </p:blipFill>
        <p:spPr>
          <a:xfrm>
            <a:off x="7710761" y="-363693"/>
            <a:ext cx="478571" cy="1037839"/>
          </a:xfrm>
          <a:prstGeom prst="rect">
            <a:avLst/>
          </a:prstGeom>
          <a:noFill/>
          <a:ln>
            <a:noFill/>
          </a:ln>
        </p:spPr>
      </p:pic>
      <p:pic>
        <p:nvPicPr>
          <p:cNvPr id="75" name="Google Shape;75;p7"/>
          <p:cNvPicPr preferRelativeResize="0"/>
          <p:nvPr/>
        </p:nvPicPr>
        <p:blipFill>
          <a:blip r:embed="rId4">
            <a:alphaModFix/>
          </a:blip>
          <a:stretch>
            <a:fillRect/>
          </a:stretch>
        </p:blipFill>
        <p:spPr>
          <a:xfrm flipH="1">
            <a:off x="7076036" y="-241318"/>
            <a:ext cx="478571" cy="1037839"/>
          </a:xfrm>
          <a:prstGeom prst="rect">
            <a:avLst/>
          </a:prstGeom>
          <a:noFill/>
          <a:ln>
            <a:noFill/>
          </a:ln>
        </p:spPr>
      </p:pic>
      <p:pic>
        <p:nvPicPr>
          <p:cNvPr id="76" name="Google Shape;76;p7"/>
          <p:cNvPicPr preferRelativeResize="0"/>
          <p:nvPr/>
        </p:nvPicPr>
        <p:blipFill rotWithShape="1">
          <a:blip r:embed="rId5">
            <a:alphaModFix amt="43000"/>
          </a:blip>
          <a:srcRect r="53345"/>
          <a:stretch/>
        </p:blipFill>
        <p:spPr>
          <a:xfrm rot="7827821">
            <a:off x="8624439" y="1480527"/>
            <a:ext cx="901767" cy="657818"/>
          </a:xfrm>
          <a:prstGeom prst="rect">
            <a:avLst/>
          </a:prstGeom>
          <a:noFill/>
          <a:ln>
            <a:noFill/>
          </a:ln>
        </p:spPr>
      </p:pic>
      <p:pic>
        <p:nvPicPr>
          <p:cNvPr id="77" name="Google Shape;77;p7"/>
          <p:cNvPicPr preferRelativeResize="0"/>
          <p:nvPr/>
        </p:nvPicPr>
        <p:blipFill rotWithShape="1">
          <a:blip r:embed="rId5">
            <a:alphaModFix amt="43000"/>
          </a:blip>
          <a:srcRect r="53345"/>
          <a:stretch/>
        </p:blipFill>
        <p:spPr>
          <a:xfrm rot="7827814">
            <a:off x="-463209" y="2342396"/>
            <a:ext cx="896664" cy="654092"/>
          </a:xfrm>
          <a:prstGeom prst="rect">
            <a:avLst/>
          </a:prstGeom>
          <a:noFill/>
          <a:ln>
            <a:noFill/>
          </a:ln>
        </p:spPr>
      </p:pic>
      <p:pic>
        <p:nvPicPr>
          <p:cNvPr id="78" name="Google Shape;78;p7"/>
          <p:cNvPicPr preferRelativeResize="0"/>
          <p:nvPr/>
        </p:nvPicPr>
        <p:blipFill>
          <a:blip r:embed="rId6">
            <a:alphaModFix amt="43000"/>
          </a:blip>
          <a:stretch>
            <a:fillRect/>
          </a:stretch>
        </p:blipFill>
        <p:spPr>
          <a:xfrm rot="7808788">
            <a:off x="3983447" y="107611"/>
            <a:ext cx="586472" cy="570573"/>
          </a:xfrm>
          <a:prstGeom prst="rect">
            <a:avLst/>
          </a:prstGeom>
          <a:noFill/>
          <a:ln>
            <a:noFill/>
          </a:ln>
        </p:spPr>
      </p:pic>
      <p:pic>
        <p:nvPicPr>
          <p:cNvPr id="79" name="Google Shape;79;p7"/>
          <p:cNvPicPr preferRelativeResize="0"/>
          <p:nvPr/>
        </p:nvPicPr>
        <p:blipFill>
          <a:blip r:embed="rId5">
            <a:alphaModFix amt="43000"/>
          </a:blip>
          <a:stretch>
            <a:fillRect/>
          </a:stretch>
        </p:blipFill>
        <p:spPr>
          <a:xfrm flipH="1">
            <a:off x="2602368" y="4303649"/>
            <a:ext cx="1178102" cy="40092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9"/>
        <p:cNvGrpSpPr/>
        <p:nvPr/>
      </p:nvGrpSpPr>
      <p:grpSpPr>
        <a:xfrm>
          <a:off x="0" y="0"/>
          <a:ext cx="0" cy="0"/>
          <a:chOff x="0" y="0"/>
          <a:chExt cx="0" cy="0"/>
        </a:xfrm>
      </p:grpSpPr>
      <p:pic>
        <p:nvPicPr>
          <p:cNvPr id="90" name="Google Shape;90;p9"/>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91" name="Google Shape;91;p9"/>
          <p:cNvSpPr txBox="1">
            <a:spLocks noGrp="1"/>
          </p:cNvSpPr>
          <p:nvPr>
            <p:ph type="title"/>
          </p:nvPr>
        </p:nvSpPr>
        <p:spPr>
          <a:xfrm>
            <a:off x="1742251" y="1215100"/>
            <a:ext cx="56595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15000"/>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92" name="Google Shape;92;p9"/>
          <p:cNvSpPr txBox="1">
            <a:spLocks noGrp="1"/>
          </p:cNvSpPr>
          <p:nvPr>
            <p:ph type="subTitle" idx="1"/>
          </p:nvPr>
        </p:nvSpPr>
        <p:spPr>
          <a:xfrm>
            <a:off x="1742251" y="3179500"/>
            <a:ext cx="56595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93" name="Google Shape;93;p9"/>
          <p:cNvPicPr preferRelativeResize="0"/>
          <p:nvPr/>
        </p:nvPicPr>
        <p:blipFill>
          <a:blip r:embed="rId3">
            <a:alphaModFix/>
          </a:blip>
          <a:stretch>
            <a:fillRect/>
          </a:stretch>
        </p:blipFill>
        <p:spPr>
          <a:xfrm rot="557012">
            <a:off x="7969325" y="-164238"/>
            <a:ext cx="963237" cy="2088899"/>
          </a:xfrm>
          <a:prstGeom prst="rect">
            <a:avLst/>
          </a:prstGeom>
          <a:noFill/>
          <a:ln>
            <a:noFill/>
          </a:ln>
        </p:spPr>
      </p:pic>
      <p:pic>
        <p:nvPicPr>
          <p:cNvPr id="94" name="Google Shape;94;p9"/>
          <p:cNvPicPr preferRelativeResize="0"/>
          <p:nvPr/>
        </p:nvPicPr>
        <p:blipFill>
          <a:blip r:embed="rId4">
            <a:alphaModFix/>
          </a:blip>
          <a:stretch>
            <a:fillRect/>
          </a:stretch>
        </p:blipFill>
        <p:spPr>
          <a:xfrm rot="9554889">
            <a:off x="7705707" y="3414764"/>
            <a:ext cx="1342343" cy="2088899"/>
          </a:xfrm>
          <a:prstGeom prst="rect">
            <a:avLst/>
          </a:prstGeom>
          <a:noFill/>
          <a:ln>
            <a:noFill/>
          </a:ln>
        </p:spPr>
      </p:pic>
      <p:pic>
        <p:nvPicPr>
          <p:cNvPr id="95" name="Google Shape;95;p9"/>
          <p:cNvPicPr preferRelativeResize="0"/>
          <p:nvPr/>
        </p:nvPicPr>
        <p:blipFill>
          <a:blip r:embed="rId3">
            <a:alphaModFix/>
          </a:blip>
          <a:stretch>
            <a:fillRect/>
          </a:stretch>
        </p:blipFill>
        <p:spPr>
          <a:xfrm rot="-6698838">
            <a:off x="4030462" y="4097726"/>
            <a:ext cx="737290" cy="1598915"/>
          </a:xfrm>
          <a:prstGeom prst="rect">
            <a:avLst/>
          </a:prstGeom>
          <a:noFill/>
          <a:ln>
            <a:noFill/>
          </a:ln>
        </p:spPr>
      </p:pic>
      <p:pic>
        <p:nvPicPr>
          <p:cNvPr id="96" name="Google Shape;96;p9"/>
          <p:cNvPicPr preferRelativeResize="0"/>
          <p:nvPr/>
        </p:nvPicPr>
        <p:blipFill>
          <a:blip r:embed="rId4">
            <a:alphaModFix/>
          </a:blip>
          <a:stretch>
            <a:fillRect/>
          </a:stretch>
        </p:blipFill>
        <p:spPr>
          <a:xfrm rot="-9321021">
            <a:off x="-58666" y="680922"/>
            <a:ext cx="1027467" cy="1598916"/>
          </a:xfrm>
          <a:prstGeom prst="rect">
            <a:avLst/>
          </a:prstGeom>
          <a:noFill/>
          <a:ln>
            <a:noFill/>
          </a:ln>
        </p:spPr>
      </p:pic>
      <p:pic>
        <p:nvPicPr>
          <p:cNvPr id="97" name="Google Shape;97;p9"/>
          <p:cNvPicPr preferRelativeResize="0"/>
          <p:nvPr/>
        </p:nvPicPr>
        <p:blipFill>
          <a:blip r:embed="rId3">
            <a:alphaModFix/>
          </a:blip>
          <a:stretch>
            <a:fillRect/>
          </a:stretch>
        </p:blipFill>
        <p:spPr>
          <a:xfrm rot="-8100000">
            <a:off x="-15339" y="1773546"/>
            <a:ext cx="478569" cy="1037839"/>
          </a:xfrm>
          <a:prstGeom prst="rect">
            <a:avLst/>
          </a:prstGeom>
          <a:noFill/>
          <a:ln>
            <a:noFill/>
          </a:ln>
        </p:spPr>
      </p:pic>
      <p:pic>
        <p:nvPicPr>
          <p:cNvPr id="98" name="Google Shape;98;p9"/>
          <p:cNvPicPr preferRelativeResize="0"/>
          <p:nvPr/>
        </p:nvPicPr>
        <p:blipFill>
          <a:blip r:embed="rId4">
            <a:alphaModFix/>
          </a:blip>
          <a:stretch>
            <a:fillRect/>
          </a:stretch>
        </p:blipFill>
        <p:spPr>
          <a:xfrm rot="2304131">
            <a:off x="4448075" y="-266224"/>
            <a:ext cx="666924" cy="1037839"/>
          </a:xfrm>
          <a:prstGeom prst="rect">
            <a:avLst/>
          </a:prstGeom>
          <a:noFill/>
          <a:ln>
            <a:noFill/>
          </a:ln>
        </p:spPr>
      </p:pic>
      <p:pic>
        <p:nvPicPr>
          <p:cNvPr id="99" name="Google Shape;99;p9"/>
          <p:cNvPicPr preferRelativeResize="0"/>
          <p:nvPr/>
        </p:nvPicPr>
        <p:blipFill>
          <a:blip r:embed="rId3">
            <a:alphaModFix/>
          </a:blip>
          <a:stretch>
            <a:fillRect/>
          </a:stretch>
        </p:blipFill>
        <p:spPr>
          <a:xfrm rot="10126070">
            <a:off x="7475661" y="4640671"/>
            <a:ext cx="478569" cy="1037839"/>
          </a:xfrm>
          <a:prstGeom prst="rect">
            <a:avLst/>
          </a:prstGeom>
          <a:noFill/>
          <a:ln>
            <a:noFill/>
          </a:ln>
        </p:spPr>
      </p:pic>
      <p:pic>
        <p:nvPicPr>
          <p:cNvPr id="100" name="Google Shape;100;p9"/>
          <p:cNvPicPr preferRelativeResize="0"/>
          <p:nvPr/>
        </p:nvPicPr>
        <p:blipFill rotWithShape="1">
          <a:blip r:embed="rId5">
            <a:alphaModFix amt="43000"/>
          </a:blip>
          <a:srcRect r="53345"/>
          <a:stretch/>
        </p:blipFill>
        <p:spPr>
          <a:xfrm rot="7827821">
            <a:off x="6427339" y="-162598"/>
            <a:ext cx="901767" cy="657818"/>
          </a:xfrm>
          <a:prstGeom prst="rect">
            <a:avLst/>
          </a:prstGeom>
          <a:noFill/>
          <a:ln>
            <a:noFill/>
          </a:ln>
        </p:spPr>
      </p:pic>
      <p:pic>
        <p:nvPicPr>
          <p:cNvPr id="101" name="Google Shape;101;p9"/>
          <p:cNvPicPr preferRelativeResize="0"/>
          <p:nvPr/>
        </p:nvPicPr>
        <p:blipFill rotWithShape="1">
          <a:blip r:embed="rId5">
            <a:alphaModFix amt="43000"/>
          </a:blip>
          <a:srcRect r="53345"/>
          <a:stretch/>
        </p:blipFill>
        <p:spPr>
          <a:xfrm rot="7827814">
            <a:off x="1592416" y="-74342"/>
            <a:ext cx="896664" cy="654092"/>
          </a:xfrm>
          <a:prstGeom prst="rect">
            <a:avLst/>
          </a:prstGeom>
          <a:noFill/>
          <a:ln>
            <a:noFill/>
          </a:ln>
        </p:spPr>
      </p:pic>
      <p:pic>
        <p:nvPicPr>
          <p:cNvPr id="102" name="Google Shape;102;p9"/>
          <p:cNvPicPr preferRelativeResize="0"/>
          <p:nvPr/>
        </p:nvPicPr>
        <p:blipFill>
          <a:blip r:embed="rId6">
            <a:alphaModFix amt="43000"/>
          </a:blip>
          <a:stretch>
            <a:fillRect/>
          </a:stretch>
        </p:blipFill>
        <p:spPr>
          <a:xfrm rot="7808788">
            <a:off x="2045822" y="4382424"/>
            <a:ext cx="586472" cy="570573"/>
          </a:xfrm>
          <a:prstGeom prst="rect">
            <a:avLst/>
          </a:prstGeom>
          <a:noFill/>
          <a:ln>
            <a:noFill/>
          </a:ln>
        </p:spPr>
      </p:pic>
      <p:pic>
        <p:nvPicPr>
          <p:cNvPr id="103" name="Google Shape;103;p9"/>
          <p:cNvPicPr preferRelativeResize="0"/>
          <p:nvPr/>
        </p:nvPicPr>
        <p:blipFill>
          <a:blip r:embed="rId5">
            <a:alphaModFix amt="43000"/>
          </a:blip>
          <a:stretch>
            <a:fillRect/>
          </a:stretch>
        </p:blipFill>
        <p:spPr>
          <a:xfrm flipH="1">
            <a:off x="5693568" y="4336974"/>
            <a:ext cx="1178102" cy="400923"/>
          </a:xfrm>
          <a:prstGeom prst="rect">
            <a:avLst/>
          </a:prstGeom>
          <a:noFill/>
          <a:ln>
            <a:noFill/>
          </a:ln>
        </p:spPr>
      </p:pic>
      <p:pic>
        <p:nvPicPr>
          <p:cNvPr id="104" name="Google Shape;104;p9"/>
          <p:cNvPicPr preferRelativeResize="0"/>
          <p:nvPr/>
        </p:nvPicPr>
        <p:blipFill rotWithShape="1">
          <a:blip r:embed="rId5">
            <a:alphaModFix amt="43000"/>
          </a:blip>
          <a:srcRect r="53345"/>
          <a:stretch/>
        </p:blipFill>
        <p:spPr>
          <a:xfrm rot="7827814">
            <a:off x="264891" y="4276946"/>
            <a:ext cx="896664" cy="65409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28"/>
        <p:cNvGrpSpPr/>
        <p:nvPr/>
      </p:nvGrpSpPr>
      <p:grpSpPr>
        <a:xfrm>
          <a:off x="0" y="0"/>
          <a:ext cx="0" cy="0"/>
          <a:chOff x="0" y="0"/>
          <a:chExt cx="0" cy="0"/>
        </a:xfrm>
      </p:grpSpPr>
      <p:pic>
        <p:nvPicPr>
          <p:cNvPr id="129" name="Google Shape;129;p13"/>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130" name="Google Shape;130;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31" name="Google Shape;131;p13"/>
          <p:cNvSpPr txBox="1">
            <a:spLocks noGrp="1"/>
          </p:cNvSpPr>
          <p:nvPr>
            <p:ph type="subTitle" idx="1"/>
          </p:nvPr>
        </p:nvSpPr>
        <p:spPr>
          <a:xfrm>
            <a:off x="1917225" y="2222800"/>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2" name="Google Shape;132;p13"/>
          <p:cNvSpPr txBox="1">
            <a:spLocks noGrp="1"/>
          </p:cNvSpPr>
          <p:nvPr>
            <p:ph type="subTitle" idx="2"/>
          </p:nvPr>
        </p:nvSpPr>
        <p:spPr>
          <a:xfrm>
            <a:off x="4921285" y="2222800"/>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3" name="Google Shape;133;p13"/>
          <p:cNvSpPr txBox="1">
            <a:spLocks noGrp="1"/>
          </p:cNvSpPr>
          <p:nvPr>
            <p:ph type="subTitle" idx="3"/>
          </p:nvPr>
        </p:nvSpPr>
        <p:spPr>
          <a:xfrm>
            <a:off x="1917225" y="3961000"/>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4" name="Google Shape;134;p13"/>
          <p:cNvSpPr txBox="1">
            <a:spLocks noGrp="1"/>
          </p:cNvSpPr>
          <p:nvPr>
            <p:ph type="subTitle" idx="4"/>
          </p:nvPr>
        </p:nvSpPr>
        <p:spPr>
          <a:xfrm>
            <a:off x="4921285" y="3961000"/>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5" name="Google Shape;135;p13"/>
          <p:cNvSpPr txBox="1">
            <a:spLocks noGrp="1"/>
          </p:cNvSpPr>
          <p:nvPr>
            <p:ph type="title" idx="5" hasCustomPrompt="1"/>
          </p:nvPr>
        </p:nvSpPr>
        <p:spPr>
          <a:xfrm>
            <a:off x="2702613" y="1374408"/>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6" name="Google Shape;136;p13"/>
          <p:cNvSpPr txBox="1">
            <a:spLocks noGrp="1"/>
          </p:cNvSpPr>
          <p:nvPr>
            <p:ph type="title" idx="6" hasCustomPrompt="1"/>
          </p:nvPr>
        </p:nvSpPr>
        <p:spPr>
          <a:xfrm>
            <a:off x="2702613" y="311261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7" name="Google Shape;137;p13"/>
          <p:cNvSpPr txBox="1">
            <a:spLocks noGrp="1"/>
          </p:cNvSpPr>
          <p:nvPr>
            <p:ph type="title" idx="7" hasCustomPrompt="1"/>
          </p:nvPr>
        </p:nvSpPr>
        <p:spPr>
          <a:xfrm>
            <a:off x="5706685" y="1374408"/>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8" name="Google Shape;138;p13"/>
          <p:cNvSpPr txBox="1">
            <a:spLocks noGrp="1"/>
          </p:cNvSpPr>
          <p:nvPr>
            <p:ph type="title" idx="8" hasCustomPrompt="1"/>
          </p:nvPr>
        </p:nvSpPr>
        <p:spPr>
          <a:xfrm>
            <a:off x="5706685" y="311261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9" name="Google Shape;139;p13"/>
          <p:cNvSpPr txBox="1">
            <a:spLocks noGrp="1"/>
          </p:cNvSpPr>
          <p:nvPr>
            <p:ph type="subTitle" idx="9"/>
          </p:nvPr>
        </p:nvSpPr>
        <p:spPr>
          <a:xfrm>
            <a:off x="1917213" y="1880700"/>
            <a:ext cx="23055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Dancing Script"/>
                <a:ea typeface="Dancing Script"/>
                <a:cs typeface="Dancing Script"/>
                <a:sym typeface="Dancing Scrip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0" name="Google Shape;140;p13"/>
          <p:cNvSpPr txBox="1">
            <a:spLocks noGrp="1"/>
          </p:cNvSpPr>
          <p:nvPr>
            <p:ph type="subTitle" idx="13"/>
          </p:nvPr>
        </p:nvSpPr>
        <p:spPr>
          <a:xfrm>
            <a:off x="4921286" y="1880700"/>
            <a:ext cx="23055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Dancing Script"/>
                <a:ea typeface="Dancing Script"/>
                <a:cs typeface="Dancing Script"/>
                <a:sym typeface="Dancing Scrip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1" name="Google Shape;141;p13"/>
          <p:cNvSpPr txBox="1">
            <a:spLocks noGrp="1"/>
          </p:cNvSpPr>
          <p:nvPr>
            <p:ph type="subTitle" idx="14"/>
          </p:nvPr>
        </p:nvSpPr>
        <p:spPr>
          <a:xfrm>
            <a:off x="1917213" y="3618975"/>
            <a:ext cx="23055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Dancing Script"/>
                <a:ea typeface="Dancing Script"/>
                <a:cs typeface="Dancing Script"/>
                <a:sym typeface="Dancing Scrip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2" name="Google Shape;142;p13"/>
          <p:cNvSpPr txBox="1">
            <a:spLocks noGrp="1"/>
          </p:cNvSpPr>
          <p:nvPr>
            <p:ph type="subTitle" idx="15"/>
          </p:nvPr>
        </p:nvSpPr>
        <p:spPr>
          <a:xfrm>
            <a:off x="4921286" y="3618975"/>
            <a:ext cx="23055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Dancing Script"/>
                <a:ea typeface="Dancing Script"/>
                <a:cs typeface="Dancing Script"/>
                <a:sym typeface="Dancing Scrip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143" name="Google Shape;143;p13"/>
          <p:cNvPicPr preferRelativeResize="0"/>
          <p:nvPr/>
        </p:nvPicPr>
        <p:blipFill>
          <a:blip r:embed="rId3">
            <a:alphaModFix/>
          </a:blip>
          <a:stretch>
            <a:fillRect/>
          </a:stretch>
        </p:blipFill>
        <p:spPr>
          <a:xfrm rot="-371323">
            <a:off x="154550" y="-208188"/>
            <a:ext cx="963238" cy="2088898"/>
          </a:xfrm>
          <a:prstGeom prst="rect">
            <a:avLst/>
          </a:prstGeom>
          <a:noFill/>
          <a:ln>
            <a:noFill/>
          </a:ln>
        </p:spPr>
      </p:pic>
      <p:pic>
        <p:nvPicPr>
          <p:cNvPr id="144" name="Google Shape;144;p13"/>
          <p:cNvPicPr preferRelativeResize="0"/>
          <p:nvPr/>
        </p:nvPicPr>
        <p:blipFill>
          <a:blip r:embed="rId4">
            <a:alphaModFix/>
          </a:blip>
          <a:stretch>
            <a:fillRect/>
          </a:stretch>
        </p:blipFill>
        <p:spPr>
          <a:xfrm rot="9636222">
            <a:off x="7904605" y="3276240"/>
            <a:ext cx="1342344" cy="2088899"/>
          </a:xfrm>
          <a:prstGeom prst="rect">
            <a:avLst/>
          </a:prstGeom>
          <a:noFill/>
          <a:ln>
            <a:noFill/>
          </a:ln>
        </p:spPr>
      </p:pic>
      <p:pic>
        <p:nvPicPr>
          <p:cNvPr id="145" name="Google Shape;145;p13"/>
          <p:cNvPicPr preferRelativeResize="0"/>
          <p:nvPr/>
        </p:nvPicPr>
        <p:blipFill rotWithShape="1">
          <a:blip r:embed="rId5">
            <a:alphaModFix amt="43000"/>
          </a:blip>
          <a:srcRect r="53345"/>
          <a:stretch/>
        </p:blipFill>
        <p:spPr>
          <a:xfrm rot="7827821">
            <a:off x="4121114" y="4713252"/>
            <a:ext cx="901767" cy="657818"/>
          </a:xfrm>
          <a:prstGeom prst="rect">
            <a:avLst/>
          </a:prstGeom>
          <a:noFill/>
          <a:ln>
            <a:noFill/>
          </a:ln>
        </p:spPr>
      </p:pic>
      <p:pic>
        <p:nvPicPr>
          <p:cNvPr id="146" name="Google Shape;146;p13"/>
          <p:cNvPicPr preferRelativeResize="0"/>
          <p:nvPr/>
        </p:nvPicPr>
        <p:blipFill rotWithShape="1">
          <a:blip r:embed="rId5">
            <a:alphaModFix amt="43000"/>
          </a:blip>
          <a:srcRect r="53345"/>
          <a:stretch/>
        </p:blipFill>
        <p:spPr>
          <a:xfrm rot="7827814">
            <a:off x="8155891" y="212458"/>
            <a:ext cx="896664" cy="654092"/>
          </a:xfrm>
          <a:prstGeom prst="rect">
            <a:avLst/>
          </a:prstGeom>
          <a:noFill/>
          <a:ln>
            <a:noFill/>
          </a:ln>
        </p:spPr>
      </p:pic>
      <p:pic>
        <p:nvPicPr>
          <p:cNvPr id="147" name="Google Shape;147;p13"/>
          <p:cNvPicPr preferRelativeResize="0"/>
          <p:nvPr/>
        </p:nvPicPr>
        <p:blipFill>
          <a:blip r:embed="rId6">
            <a:alphaModFix amt="43000"/>
          </a:blip>
          <a:stretch>
            <a:fillRect/>
          </a:stretch>
        </p:blipFill>
        <p:spPr>
          <a:xfrm rot="7808788">
            <a:off x="419985" y="2751299"/>
            <a:ext cx="586472" cy="570573"/>
          </a:xfrm>
          <a:prstGeom prst="rect">
            <a:avLst/>
          </a:prstGeom>
          <a:noFill/>
          <a:ln>
            <a:noFill/>
          </a:ln>
        </p:spPr>
      </p:pic>
      <p:pic>
        <p:nvPicPr>
          <p:cNvPr id="148" name="Google Shape;148;p13"/>
          <p:cNvPicPr preferRelativeResize="0"/>
          <p:nvPr/>
        </p:nvPicPr>
        <p:blipFill>
          <a:blip r:embed="rId5">
            <a:alphaModFix amt="43000"/>
          </a:blip>
          <a:stretch>
            <a:fillRect/>
          </a:stretch>
        </p:blipFill>
        <p:spPr>
          <a:xfrm rot="-7175759" flipH="1">
            <a:off x="7914968" y="2004223"/>
            <a:ext cx="1178102" cy="400924"/>
          </a:xfrm>
          <a:prstGeom prst="rect">
            <a:avLst/>
          </a:prstGeom>
          <a:noFill/>
          <a:ln>
            <a:noFill/>
          </a:ln>
        </p:spPr>
      </p:pic>
      <p:pic>
        <p:nvPicPr>
          <p:cNvPr id="149" name="Google Shape;149;p13"/>
          <p:cNvPicPr preferRelativeResize="0"/>
          <p:nvPr/>
        </p:nvPicPr>
        <p:blipFill>
          <a:blip r:embed="rId3">
            <a:alphaModFix/>
          </a:blip>
          <a:stretch>
            <a:fillRect/>
          </a:stretch>
        </p:blipFill>
        <p:spPr>
          <a:xfrm rot="9161097">
            <a:off x="7733985" y="4417119"/>
            <a:ext cx="478571" cy="1037840"/>
          </a:xfrm>
          <a:prstGeom prst="rect">
            <a:avLst/>
          </a:prstGeom>
          <a:noFill/>
          <a:ln>
            <a:noFill/>
          </a:ln>
        </p:spPr>
      </p:pic>
      <p:pic>
        <p:nvPicPr>
          <p:cNvPr id="150" name="Google Shape;150;p13"/>
          <p:cNvPicPr preferRelativeResize="0"/>
          <p:nvPr/>
        </p:nvPicPr>
        <p:blipFill>
          <a:blip r:embed="rId4">
            <a:alphaModFix/>
          </a:blip>
          <a:stretch>
            <a:fillRect/>
          </a:stretch>
        </p:blipFill>
        <p:spPr>
          <a:xfrm rot="10543088" flipH="1">
            <a:off x="379763" y="4244565"/>
            <a:ext cx="666923" cy="1037839"/>
          </a:xfrm>
          <a:prstGeom prst="rect">
            <a:avLst/>
          </a:prstGeom>
          <a:noFill/>
          <a:ln>
            <a:noFill/>
          </a:ln>
        </p:spPr>
      </p:pic>
      <p:pic>
        <p:nvPicPr>
          <p:cNvPr id="151" name="Google Shape;151;p13"/>
          <p:cNvPicPr preferRelativeResize="0"/>
          <p:nvPr/>
        </p:nvPicPr>
        <p:blipFill>
          <a:blip r:embed="rId4">
            <a:alphaModFix/>
          </a:blip>
          <a:stretch>
            <a:fillRect/>
          </a:stretch>
        </p:blipFill>
        <p:spPr>
          <a:xfrm rot="1632296" flipH="1">
            <a:off x="7313663" y="-320736"/>
            <a:ext cx="666923" cy="10378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TITLE_ONLY_1_3">
    <p:spTree>
      <p:nvGrpSpPr>
        <p:cNvPr id="1" name="Shape 388"/>
        <p:cNvGrpSpPr/>
        <p:nvPr/>
      </p:nvGrpSpPr>
      <p:grpSpPr>
        <a:xfrm>
          <a:off x="0" y="0"/>
          <a:ext cx="0" cy="0"/>
          <a:chOff x="0" y="0"/>
          <a:chExt cx="0" cy="0"/>
        </a:xfrm>
      </p:grpSpPr>
      <p:pic>
        <p:nvPicPr>
          <p:cNvPr id="389" name="Google Shape;389;p31"/>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390" name="Google Shape;390;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pic>
        <p:nvPicPr>
          <p:cNvPr id="391" name="Google Shape;391;p31"/>
          <p:cNvPicPr preferRelativeResize="0"/>
          <p:nvPr/>
        </p:nvPicPr>
        <p:blipFill>
          <a:blip r:embed="rId3">
            <a:alphaModFix/>
          </a:blip>
          <a:stretch>
            <a:fillRect/>
          </a:stretch>
        </p:blipFill>
        <p:spPr>
          <a:xfrm rot="-8438786">
            <a:off x="19239" y="359180"/>
            <a:ext cx="478571" cy="1037840"/>
          </a:xfrm>
          <a:prstGeom prst="rect">
            <a:avLst/>
          </a:prstGeom>
          <a:noFill/>
          <a:ln>
            <a:noFill/>
          </a:ln>
        </p:spPr>
      </p:pic>
      <p:pic>
        <p:nvPicPr>
          <p:cNvPr id="392" name="Google Shape;392;p31"/>
          <p:cNvPicPr preferRelativeResize="0"/>
          <p:nvPr/>
        </p:nvPicPr>
        <p:blipFill>
          <a:blip r:embed="rId3">
            <a:alphaModFix/>
          </a:blip>
          <a:stretch>
            <a:fillRect/>
          </a:stretch>
        </p:blipFill>
        <p:spPr>
          <a:xfrm rot="-9657403">
            <a:off x="-254221" y="341717"/>
            <a:ext cx="478571" cy="1037842"/>
          </a:xfrm>
          <a:prstGeom prst="rect">
            <a:avLst/>
          </a:prstGeom>
          <a:noFill/>
          <a:ln>
            <a:noFill/>
          </a:ln>
        </p:spPr>
      </p:pic>
      <p:pic>
        <p:nvPicPr>
          <p:cNvPr id="393" name="Google Shape;393;p31"/>
          <p:cNvPicPr preferRelativeResize="0"/>
          <p:nvPr/>
        </p:nvPicPr>
        <p:blipFill>
          <a:blip r:embed="rId3">
            <a:alphaModFix/>
          </a:blip>
          <a:stretch>
            <a:fillRect/>
          </a:stretch>
        </p:blipFill>
        <p:spPr>
          <a:xfrm rot="8367941">
            <a:off x="8703835" y="64271"/>
            <a:ext cx="478571" cy="1037839"/>
          </a:xfrm>
          <a:prstGeom prst="rect">
            <a:avLst/>
          </a:prstGeom>
          <a:noFill/>
          <a:ln>
            <a:noFill/>
          </a:ln>
        </p:spPr>
      </p:pic>
      <p:pic>
        <p:nvPicPr>
          <p:cNvPr id="394" name="Google Shape;394;p31"/>
          <p:cNvPicPr preferRelativeResize="0"/>
          <p:nvPr/>
        </p:nvPicPr>
        <p:blipFill rotWithShape="1">
          <a:blip r:embed="rId4">
            <a:alphaModFix amt="43000"/>
          </a:blip>
          <a:srcRect r="53345"/>
          <a:stretch/>
        </p:blipFill>
        <p:spPr>
          <a:xfrm rot="7827814">
            <a:off x="8494779" y="4608896"/>
            <a:ext cx="896664" cy="654092"/>
          </a:xfrm>
          <a:prstGeom prst="rect">
            <a:avLst/>
          </a:prstGeom>
          <a:noFill/>
          <a:ln>
            <a:noFill/>
          </a:ln>
        </p:spPr>
      </p:pic>
      <p:pic>
        <p:nvPicPr>
          <p:cNvPr id="395" name="Google Shape;395;p31"/>
          <p:cNvPicPr preferRelativeResize="0"/>
          <p:nvPr/>
        </p:nvPicPr>
        <p:blipFill>
          <a:blip r:embed="rId5">
            <a:alphaModFix amt="43000"/>
          </a:blip>
          <a:stretch>
            <a:fillRect/>
          </a:stretch>
        </p:blipFill>
        <p:spPr>
          <a:xfrm rot="7808788">
            <a:off x="229372" y="4542299"/>
            <a:ext cx="586472" cy="570573"/>
          </a:xfrm>
          <a:prstGeom prst="rect">
            <a:avLst/>
          </a:prstGeom>
          <a:noFill/>
          <a:ln>
            <a:noFill/>
          </a:ln>
        </p:spPr>
      </p:pic>
      <p:pic>
        <p:nvPicPr>
          <p:cNvPr id="396" name="Google Shape;396;p31"/>
          <p:cNvPicPr preferRelativeResize="0"/>
          <p:nvPr/>
        </p:nvPicPr>
        <p:blipFill>
          <a:blip r:embed="rId4">
            <a:alphaModFix amt="43000"/>
          </a:blip>
          <a:stretch>
            <a:fillRect/>
          </a:stretch>
        </p:blipFill>
        <p:spPr>
          <a:xfrm flipH="1">
            <a:off x="3928068" y="-108876"/>
            <a:ext cx="1178102" cy="40092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1pPr>
            <a:lvl2pPr lvl="1"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2pPr>
            <a:lvl3pPr lvl="2"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3pPr>
            <a:lvl4pPr lvl="3"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4pPr>
            <a:lvl5pPr lvl="4"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5pPr>
            <a:lvl6pPr lvl="5"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6pPr>
            <a:lvl7pPr lvl="6"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7pPr>
            <a:lvl8pPr lvl="7"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8pPr>
            <a:lvl9pPr lvl="8"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1pPr>
            <a:lvl2pPr marL="914400" lvl="1"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2pPr>
            <a:lvl3pPr marL="1371600" lvl="2"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3pPr>
            <a:lvl4pPr marL="1828800" lvl="3"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4pPr>
            <a:lvl5pPr marL="2286000" lvl="4"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5pPr>
            <a:lvl6pPr marL="2743200" lvl="5"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6pPr>
            <a:lvl7pPr marL="3200400" lvl="6"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7pPr>
            <a:lvl8pPr marL="3657600" lvl="7"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8pPr>
            <a:lvl9pPr marL="4114800" lvl="8" indent="-317500">
              <a:lnSpc>
                <a:spcPct val="100000"/>
              </a:lnSpc>
              <a:spcBef>
                <a:spcPts val="1600"/>
              </a:spcBef>
              <a:spcAft>
                <a:spcPts val="1600"/>
              </a:spcAft>
              <a:buClr>
                <a:schemeClr val="dk2"/>
              </a:buClr>
              <a:buSzPts val="1400"/>
              <a:buFont typeface="Albert Sans"/>
              <a:buChar char="■"/>
              <a:defRPr>
                <a:solidFill>
                  <a:schemeClr val="dk2"/>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8" r:id="rId7"/>
    <p:sldLayoutId id="2147483659" r:id="rId8"/>
    <p:sldLayoutId id="2147483677" r:id="rId9"/>
    <p:sldLayoutId id="2147483682" r:id="rId10"/>
    <p:sldLayoutId id="214748368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41"/>
          <p:cNvPicPr preferRelativeResize="0"/>
          <p:nvPr/>
        </p:nvPicPr>
        <p:blipFill>
          <a:blip r:embed="rId3">
            <a:alphaModFix/>
          </a:blip>
          <a:stretch>
            <a:fillRect/>
          </a:stretch>
        </p:blipFill>
        <p:spPr>
          <a:xfrm>
            <a:off x="4351199" y="1145675"/>
            <a:ext cx="4079574" cy="3463776"/>
          </a:xfrm>
          <a:prstGeom prst="rect">
            <a:avLst/>
          </a:prstGeom>
          <a:noFill/>
          <a:ln>
            <a:noFill/>
          </a:ln>
        </p:spPr>
      </p:pic>
      <p:sp>
        <p:nvSpPr>
          <p:cNvPr id="467" name="Google Shape;467;p41"/>
          <p:cNvSpPr txBox="1">
            <a:spLocks noGrp="1"/>
          </p:cNvSpPr>
          <p:nvPr>
            <p:ph type="ctrTitle"/>
          </p:nvPr>
        </p:nvSpPr>
        <p:spPr>
          <a:xfrm>
            <a:off x="917775" y="673725"/>
            <a:ext cx="6105900" cy="183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8000" dirty="0">
                <a:latin typeface="Times New Roman" panose="02020603050405020304" pitchFamily="18" charset="0"/>
                <a:cs typeface="Times New Roman" panose="02020603050405020304" pitchFamily="18" charset="0"/>
              </a:rPr>
              <a:t>ÔN TẬP</a:t>
            </a:r>
            <a:endParaRPr sz="8000" dirty="0">
              <a:latin typeface="Times New Roman" panose="02020603050405020304" pitchFamily="18" charset="0"/>
              <a:cs typeface="Times New Roman" panose="02020603050405020304" pitchFamily="18" charset="0"/>
            </a:endParaRPr>
          </a:p>
        </p:txBody>
      </p:sp>
      <p:sp>
        <p:nvSpPr>
          <p:cNvPr id="468" name="Google Shape;468;p41"/>
          <p:cNvSpPr txBox="1">
            <a:spLocks noGrp="1"/>
          </p:cNvSpPr>
          <p:nvPr>
            <p:ph type="subTitle" idx="1"/>
          </p:nvPr>
        </p:nvSpPr>
        <p:spPr>
          <a:xfrm>
            <a:off x="1024531" y="2503175"/>
            <a:ext cx="6105900" cy="4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latin typeface="Times New Roman" panose="02020603050405020304" pitchFamily="18" charset="0"/>
                <a:cs typeface="Times New Roman" panose="02020603050405020304" pitchFamily="18" charset="0"/>
              </a:rPr>
              <a:t>BÀI 4 – CHÂN TRỜI SÁN TẠO 11</a:t>
            </a:r>
            <a:endParaRPr sz="2000" b="1" dirty="0">
              <a:latin typeface="Times New Roman" panose="02020603050405020304" pitchFamily="18" charset="0"/>
              <a:cs typeface="Times New Roman" panose="02020603050405020304" pitchFamily="18" charset="0"/>
            </a:endParaRPr>
          </a:p>
        </p:txBody>
      </p:sp>
      <p:pic>
        <p:nvPicPr>
          <p:cNvPr id="469" name="Google Shape;469;p41"/>
          <p:cNvPicPr preferRelativeResize="0"/>
          <p:nvPr/>
        </p:nvPicPr>
        <p:blipFill>
          <a:blip r:embed="rId4">
            <a:alphaModFix/>
          </a:blip>
          <a:stretch>
            <a:fillRect/>
          </a:stretch>
        </p:blipFill>
        <p:spPr>
          <a:xfrm rot="-9286148">
            <a:off x="1002663" y="3363114"/>
            <a:ext cx="963237" cy="2088897"/>
          </a:xfrm>
          <a:prstGeom prst="rect">
            <a:avLst/>
          </a:prstGeom>
          <a:noFill/>
          <a:ln>
            <a:noFill/>
          </a:ln>
        </p:spPr>
      </p:pic>
      <p:pic>
        <p:nvPicPr>
          <p:cNvPr id="470" name="Google Shape;470;p41"/>
          <p:cNvPicPr preferRelativeResize="0"/>
          <p:nvPr/>
        </p:nvPicPr>
        <p:blipFill>
          <a:blip r:embed="rId5">
            <a:alphaModFix/>
          </a:blip>
          <a:stretch>
            <a:fillRect/>
          </a:stretch>
        </p:blipFill>
        <p:spPr>
          <a:xfrm rot="5399995">
            <a:off x="7173901" y="3884105"/>
            <a:ext cx="1197568" cy="1863610"/>
          </a:xfrm>
          <a:prstGeom prst="rect">
            <a:avLst/>
          </a:prstGeom>
          <a:noFill/>
          <a:ln>
            <a:noFill/>
          </a:ln>
        </p:spPr>
      </p:pic>
      <p:pic>
        <p:nvPicPr>
          <p:cNvPr id="471" name="Google Shape;471;p41"/>
          <p:cNvPicPr preferRelativeResize="0"/>
          <p:nvPr/>
        </p:nvPicPr>
        <p:blipFill>
          <a:blip r:embed="rId4">
            <a:alphaModFix/>
          </a:blip>
          <a:stretch>
            <a:fillRect/>
          </a:stretch>
        </p:blipFill>
        <p:spPr>
          <a:xfrm rot="-9986537">
            <a:off x="8391355" y="3141864"/>
            <a:ext cx="985066" cy="2136246"/>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68">
                                            <p:txEl>
                                              <p:pRg st="0" end="0"/>
                                            </p:txEl>
                                          </p:spTgt>
                                        </p:tgtEl>
                                        <p:attrNameLst>
                                          <p:attrName>style.visibility</p:attrName>
                                        </p:attrNameLst>
                                      </p:cBhvr>
                                      <p:to>
                                        <p:strVal val="visible"/>
                                      </p:to>
                                    </p:set>
                                    <p:animEffect transition="in" filter="wipe(down)">
                                      <p:cBhvr>
                                        <p:cTn id="7" dur="500"/>
                                        <p:tgtEl>
                                          <p:spTgt spid="468">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67"/>
                                        </p:tgtEl>
                                        <p:attrNameLst>
                                          <p:attrName>style.visibility</p:attrName>
                                        </p:attrNameLst>
                                      </p:cBhvr>
                                      <p:to>
                                        <p:strVal val="visible"/>
                                      </p:to>
                                    </p:set>
                                    <p:animEffect transition="in" filter="wipe(down)">
                                      <p:cBhvr>
                                        <p:cTn id="10" dur="500"/>
                                        <p:tgtEl>
                                          <p:spTgt spid="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 grpId="0"/>
      <p:bldP spid="46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5" name="TextBox 4">
            <a:extLst>
              <a:ext uri="{FF2B5EF4-FFF2-40B4-BE49-F238E27FC236}">
                <a16:creationId xmlns:a16="http://schemas.microsoft.com/office/drawing/2014/main" id="{F23E3F1C-AE00-9EA4-A91B-3D18F0019B85}"/>
              </a:ext>
            </a:extLst>
          </p:cNvPr>
          <p:cNvSpPr txBox="1"/>
          <p:nvPr/>
        </p:nvSpPr>
        <p:spPr>
          <a:xfrm>
            <a:off x="133003" y="188275"/>
            <a:ext cx="8886306" cy="1294393"/>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marL="0" marR="0" algn="just">
              <a:lnSpc>
                <a:spcPct val="150000"/>
              </a:lnSpc>
              <a:spcBef>
                <a:spcPts val="0"/>
              </a:spcBef>
              <a:spcAft>
                <a:spcPts val="800"/>
              </a:spcAft>
            </a:pPr>
            <a:r>
              <a:rPr lang="en-US" sz="1800" b="1" dirty="0" err="1">
                <a:effectLst/>
                <a:latin typeface="Times New Roman" panose="02020603050405020304" pitchFamily="18" charset="0"/>
                <a:ea typeface="Times New Roman" panose="02020603050405020304" pitchFamily="18" charset="0"/>
              </a:rPr>
              <a:t>Bài</a:t>
            </a:r>
            <a:r>
              <a:rPr lang="en-US" sz="1800" b="1" dirty="0">
                <a:effectLst/>
                <a:latin typeface="Times New Roman" panose="02020603050405020304" pitchFamily="18" charset="0"/>
                <a:ea typeface="Times New Roman" panose="02020603050405020304" pitchFamily="18" charset="0"/>
              </a:rPr>
              <a:t> 2.  </a:t>
            </a:r>
            <a:r>
              <a:rPr lang="en-US" sz="1800" b="1" dirty="0" err="1">
                <a:effectLst/>
                <a:latin typeface="Times New Roman" panose="02020603050405020304" pitchFamily="18" charset="0"/>
                <a:ea typeface="Times New Roman" panose="02020603050405020304" pitchFamily="18" charset="0"/>
              </a:rPr>
              <a:t>Tóm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tắt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văn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bản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đã</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học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Sơn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Đoòng</a:t>
            </a:r>
            <a:r>
              <a:rPr lang="en-US" sz="1800" b="1" dirty="0">
                <a:effectLst/>
                <a:latin typeface="Times New Roman" panose="02020603050405020304" pitchFamily="18" charset="0"/>
                <a:ea typeface="Times New Roman" panose="02020603050405020304" pitchFamily="18" charset="0"/>
              </a:rPr>
              <a:t> – </a:t>
            </a:r>
            <a:r>
              <a:rPr lang="en-US" sz="1800" b="1" dirty="0" err="1">
                <a:effectLst/>
                <a:latin typeface="Times New Roman" panose="02020603050405020304" pitchFamily="18" charset="0"/>
                <a:ea typeface="Times New Roman" panose="02020603050405020304" pitchFamily="18" charset="0"/>
              </a:rPr>
              <a:t>thế</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giới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chỉ</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có</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một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Đồ</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gốm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gia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dụng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của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người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Việt</a:t>
            </a:r>
            <a:r>
              <a:rPr lang="en-US" sz="1800" b="1" dirty="0">
                <a:effectLst/>
                <a:latin typeface="Times New Roman" panose="02020603050405020304" pitchFamily="18" charset="0"/>
                <a:ea typeface="Times New Roman" panose="02020603050405020304" pitchFamily="18" charset="0"/>
              </a:rPr>
              <a:t>; Cung </a:t>
            </a:r>
            <a:r>
              <a:rPr lang="en-US" sz="1800" b="1" dirty="0" err="1">
                <a:effectLst/>
                <a:latin typeface="Times New Roman" panose="02020603050405020304" pitchFamily="18" charset="0"/>
                <a:ea typeface="Times New Roman" panose="02020603050405020304" pitchFamily="18" charset="0"/>
              </a:rPr>
              <a:t>đường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của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kí</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ức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hiện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tại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và</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tương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lai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theo</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các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phương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diện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theo</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bảng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sau</a:t>
            </a:r>
            <a:r>
              <a:rPr lang="en-US" sz="1800" b="1" dirty="0">
                <a:effectLst/>
                <a:latin typeface="Times New Roman" panose="02020603050405020304" pitchFamily="18"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p:txBody>
      </p:sp>
      <p:graphicFrame>
        <p:nvGraphicFramePr>
          <p:cNvPr id="2" name="Table 1">
            <a:extLst>
              <a:ext uri="{FF2B5EF4-FFF2-40B4-BE49-F238E27FC236}">
                <a16:creationId xmlns:a16="http://schemas.microsoft.com/office/drawing/2014/main" id="{51CD3DC8-96FC-3931-637E-49137F08AA50}"/>
              </a:ext>
            </a:extLst>
          </p:cNvPr>
          <p:cNvGraphicFramePr>
            <a:graphicFrameLocks noGrp="1"/>
          </p:cNvGraphicFramePr>
          <p:nvPr>
            <p:extLst>
              <p:ext uri="{D42A27DB-BD31-4B8C-83A1-F6EECF244321}">
                <p14:modId xmlns:p14="http://schemas.microsoft.com/office/powerpoint/2010/main" val="3269187158"/>
              </p:ext>
            </p:extLst>
          </p:nvPr>
        </p:nvGraphicFramePr>
        <p:xfrm>
          <a:off x="128847" y="1769669"/>
          <a:ext cx="8886306" cy="2932370"/>
        </p:xfrm>
        <a:graphic>
          <a:graphicData uri="http://schemas.openxmlformats.org/drawingml/2006/table">
            <a:tbl>
              <a:tblPr firstRow="1" firstCol="1" bandRow="1">
                <a:tableStyleId>{35758FB7-9AC5-4552-8A53-C91805E547FA}</a:tableStyleId>
              </a:tblPr>
              <a:tblGrid>
                <a:gridCol w="5569528">
                  <a:extLst>
                    <a:ext uri="{9D8B030D-6E8A-4147-A177-3AD203B41FA5}">
                      <a16:colId xmlns:a16="http://schemas.microsoft.com/office/drawing/2014/main" val="1797014746"/>
                    </a:ext>
                  </a:extLst>
                </a:gridCol>
                <a:gridCol w="997527">
                  <a:extLst>
                    <a:ext uri="{9D8B030D-6E8A-4147-A177-3AD203B41FA5}">
                      <a16:colId xmlns:a16="http://schemas.microsoft.com/office/drawing/2014/main" val="2349817275"/>
                    </a:ext>
                  </a:extLst>
                </a:gridCol>
                <a:gridCol w="989215">
                  <a:extLst>
                    <a:ext uri="{9D8B030D-6E8A-4147-A177-3AD203B41FA5}">
                      <a16:colId xmlns:a16="http://schemas.microsoft.com/office/drawing/2014/main" val="3809070948"/>
                    </a:ext>
                  </a:extLst>
                </a:gridCol>
                <a:gridCol w="1330036">
                  <a:extLst>
                    <a:ext uri="{9D8B030D-6E8A-4147-A177-3AD203B41FA5}">
                      <a16:colId xmlns:a16="http://schemas.microsoft.com/office/drawing/2014/main" val="1410294976"/>
                    </a:ext>
                  </a:extLst>
                </a:gridCol>
              </a:tblGrid>
              <a:tr h="460447">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Phương diện tóm tắt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ctr">
                        <a:lnSpc>
                          <a:spcPct val="150000"/>
                        </a:lnSpc>
                        <a:spcBef>
                          <a:spcPts val="0"/>
                        </a:spcBef>
                        <a:spcAft>
                          <a:spcPts val="0"/>
                        </a:spcAft>
                      </a:pPr>
                      <a:r>
                        <a:rPr lang="en-US" sz="1400" dirty="0" err="1">
                          <a:effectLst/>
                          <a:latin typeface="Times New Roman" panose="02020603050405020304" pitchFamily="18" charset="0"/>
                          <a:cs typeface="Times New Roman" panose="02020603050405020304" pitchFamily="18" charset="0"/>
                        </a:rPr>
                        <a:t>Sơn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Đoòng</a:t>
                      </a: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thế</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giới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chỉ</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một</a:t>
                      </a:r>
                      <a:endParaRPr lang="en-US" sz="1400" dirty="0">
                        <a:effectLst/>
                        <a:latin typeface="Times New Roman" panose="02020603050405020304" pitchFamily="18" charset="0"/>
                        <a:cs typeface="Times New Roman" panose="02020603050405020304" pitchFamily="18" charset="0"/>
                      </a:endParaRPr>
                    </a:p>
                  </a:txBody>
                  <a:tcPr marL="12313" marR="12313" marT="0" marB="0"/>
                </a:tc>
                <a:tc>
                  <a:txBody>
                    <a:bodyPr/>
                    <a:lstStyle/>
                    <a:p>
                      <a:pPr marL="0" marR="0" algn="ctr">
                        <a:lnSpc>
                          <a:spcPct val="150000"/>
                        </a:lnSpc>
                        <a:spcBef>
                          <a:spcPts val="0"/>
                        </a:spcBef>
                        <a:spcAft>
                          <a:spcPts val="0"/>
                        </a:spcAft>
                      </a:pPr>
                      <a:r>
                        <a:rPr lang="en-US" sz="1400" dirty="0" err="1">
                          <a:effectLst/>
                          <a:latin typeface="Times New Roman" panose="02020603050405020304" pitchFamily="18" charset="0"/>
                          <a:cs typeface="Times New Roman" panose="02020603050405020304" pitchFamily="18" charset="0"/>
                        </a:rPr>
                        <a:t>Đồ</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gốm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dụng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Việt</a:t>
                      </a:r>
                      <a:endParaRPr lang="en-US" sz="1400" dirty="0">
                        <a:effectLst/>
                        <a:latin typeface="Times New Roman" panose="02020603050405020304" pitchFamily="18" charset="0"/>
                        <a:cs typeface="Times New Roman" panose="02020603050405020304" pitchFamily="18" charset="0"/>
                      </a:endParaRPr>
                    </a:p>
                  </a:txBody>
                  <a:tcPr marL="12313" marR="12313" marT="0" marB="0"/>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Cung </a:t>
                      </a:r>
                      <a:r>
                        <a:rPr lang="en-US" sz="1400" dirty="0" err="1">
                          <a:effectLst/>
                          <a:latin typeface="Times New Roman" panose="02020603050405020304" pitchFamily="18" charset="0"/>
                          <a:cs typeface="Times New Roman" panose="02020603050405020304" pitchFamily="18" charset="0"/>
                        </a:rPr>
                        <a:t>đường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ức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hiện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tại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tương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lai</a:t>
                      </a: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extLst>
                  <a:ext uri="{0D108BD9-81ED-4DB2-BD59-A6C34878D82A}">
                    <a16:rowId xmlns:a16="http://schemas.microsoft.com/office/drawing/2014/main" val="2749472606"/>
                  </a:ext>
                </a:extLst>
              </a:tr>
              <a:tr h="202656">
                <a:tc>
                  <a:txBody>
                    <a:bodyPr/>
                    <a:lstStyle/>
                    <a:p>
                      <a:pPr marL="0" marR="0" algn="just">
                        <a:lnSpc>
                          <a:spcPct val="150000"/>
                        </a:lnSpc>
                        <a:spcBef>
                          <a:spcPts val="0"/>
                        </a:spcBef>
                        <a:spcAft>
                          <a:spcPts val="0"/>
                        </a:spcAft>
                      </a:pP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tài</a:t>
                      </a:r>
                      <a:endParaRPr lang="en-US" sz="1400" dirty="0">
                        <a:effectLst/>
                        <a:latin typeface="Times New Roman" panose="02020603050405020304" pitchFamily="18"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8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extLst>
                  <a:ext uri="{0D108BD9-81ED-4DB2-BD59-A6C34878D82A}">
                    <a16:rowId xmlns:a16="http://schemas.microsoft.com/office/drawing/2014/main" val="2479506196"/>
                  </a:ext>
                </a:extLst>
              </a:tr>
              <a:tr h="202656">
                <a:tc>
                  <a:txBody>
                    <a:bodyPr/>
                    <a:lstStyle/>
                    <a:p>
                      <a:pPr marL="0" marR="0" algn="just">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Thông tin </a:t>
                      </a:r>
                      <a:r>
                        <a:rPr lang="en-US" sz="1400" dirty="0" err="1">
                          <a:effectLst/>
                          <a:latin typeface="Times New Roman" panose="02020603050405020304" pitchFamily="18" charset="0"/>
                          <a:cs typeface="Times New Roman" panose="02020603050405020304" pitchFamily="18" charset="0"/>
                        </a:rPr>
                        <a:t>cơ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bản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một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chi </a:t>
                      </a:r>
                      <a:r>
                        <a:rPr lang="en-US" sz="1400" dirty="0" err="1">
                          <a:effectLst/>
                          <a:latin typeface="Times New Roman" panose="02020603050405020304" pitchFamily="18" charset="0"/>
                          <a:cs typeface="Times New Roman" panose="02020603050405020304" pitchFamily="18" charset="0"/>
                        </a:rPr>
                        <a:t>tiết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hiện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bản</a:t>
                      </a:r>
                      <a:endParaRPr lang="en-US" sz="1400" dirty="0">
                        <a:effectLst/>
                        <a:latin typeface="Times New Roman" panose="02020603050405020304" pitchFamily="18"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8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8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extLst>
                  <a:ext uri="{0D108BD9-81ED-4DB2-BD59-A6C34878D82A}">
                    <a16:rowId xmlns:a16="http://schemas.microsoft.com/office/drawing/2014/main" val="1792438965"/>
                  </a:ext>
                </a:extLst>
              </a:tr>
              <a:tr h="202656">
                <a:tc>
                  <a:txBody>
                    <a:bodyPr/>
                    <a:lstStyle/>
                    <a:p>
                      <a:pPr marL="0" marR="0" algn="just">
                        <a:lnSpc>
                          <a:spcPct val="150000"/>
                        </a:lnSpc>
                        <a:spcBef>
                          <a:spcPts val="0"/>
                        </a:spcBef>
                        <a:spcAft>
                          <a:spcPts val="0"/>
                        </a:spcAft>
                      </a:pPr>
                      <a:r>
                        <a:rPr lang="en-US" sz="1400" dirty="0" err="1">
                          <a:effectLst/>
                          <a:latin typeface="Times New Roman" panose="02020603050405020304" pitchFamily="18" charset="0"/>
                          <a:cs typeface="Times New Roman" panose="02020603050405020304" pitchFamily="18" charset="0"/>
                        </a:rPr>
                        <a:t>Cách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bày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dữ</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liệu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hiệu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quả</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bày</a:t>
                      </a:r>
                      <a:endParaRPr lang="en-US" sz="1400" dirty="0">
                        <a:effectLst/>
                        <a:latin typeface="Times New Roman" panose="02020603050405020304" pitchFamily="18"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8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80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8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extLst>
                  <a:ext uri="{0D108BD9-81ED-4DB2-BD59-A6C34878D82A}">
                    <a16:rowId xmlns:a16="http://schemas.microsoft.com/office/drawing/2014/main" val="2540974559"/>
                  </a:ext>
                </a:extLst>
              </a:tr>
              <a:tr h="432905">
                <a:tc>
                  <a:txBody>
                    <a:bodyPr/>
                    <a:lstStyle/>
                    <a:p>
                      <a:pPr marL="0" marR="0" algn="just">
                        <a:lnSpc>
                          <a:spcPct val="150000"/>
                        </a:lnSpc>
                        <a:spcBef>
                          <a:spcPts val="0"/>
                        </a:spcBef>
                        <a:spcAft>
                          <a:spcPts val="0"/>
                        </a:spcAft>
                      </a:pPr>
                      <a:r>
                        <a:rPr lang="en-US" sz="1400" dirty="0" err="1">
                          <a:effectLst/>
                          <a:latin typeface="Times New Roman" panose="02020603050405020304" pitchFamily="18" charset="0"/>
                          <a:cs typeface="Times New Roman" panose="02020603050405020304" pitchFamily="18" charset="0"/>
                        </a:rPr>
                        <a:t>Đặc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trưng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yếu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thức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vai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trò</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yếu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ấy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với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việc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hiện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chính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VB</a:t>
                      </a:r>
                    </a:p>
                  </a:txBody>
                  <a:tcPr marL="12313" marR="12313" marT="0" marB="0"/>
                </a:tc>
                <a:tc>
                  <a:txBody>
                    <a:bodyPr/>
                    <a:lstStyle/>
                    <a:p>
                      <a:pPr marL="0" marR="0" algn="just">
                        <a:lnSpc>
                          <a:spcPct val="150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extLst>
                  <a:ext uri="{0D108BD9-81ED-4DB2-BD59-A6C34878D82A}">
                    <a16:rowId xmlns:a16="http://schemas.microsoft.com/office/drawing/2014/main" val="2935796837"/>
                  </a:ext>
                </a:extLst>
              </a:tr>
              <a:tr h="202656">
                <a:tc>
                  <a:txBody>
                    <a:bodyPr/>
                    <a:lstStyle/>
                    <a:p>
                      <a:pPr marL="0" marR="0" algn="just">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Thái </a:t>
                      </a:r>
                      <a:r>
                        <a:rPr lang="en-US" sz="1400" dirty="0" err="1">
                          <a:effectLst/>
                          <a:latin typeface="Times New Roman" panose="02020603050405020304" pitchFamily="18" charset="0"/>
                          <a:cs typeface="Times New Roman" panose="02020603050405020304" pitchFamily="18" charset="0"/>
                        </a:rPr>
                        <a:t>độ</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quan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điểm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viết</a:t>
                      </a:r>
                      <a:endParaRPr lang="en-US" sz="1400" dirty="0">
                        <a:effectLst/>
                        <a:latin typeface="Times New Roman" panose="02020603050405020304" pitchFamily="18"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extLst>
                  <a:ext uri="{0D108BD9-81ED-4DB2-BD59-A6C34878D82A}">
                    <a16:rowId xmlns:a16="http://schemas.microsoft.com/office/drawing/2014/main" val="1579366958"/>
                  </a:ext>
                </a:extLst>
              </a:tr>
              <a:tr h="202656">
                <a:tc>
                  <a:txBody>
                    <a:bodyPr/>
                    <a:lstStyle/>
                    <a:p>
                      <a:pPr marL="0" marR="0" algn="just">
                        <a:lnSpc>
                          <a:spcPct val="150000"/>
                        </a:lnSpc>
                        <a:spcBef>
                          <a:spcPts val="0"/>
                        </a:spcBef>
                        <a:spcAft>
                          <a:spcPts val="800"/>
                        </a:spcAft>
                      </a:pPr>
                      <a:r>
                        <a:rPr lang="en-US" sz="1400">
                          <a:effectLst/>
                          <a:latin typeface="Times New Roman" panose="02020603050405020304" pitchFamily="18" charset="0"/>
                          <a:cs typeface="Times New Roman" panose="02020603050405020304" pitchFamily="18" charset="0"/>
                        </a:rPr>
                        <a:t>Phương tiện phi ngôn ngữ</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extLst>
                  <a:ext uri="{0D108BD9-81ED-4DB2-BD59-A6C34878D82A}">
                    <a16:rowId xmlns:a16="http://schemas.microsoft.com/office/drawing/2014/main" val="4099573946"/>
                  </a:ext>
                </a:extLst>
              </a:tr>
            </a:tbl>
          </a:graphicData>
        </a:graphic>
      </p:graphicFrame>
    </p:spTree>
    <p:extLst>
      <p:ext uri="{BB962C8B-B14F-4D97-AF65-F5344CB8AC3E}">
        <p14:creationId xmlns:p14="http://schemas.microsoft.com/office/powerpoint/2010/main" val="401526067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5" name="TextBox 4">
            <a:extLst>
              <a:ext uri="{FF2B5EF4-FFF2-40B4-BE49-F238E27FC236}">
                <a16:creationId xmlns:a16="http://schemas.microsoft.com/office/drawing/2014/main" id="{F23E3F1C-AE00-9EA4-A91B-3D18F0019B85}"/>
              </a:ext>
            </a:extLst>
          </p:cNvPr>
          <p:cNvSpPr txBox="1"/>
          <p:nvPr/>
        </p:nvSpPr>
        <p:spPr>
          <a:xfrm>
            <a:off x="133003" y="188275"/>
            <a:ext cx="8886306" cy="70410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marL="0" marR="0" algn="just">
              <a:lnSpc>
                <a:spcPct val="150000"/>
              </a:lnSpc>
              <a:spcBef>
                <a:spcPts val="0"/>
              </a:spcBef>
              <a:spcAft>
                <a:spcPts val="800"/>
              </a:spcAft>
            </a:pPr>
            <a:r>
              <a:rPr lang="en-US" b="1" dirty="0" err="1">
                <a:effectLst/>
                <a:latin typeface="Times New Roman" panose="02020603050405020304" pitchFamily="18" charset="0"/>
                <a:ea typeface="Times New Roman" panose="02020603050405020304" pitchFamily="18" charset="0"/>
              </a:rPr>
              <a:t>Bài</a:t>
            </a:r>
            <a:r>
              <a:rPr lang="en-US" b="1" dirty="0">
                <a:effectLst/>
                <a:latin typeface="Times New Roman" panose="02020603050405020304" pitchFamily="18" charset="0"/>
                <a:ea typeface="Times New Roman" panose="02020603050405020304" pitchFamily="18" charset="0"/>
              </a:rPr>
              <a:t> 2.  </a:t>
            </a:r>
            <a:r>
              <a:rPr lang="en-US" b="1" dirty="0" err="1">
                <a:effectLst/>
                <a:latin typeface="Times New Roman" panose="02020603050405020304" pitchFamily="18" charset="0"/>
                <a:ea typeface="Times New Roman" panose="02020603050405020304" pitchFamily="18" charset="0"/>
              </a:rPr>
              <a:t>Tóm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tắt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văn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bản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đã</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học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Sơn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Đoòng</a:t>
            </a:r>
            <a:r>
              <a:rPr lang="en-US" b="1" dirty="0">
                <a:effectLst/>
                <a:latin typeface="Times New Roman" panose="02020603050405020304" pitchFamily="18" charset="0"/>
                <a:ea typeface="Times New Roman" panose="02020603050405020304" pitchFamily="18" charset="0"/>
              </a:rPr>
              <a:t> – </a:t>
            </a:r>
            <a:r>
              <a:rPr lang="en-US" b="1" dirty="0" err="1">
                <a:effectLst/>
                <a:latin typeface="Times New Roman" panose="02020603050405020304" pitchFamily="18" charset="0"/>
                <a:ea typeface="Times New Roman" panose="02020603050405020304" pitchFamily="18" charset="0"/>
              </a:rPr>
              <a:t>thế</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giới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chỉ</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có</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một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Đồ</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gốm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gia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dụng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của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người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Việt</a:t>
            </a:r>
            <a:r>
              <a:rPr lang="en-US" b="1" dirty="0">
                <a:effectLst/>
                <a:latin typeface="Times New Roman" panose="02020603050405020304" pitchFamily="18" charset="0"/>
                <a:ea typeface="Times New Roman" panose="02020603050405020304" pitchFamily="18" charset="0"/>
              </a:rPr>
              <a:t>; Cung </a:t>
            </a:r>
            <a:r>
              <a:rPr lang="en-US" b="1" dirty="0" err="1">
                <a:effectLst/>
                <a:latin typeface="Times New Roman" panose="02020603050405020304" pitchFamily="18" charset="0"/>
                <a:ea typeface="Times New Roman" panose="02020603050405020304" pitchFamily="18" charset="0"/>
              </a:rPr>
              <a:t>đường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của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kí</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ức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tại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và</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tương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lai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theo</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các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phương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diện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theo</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bảng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sau</a:t>
            </a:r>
            <a:r>
              <a:rPr lang="en-US" b="1"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Calibri" panose="020F0502020204030204" pitchFamily="34" charset="0"/>
            </a:endParaRPr>
          </a:p>
        </p:txBody>
      </p:sp>
      <p:graphicFrame>
        <p:nvGraphicFramePr>
          <p:cNvPr id="3" name="Table 2">
            <a:extLst>
              <a:ext uri="{FF2B5EF4-FFF2-40B4-BE49-F238E27FC236}">
                <a16:creationId xmlns:a16="http://schemas.microsoft.com/office/drawing/2014/main" id="{D59D8C27-C4BE-3DD4-1599-F8234477D6F6}"/>
              </a:ext>
            </a:extLst>
          </p:cNvPr>
          <p:cNvGraphicFramePr>
            <a:graphicFrameLocks noGrp="1"/>
          </p:cNvGraphicFramePr>
          <p:nvPr>
            <p:extLst>
              <p:ext uri="{D42A27DB-BD31-4B8C-83A1-F6EECF244321}">
                <p14:modId xmlns:p14="http://schemas.microsoft.com/office/powerpoint/2010/main" val="4148834677"/>
              </p:ext>
            </p:extLst>
          </p:nvPr>
        </p:nvGraphicFramePr>
        <p:xfrm>
          <a:off x="133003" y="1076792"/>
          <a:ext cx="8797241" cy="3878433"/>
        </p:xfrm>
        <a:graphic>
          <a:graphicData uri="http://schemas.openxmlformats.org/drawingml/2006/table">
            <a:tbl>
              <a:tblPr firstRow="1" firstCol="1" bandRow="1">
                <a:tableStyleId>{40B91314-34B8-4065-AAA1-5553F03634A8}</a:tableStyleId>
              </a:tblPr>
              <a:tblGrid>
                <a:gridCol w="1065267">
                  <a:extLst>
                    <a:ext uri="{9D8B030D-6E8A-4147-A177-3AD203B41FA5}">
                      <a16:colId xmlns:a16="http://schemas.microsoft.com/office/drawing/2014/main" val="901538520"/>
                    </a:ext>
                  </a:extLst>
                </a:gridCol>
                <a:gridCol w="2242768">
                  <a:extLst>
                    <a:ext uri="{9D8B030D-6E8A-4147-A177-3AD203B41FA5}">
                      <a16:colId xmlns:a16="http://schemas.microsoft.com/office/drawing/2014/main" val="2747516780"/>
                    </a:ext>
                  </a:extLst>
                </a:gridCol>
                <a:gridCol w="3176360">
                  <a:extLst>
                    <a:ext uri="{9D8B030D-6E8A-4147-A177-3AD203B41FA5}">
                      <a16:colId xmlns:a16="http://schemas.microsoft.com/office/drawing/2014/main" val="1464104713"/>
                    </a:ext>
                  </a:extLst>
                </a:gridCol>
                <a:gridCol w="2312846">
                  <a:extLst>
                    <a:ext uri="{9D8B030D-6E8A-4147-A177-3AD203B41FA5}">
                      <a16:colId xmlns:a16="http://schemas.microsoft.com/office/drawing/2014/main" val="3800346902"/>
                    </a:ext>
                  </a:extLst>
                </a:gridCol>
              </a:tblGrid>
              <a:tr h="550779">
                <a:tc>
                  <a:txBody>
                    <a:bodyPr/>
                    <a:lstStyle/>
                    <a:p>
                      <a:pPr marL="0" marR="0" algn="ctr">
                        <a:lnSpc>
                          <a:spcPct val="150000"/>
                        </a:lnSpc>
                        <a:spcBef>
                          <a:spcPts val="0"/>
                        </a:spcBef>
                        <a:spcAft>
                          <a:spcPts val="0"/>
                        </a:spcAft>
                      </a:pPr>
                      <a:r>
                        <a:rPr lang="en-US" sz="1200" b="1" dirty="0" err="1">
                          <a:effectLst/>
                          <a:latin typeface="Times New Roman" panose="02020603050405020304" pitchFamily="18" charset="0"/>
                          <a:cs typeface="Times New Roman" panose="02020603050405020304" pitchFamily="18" charset="0"/>
                        </a:rPr>
                        <a:t>Phương</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diện</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tóm</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tắt</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a:effectLst/>
                          <a:latin typeface="Times New Roman" panose="02020603050405020304" pitchFamily="18" charset="0"/>
                          <a:cs typeface="Times New Roman" panose="02020603050405020304" pitchFamily="18" charset="0"/>
                        </a:rPr>
                        <a:t>Sơn Đoòng – thế giới chỉ có một</a:t>
                      </a:r>
                    </a:p>
                    <a:p>
                      <a:pPr marL="0" marR="0" algn="ctr">
                        <a:lnSpc>
                          <a:spcPct val="150000"/>
                        </a:lnSpc>
                        <a:spcBef>
                          <a:spcPts val="0"/>
                        </a:spcBef>
                        <a:spcAft>
                          <a:spcPts val="0"/>
                        </a:spcAft>
                      </a:pPr>
                      <a:r>
                        <a:rPr lang="en-US" sz="1200" b="1">
                          <a:effectLst/>
                          <a:latin typeface="Times New Roman" panose="02020603050405020304" pitchFamily="18"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err="1">
                          <a:effectLst/>
                          <a:latin typeface="Times New Roman" panose="02020603050405020304" pitchFamily="18" charset="0"/>
                          <a:cs typeface="Times New Roman" panose="02020603050405020304" pitchFamily="18" charset="0"/>
                        </a:rPr>
                        <a:t>Đồ</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gốm</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gia</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dụng</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của</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người</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Việt</a:t>
                      </a:r>
                      <a:endParaRPr lang="en-US" sz="1200" b="1" dirty="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 </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Cung </a:t>
                      </a:r>
                      <a:r>
                        <a:rPr lang="en-US" sz="1200" b="1" dirty="0" err="1">
                          <a:effectLst/>
                          <a:latin typeface="Times New Roman" panose="02020603050405020304" pitchFamily="18" charset="0"/>
                          <a:cs typeface="Times New Roman" panose="02020603050405020304" pitchFamily="18" charset="0"/>
                        </a:rPr>
                        <a:t>đường</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của</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kí</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ức</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hiện</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tại</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và</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tương</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lai</a:t>
                      </a:r>
                      <a:r>
                        <a:rPr lang="en-US" sz="1200" b="1" dirty="0">
                          <a:effectLst/>
                          <a:latin typeface="Times New Roman" panose="02020603050405020304" pitchFamily="18" charset="0"/>
                          <a:cs typeface="Times New Roman" panose="02020603050405020304" pitchFamily="18" charset="0"/>
                        </a:rPr>
                        <a:t> </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9359674"/>
                  </a:ext>
                </a:extLst>
              </a:tr>
              <a:tr h="512893">
                <a:tc>
                  <a:txBody>
                    <a:bodyPr/>
                    <a:lstStyle/>
                    <a:p>
                      <a:pPr marL="0" marR="0" algn="just">
                        <a:lnSpc>
                          <a:spcPct val="150000"/>
                        </a:lnSpc>
                        <a:spcBef>
                          <a:spcPts val="0"/>
                        </a:spcBef>
                        <a:spcAft>
                          <a:spcPts val="0"/>
                        </a:spcAft>
                      </a:pPr>
                      <a:r>
                        <a:rPr lang="en-US" sz="1200" b="1">
                          <a:effectLst/>
                          <a:latin typeface="Times New Roman" panose="02020603050405020304" pitchFamily="18" charset="0"/>
                          <a:cs typeface="Times New Roman" panose="02020603050405020304" pitchFamily="18" charset="0"/>
                        </a:rPr>
                        <a:t>Đề tài</a:t>
                      </a:r>
                    </a:p>
                    <a:p>
                      <a:pPr marL="0" marR="0" algn="just">
                        <a:lnSpc>
                          <a:spcPct val="150000"/>
                        </a:lnSpc>
                        <a:spcBef>
                          <a:spcPts val="0"/>
                        </a:spcBef>
                        <a:spcAft>
                          <a:spcPts val="0"/>
                        </a:spcAft>
                      </a:pPr>
                      <a:r>
                        <a:rPr lang="en-US" sz="1200" b="1">
                          <a:effectLst/>
                          <a:latin typeface="Times New Roman" panose="02020603050405020304" pitchFamily="18"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Những nét độc đáo của hang Sơn Đoòng</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Những điểm đặc biệt của đồ gốm gia dụng Việt Nam qua một số giai đoạn lịch sử</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Giá trị của tàu điện Hà Nội.</a:t>
                      </a:r>
                    </a:p>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2765172"/>
                  </a:ext>
                </a:extLst>
              </a:tr>
              <a:tr h="2796345">
                <a:tc>
                  <a:txBody>
                    <a:bodyPr/>
                    <a:lstStyle/>
                    <a:p>
                      <a:pPr marL="0" marR="0" algn="just">
                        <a:lnSpc>
                          <a:spcPct val="15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Thông tin </a:t>
                      </a:r>
                      <a:r>
                        <a:rPr lang="en-US" sz="1200" b="1" dirty="0" err="1">
                          <a:effectLst/>
                          <a:latin typeface="Times New Roman" panose="02020603050405020304" pitchFamily="18" charset="0"/>
                          <a:cs typeface="Times New Roman" panose="02020603050405020304" pitchFamily="18" charset="0"/>
                        </a:rPr>
                        <a:t>cơ</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bản</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và</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một</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số</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thông</a:t>
                      </a:r>
                      <a:r>
                        <a:rPr lang="en-US" sz="1200" b="1" dirty="0">
                          <a:effectLst/>
                          <a:latin typeface="Times New Roman" panose="02020603050405020304" pitchFamily="18" charset="0"/>
                          <a:cs typeface="Times New Roman" panose="02020603050405020304" pitchFamily="18" charset="0"/>
                        </a:rPr>
                        <a:t> tin chi </a:t>
                      </a:r>
                      <a:r>
                        <a:rPr lang="en-US" sz="1200" b="1" dirty="0" err="1">
                          <a:effectLst/>
                          <a:latin typeface="Times New Roman" panose="02020603050405020304" pitchFamily="18" charset="0"/>
                          <a:cs typeface="Times New Roman" panose="02020603050405020304" pitchFamily="18" charset="0"/>
                        </a:rPr>
                        <a:t>tiết</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thể</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hiện</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thông</a:t>
                      </a:r>
                      <a:r>
                        <a:rPr lang="en-US" sz="1200" b="1" dirty="0">
                          <a:effectLst/>
                          <a:latin typeface="Times New Roman" panose="02020603050405020304" pitchFamily="18" charset="0"/>
                          <a:cs typeface="Times New Roman" panose="02020603050405020304" pitchFamily="18" charset="0"/>
                        </a:rPr>
                        <a:t> tin </a:t>
                      </a:r>
                      <a:r>
                        <a:rPr lang="en-US" sz="1200" b="1" dirty="0" err="1">
                          <a:effectLst/>
                          <a:latin typeface="Times New Roman" panose="02020603050405020304" pitchFamily="18" charset="0"/>
                          <a:cs typeface="Times New Roman" panose="02020603050405020304" pitchFamily="18" charset="0"/>
                        </a:rPr>
                        <a:t>cơ</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bản</a:t>
                      </a:r>
                      <a:endParaRPr lang="en-US" sz="1200" b="1"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 </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Thông tin </a:t>
                      </a:r>
                      <a:r>
                        <a:rPr lang="en-US" sz="1200" dirty="0" err="1">
                          <a:effectLst/>
                          <a:latin typeface="Times New Roman" panose="02020603050405020304" pitchFamily="18" charset="0"/>
                          <a:cs typeface="Times New Roman" panose="02020603050405020304" pitchFamily="18" charset="0"/>
                        </a:rPr>
                        <a:t>cơ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bản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Sơn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Đoòng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là</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Đệ</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nhất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kì</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và</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định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trong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nhà</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lịch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sử</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quan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hướng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cụ</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thể</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để</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phát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triển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bền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vững</a:t>
                      </a:r>
                      <a:r>
                        <a:rPr lang="en-US" sz="1200" dirty="0">
                          <a:effectLst/>
                          <a:latin typeface="Times New Roman" panose="02020603050405020304" pitchFamily="18" charset="0"/>
                          <a:cs typeface="Times New Roman" panose="02020603050405020304" pitchFamily="18" charset="0"/>
                        </a:rPr>
                        <a:t> hang </a:t>
                      </a:r>
                      <a:r>
                        <a:rPr lang="en-US" sz="1200" dirty="0" err="1">
                          <a:effectLst/>
                          <a:latin typeface="Times New Roman" panose="02020603050405020304" pitchFamily="18" charset="0"/>
                          <a:cs typeface="Times New Roman" panose="02020603050405020304" pitchFamily="18" charset="0"/>
                        </a:rPr>
                        <a:t>Sơn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Đoòng</a:t>
                      </a:r>
                      <a:endParaRPr lang="en-US" sz="12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Một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số</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thông</a:t>
                      </a:r>
                      <a:r>
                        <a:rPr lang="en-US" sz="1200" dirty="0">
                          <a:effectLst/>
                          <a:latin typeface="Times New Roman" panose="02020603050405020304" pitchFamily="18" charset="0"/>
                          <a:cs typeface="Times New Roman" panose="02020603050405020304" pitchFamily="18" charset="0"/>
                        </a:rPr>
                        <a:t> tin chi </a:t>
                      </a:r>
                      <a:r>
                        <a:rPr lang="en-US" sz="1200" dirty="0" err="1">
                          <a:effectLst/>
                          <a:latin typeface="Times New Roman" panose="02020603050405020304" pitchFamily="18" charset="0"/>
                          <a:cs typeface="Times New Roman" panose="02020603050405020304" pitchFamily="18" charset="0"/>
                        </a:rPr>
                        <a:t>tiết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Quá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trình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phát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hiện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ra</a:t>
                      </a:r>
                      <a:r>
                        <a:rPr lang="en-US" sz="1200" dirty="0">
                          <a:effectLst/>
                          <a:latin typeface="Times New Roman" panose="02020603050405020304" pitchFamily="18" charset="0"/>
                          <a:cs typeface="Times New Roman" panose="02020603050405020304" pitchFamily="18" charset="0"/>
                        </a:rPr>
                        <a:t> hang; </a:t>
                      </a:r>
                      <a:r>
                        <a:rPr lang="en-US" sz="1200" dirty="0" err="1">
                          <a:effectLst/>
                          <a:latin typeface="Times New Roman" panose="02020603050405020304" pitchFamily="18" charset="0"/>
                          <a:cs typeface="Times New Roman" panose="02020603050405020304" pitchFamily="18" charset="0"/>
                        </a:rPr>
                        <a:t>những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điểm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đặc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biệt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của</a:t>
                      </a:r>
                      <a:r>
                        <a:rPr lang="en-US" sz="1200" dirty="0">
                          <a:effectLst/>
                          <a:latin typeface="Times New Roman" panose="02020603050405020304" pitchFamily="18" charset="0"/>
                          <a:cs typeface="Times New Roman" panose="02020603050405020304" pitchFamily="18" charset="0"/>
                        </a:rPr>
                        <a:t> hang; ý </a:t>
                      </a:r>
                      <a:r>
                        <a:rPr lang="en-US" sz="1200" dirty="0" err="1">
                          <a:effectLst/>
                          <a:latin typeface="Times New Roman" panose="02020603050405020304" pitchFamily="18" charset="0"/>
                          <a:cs typeface="Times New Roman" panose="02020603050405020304" pitchFamily="18" charset="0"/>
                        </a:rPr>
                        <a:t>kiến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cách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khai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thác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và</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bảo</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tổn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hạng</a:t>
                      </a:r>
                      <a:r>
                        <a:rPr lang="en-US" sz="12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Thông tin </a:t>
                      </a:r>
                      <a:r>
                        <a:rPr lang="en-US" sz="1200" dirty="0" err="1">
                          <a:effectLst/>
                          <a:latin typeface="Times New Roman" panose="02020603050405020304" pitchFamily="18" charset="0"/>
                          <a:cs typeface="Times New Roman" panose="02020603050405020304" pitchFamily="18" charset="0"/>
                        </a:rPr>
                        <a:t>cơ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bản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Đồ</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gốm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sứ</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nhỏ</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dùng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trong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nhà</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phát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triển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liên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tục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điển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hình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là</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trường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hợp</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của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cái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bát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ăn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cơm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đặc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điểm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của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đồ</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gốm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gia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dụng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thời</a:t>
                      </a:r>
                      <a:r>
                        <a:rPr lang="en-US" sz="1200" dirty="0">
                          <a:effectLst/>
                          <a:latin typeface="Times New Roman" panose="02020603050405020304" pitchFamily="18" charset="0"/>
                          <a:cs typeface="Times New Roman" panose="02020603050405020304" pitchFamily="18" charset="0"/>
                        </a:rPr>
                        <a:t> Lý – </a:t>
                      </a:r>
                      <a:r>
                        <a:rPr lang="en-US" sz="1200" dirty="0" err="1">
                          <a:effectLst/>
                          <a:latin typeface="Times New Roman" panose="02020603050405020304" pitchFamily="18" charset="0"/>
                          <a:cs typeface="Times New Roman" panose="02020603050405020304" pitchFamily="18" charset="0"/>
                        </a:rPr>
                        <a:t>Trần</a:t>
                      </a:r>
                      <a:r>
                        <a:rPr lang="en-US" sz="12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Một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số</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thông</a:t>
                      </a:r>
                      <a:r>
                        <a:rPr lang="en-US" sz="1200" dirty="0">
                          <a:effectLst/>
                          <a:latin typeface="Times New Roman" panose="02020603050405020304" pitchFamily="18" charset="0"/>
                          <a:cs typeface="Times New Roman" panose="02020603050405020304" pitchFamily="18" charset="0"/>
                        </a:rPr>
                        <a:t> tin chi </a:t>
                      </a:r>
                      <a:r>
                        <a:rPr lang="en-US" sz="1200" dirty="0" err="1">
                          <a:effectLst/>
                          <a:latin typeface="Times New Roman" panose="02020603050405020304" pitchFamily="18" charset="0"/>
                          <a:cs typeface="Times New Roman" panose="02020603050405020304" pitchFamily="18" charset="0"/>
                        </a:rPr>
                        <a:t>tiết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Các</a:t>
                      </a:r>
                      <a:r>
                        <a:rPr lang="en-US" sz="1200" dirty="0">
                          <a:effectLst/>
                          <a:latin typeface="Times New Roman" panose="02020603050405020304" pitchFamily="18" charset="0"/>
                          <a:cs typeface="Times New Roman" panose="02020603050405020304" pitchFamily="18" charset="0"/>
                        </a:rPr>
                        <a:t> chi </a:t>
                      </a:r>
                      <a:r>
                        <a:rPr lang="en-US" sz="1200" dirty="0" err="1">
                          <a:effectLst/>
                          <a:latin typeface="Times New Roman" panose="02020603050405020304" pitchFamily="18" charset="0"/>
                          <a:cs typeface="Times New Roman" panose="02020603050405020304" pitchFamily="18" charset="0"/>
                        </a:rPr>
                        <a:t>tiết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liền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quan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đến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lịch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sử</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phát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triển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của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cái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bát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ăn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cơm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các</a:t>
                      </a:r>
                      <a:r>
                        <a:rPr lang="en-US" sz="1200" dirty="0">
                          <a:effectLst/>
                          <a:latin typeface="Times New Roman" panose="02020603050405020304" pitchFamily="18" charset="0"/>
                          <a:cs typeface="Times New Roman" panose="02020603050405020304" pitchFamily="18" charset="0"/>
                        </a:rPr>
                        <a:t> chi </a:t>
                      </a:r>
                      <a:r>
                        <a:rPr lang="en-US" sz="1200" dirty="0" err="1">
                          <a:effectLst/>
                          <a:latin typeface="Times New Roman" panose="02020603050405020304" pitchFamily="18" charset="0"/>
                          <a:cs typeface="Times New Roman" panose="02020603050405020304" pitchFamily="18" charset="0"/>
                        </a:rPr>
                        <a:t>tiết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đặc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điểm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thanh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nhã</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của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đồ</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gốm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gia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dụng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thời</a:t>
                      </a:r>
                      <a:r>
                        <a:rPr lang="en-US" sz="1200" dirty="0">
                          <a:effectLst/>
                          <a:latin typeface="Times New Roman" panose="02020603050405020304" pitchFamily="18" charset="0"/>
                          <a:cs typeface="Times New Roman" panose="02020603050405020304" pitchFamily="18" charset="0"/>
                        </a:rPr>
                        <a:t> Lý – </a:t>
                      </a:r>
                      <a:r>
                        <a:rPr lang="en-US" sz="1200" dirty="0" err="1">
                          <a:effectLst/>
                          <a:latin typeface="Times New Roman" panose="02020603050405020304" pitchFamily="18" charset="0"/>
                          <a:cs typeface="Times New Roman" panose="02020603050405020304" pitchFamily="18" charset="0"/>
                        </a:rPr>
                        <a:t>Trần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các</a:t>
                      </a:r>
                      <a:r>
                        <a:rPr lang="en-US" sz="1200" dirty="0">
                          <a:effectLst/>
                          <a:latin typeface="Times New Roman" panose="02020603050405020304" pitchFamily="18" charset="0"/>
                          <a:cs typeface="Times New Roman" panose="02020603050405020304" pitchFamily="18" charset="0"/>
                        </a:rPr>
                        <a:t> chi </a:t>
                      </a:r>
                      <a:r>
                        <a:rPr lang="en-US" sz="1200" dirty="0" err="1">
                          <a:effectLst/>
                          <a:latin typeface="Times New Roman" panose="02020603050405020304" pitchFamily="18" charset="0"/>
                          <a:cs typeface="Times New Roman" panose="02020603050405020304" pitchFamily="18" charset="0"/>
                        </a:rPr>
                        <a:t>tiết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phân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biệt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trong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một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số</a:t>
                      </a:r>
                      <a:r>
                        <a:rPr lang="en-US" sz="1200" dirty="0">
                          <a:effectLst/>
                          <a:latin typeface="Times New Roman" panose="02020603050405020304" pitchFamily="18" charset="0"/>
                          <a:cs typeface="Times New Roman" panose="02020603050405020304" pitchFamily="18" charset="0"/>
                        </a:rPr>
                        <a:t> xu </a:t>
                      </a:r>
                      <a:r>
                        <a:rPr lang="en-US" sz="1200" dirty="0" err="1">
                          <a:effectLst/>
                          <a:latin typeface="Times New Roman" panose="02020603050405020304" pitchFamily="18" charset="0"/>
                          <a:cs typeface="Times New Roman" panose="02020603050405020304" pitchFamily="18" charset="0"/>
                        </a:rPr>
                        <a:t>hướng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dùng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đồ</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gốm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từ</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sau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thế</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kỉ</a:t>
                      </a:r>
                      <a:r>
                        <a:rPr lang="en-US" sz="1200" dirty="0">
                          <a:effectLst/>
                          <a:latin typeface="Times New Roman" panose="02020603050405020304" pitchFamily="18" charset="0"/>
                          <a:cs typeface="Times New Roman" panose="02020603050405020304" pitchFamily="18" charset="0"/>
                        </a:rPr>
                        <a:t> XV.</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Thông tin </a:t>
                      </a:r>
                      <a:r>
                        <a:rPr lang="en-US" sz="1200" dirty="0" err="1">
                          <a:effectLst/>
                          <a:latin typeface="Times New Roman" panose="02020603050405020304" pitchFamily="18" charset="0"/>
                          <a:cs typeface="Times New Roman" panose="02020603050405020304" pitchFamily="18" charset="0"/>
                        </a:rPr>
                        <a:t>cơ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bản</a:t>
                      </a:r>
                      <a:r>
                        <a:rPr lang="en-US" sz="1200" dirty="0">
                          <a:effectLst/>
                          <a:latin typeface="Times New Roman" panose="02020603050405020304" pitchFamily="18" charset="0"/>
                          <a:cs typeface="Times New Roman" panose="02020603050405020304" pitchFamily="18" charset="0"/>
                        </a:rPr>
                        <a:t>: Thông tin </a:t>
                      </a:r>
                      <a:r>
                        <a:rPr lang="en-US" sz="1200" dirty="0" err="1">
                          <a:effectLst/>
                          <a:latin typeface="Times New Roman" panose="02020603050405020304" pitchFamily="18" charset="0"/>
                          <a:cs typeface="Times New Roman" panose="02020603050405020304" pitchFamily="18" charset="0"/>
                        </a:rPr>
                        <a:t>về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tàu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điện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trong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quá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khứ</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hiện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tại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và</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những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xuất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xây</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dựng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lại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hệ</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thống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tàu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điện</a:t>
                      </a:r>
                      <a:r>
                        <a:rPr lang="en-US" sz="12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1200" dirty="0" err="1">
                          <a:effectLst/>
                          <a:latin typeface="Times New Roman" panose="02020603050405020304" pitchFamily="18" charset="0"/>
                          <a:cs typeface="Times New Roman" panose="02020603050405020304" pitchFamily="18" charset="0"/>
                        </a:rPr>
                        <a:t>Một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số</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thông</a:t>
                      </a:r>
                      <a:r>
                        <a:rPr lang="en-US" sz="1200" dirty="0">
                          <a:effectLst/>
                          <a:latin typeface="Times New Roman" panose="02020603050405020304" pitchFamily="18" charset="0"/>
                          <a:cs typeface="Times New Roman" panose="02020603050405020304" pitchFamily="18" charset="0"/>
                        </a:rPr>
                        <a:t> tin chi </a:t>
                      </a:r>
                      <a:r>
                        <a:rPr lang="en-US" sz="1200" dirty="0" err="1">
                          <a:effectLst/>
                          <a:latin typeface="Times New Roman" panose="02020603050405020304" pitchFamily="18" charset="0"/>
                          <a:cs typeface="Times New Roman" panose="02020603050405020304" pitchFamily="18" charset="0"/>
                        </a:rPr>
                        <a:t>tiết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Giá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trị</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văn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hoá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lịch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sử</a:t>
                      </a:r>
                      <a:r>
                        <a:rPr lang="en-US" sz="1200" dirty="0">
                          <a:effectLst/>
                          <a:latin typeface="Times New Roman" panose="02020603050405020304" pitchFamily="18" charset="0"/>
                          <a:cs typeface="Times New Roman" panose="02020603050405020304" pitchFamily="18" charset="0"/>
                        </a:rPr>
                        <a:t>, khoa </a:t>
                      </a:r>
                      <a:r>
                        <a:rPr lang="en-US" sz="1200" dirty="0" err="1">
                          <a:effectLst/>
                          <a:latin typeface="Times New Roman" panose="02020603050405020304" pitchFamily="18" charset="0"/>
                          <a:cs typeface="Times New Roman" panose="02020603050405020304" pitchFamily="18" charset="0"/>
                        </a:rPr>
                        <a:t>học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của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hệ</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thống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tàu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điện</a:t>
                      </a:r>
                      <a:r>
                        <a:rPr lang="en-US" sz="1200" dirty="0">
                          <a:effectLst/>
                          <a:latin typeface="Times New Roman" panose="02020603050405020304" pitchFamily="18" charset="0"/>
                          <a:cs typeface="Times New Roman" panose="02020603050405020304" pitchFamily="18" charset="0"/>
                        </a:rPr>
                        <a:t> Hà </a:t>
                      </a:r>
                      <a:r>
                        <a:rPr lang="en-US" sz="1200" dirty="0" err="1">
                          <a:effectLst/>
                          <a:latin typeface="Times New Roman" panose="02020603050405020304" pitchFamily="18" charset="0"/>
                          <a:cs typeface="Times New Roman" panose="02020603050405020304" pitchFamily="18" charset="0"/>
                        </a:rPr>
                        <a:t>Nội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xưa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việc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giữ</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lại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và</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cải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tạo</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hệ</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thống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tàu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điện</a:t>
                      </a:r>
                      <a:r>
                        <a:rPr lang="en-US" sz="1200" dirty="0">
                          <a:effectLst/>
                          <a:latin typeface="Times New Roman" panose="02020603050405020304" pitchFamily="18" charset="0"/>
                          <a:cs typeface="Times New Roman" panose="02020603050405020304" pitchFamily="18" charset="0"/>
                        </a:rPr>
                        <a:t> ở </a:t>
                      </a:r>
                      <a:r>
                        <a:rPr lang="en-US" sz="1200" dirty="0" err="1">
                          <a:effectLst/>
                          <a:latin typeface="Times New Roman" panose="02020603050405020304" pitchFamily="18" charset="0"/>
                          <a:cs typeface="Times New Roman" panose="02020603050405020304" pitchFamily="18" charset="0"/>
                        </a:rPr>
                        <a:t>nước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ngoài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xuất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khôi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phục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lại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hệ</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thống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tàu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điện</a:t>
                      </a:r>
                      <a:r>
                        <a:rPr lang="en-US" sz="1200" dirty="0">
                          <a:effectLst/>
                          <a:latin typeface="Times New Roman" panose="02020603050405020304" pitchFamily="18" charset="0"/>
                          <a:cs typeface="Times New Roman" panose="02020603050405020304" pitchFamily="18" charset="0"/>
                        </a:rPr>
                        <a:t> Hà </a:t>
                      </a:r>
                      <a:r>
                        <a:rPr lang="en-US" sz="1200" dirty="0" err="1">
                          <a:effectLst/>
                          <a:latin typeface="Times New Roman" panose="02020603050405020304" pitchFamily="18" charset="0"/>
                          <a:cs typeface="Times New Roman" panose="02020603050405020304" pitchFamily="18" charset="0"/>
                        </a:rPr>
                        <a:t>Nội</a:t>
                      </a:r>
                      <a:r>
                        <a:rPr lang="en-US" sz="1200" dirty="0">
                          <a:effectLst/>
                          <a:latin typeface="Times New Roman" panose="02020603050405020304" pitchFamily="18" charset="0"/>
                          <a:cs typeface="Times New Roman" panose="02020603050405020304" pitchFamily="18" charset="0"/>
                        </a:rPr>
                        <a:t>.</a:t>
                      </a: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6228324"/>
                  </a:ext>
                </a:extLst>
              </a:tr>
            </a:tbl>
          </a:graphicData>
        </a:graphic>
      </p:graphicFrame>
    </p:spTree>
    <p:extLst>
      <p:ext uri="{BB962C8B-B14F-4D97-AF65-F5344CB8AC3E}">
        <p14:creationId xmlns:p14="http://schemas.microsoft.com/office/powerpoint/2010/main" val="49611527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5" name="TextBox 4">
            <a:extLst>
              <a:ext uri="{FF2B5EF4-FFF2-40B4-BE49-F238E27FC236}">
                <a16:creationId xmlns:a16="http://schemas.microsoft.com/office/drawing/2014/main" id="{F23E3F1C-AE00-9EA4-A91B-3D18F0019B85}"/>
              </a:ext>
            </a:extLst>
          </p:cNvPr>
          <p:cNvSpPr txBox="1"/>
          <p:nvPr/>
        </p:nvSpPr>
        <p:spPr>
          <a:xfrm>
            <a:off x="133003" y="188275"/>
            <a:ext cx="8886306" cy="70410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marL="0" marR="0" algn="just">
              <a:lnSpc>
                <a:spcPct val="150000"/>
              </a:lnSpc>
              <a:spcBef>
                <a:spcPts val="0"/>
              </a:spcBef>
              <a:spcAft>
                <a:spcPts val="800"/>
              </a:spcAft>
            </a:pPr>
            <a:r>
              <a:rPr lang="en-US" b="1" dirty="0" err="1">
                <a:effectLst/>
                <a:latin typeface="Times New Roman" panose="02020603050405020304" pitchFamily="18" charset="0"/>
                <a:ea typeface="Times New Roman" panose="02020603050405020304" pitchFamily="18" charset="0"/>
              </a:rPr>
              <a:t>Bài</a:t>
            </a:r>
            <a:r>
              <a:rPr lang="en-US" b="1" dirty="0">
                <a:effectLst/>
                <a:latin typeface="Times New Roman" panose="02020603050405020304" pitchFamily="18" charset="0"/>
                <a:ea typeface="Times New Roman" panose="02020603050405020304" pitchFamily="18" charset="0"/>
              </a:rPr>
              <a:t> 2.  </a:t>
            </a:r>
            <a:r>
              <a:rPr lang="en-US" b="1" dirty="0" err="1">
                <a:effectLst/>
                <a:latin typeface="Times New Roman" panose="02020603050405020304" pitchFamily="18" charset="0"/>
                <a:ea typeface="Times New Roman" panose="02020603050405020304" pitchFamily="18" charset="0"/>
              </a:rPr>
              <a:t>Tóm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tắt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văn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bản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đã</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học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Sơn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Đoòng</a:t>
            </a:r>
            <a:r>
              <a:rPr lang="en-US" b="1" dirty="0">
                <a:effectLst/>
                <a:latin typeface="Times New Roman" panose="02020603050405020304" pitchFamily="18" charset="0"/>
                <a:ea typeface="Times New Roman" panose="02020603050405020304" pitchFamily="18" charset="0"/>
              </a:rPr>
              <a:t> – </a:t>
            </a:r>
            <a:r>
              <a:rPr lang="en-US" b="1" dirty="0" err="1">
                <a:effectLst/>
                <a:latin typeface="Times New Roman" panose="02020603050405020304" pitchFamily="18" charset="0"/>
                <a:ea typeface="Times New Roman" panose="02020603050405020304" pitchFamily="18" charset="0"/>
              </a:rPr>
              <a:t>thế</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giới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chỉ</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có</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một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Đồ</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gốm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gia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dụng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của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người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Việt</a:t>
            </a:r>
            <a:r>
              <a:rPr lang="en-US" b="1" dirty="0">
                <a:effectLst/>
                <a:latin typeface="Times New Roman" panose="02020603050405020304" pitchFamily="18" charset="0"/>
                <a:ea typeface="Times New Roman" panose="02020603050405020304" pitchFamily="18" charset="0"/>
              </a:rPr>
              <a:t>; Cung </a:t>
            </a:r>
            <a:r>
              <a:rPr lang="en-US" b="1" dirty="0" err="1">
                <a:effectLst/>
                <a:latin typeface="Times New Roman" panose="02020603050405020304" pitchFamily="18" charset="0"/>
                <a:ea typeface="Times New Roman" panose="02020603050405020304" pitchFamily="18" charset="0"/>
              </a:rPr>
              <a:t>đường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của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kí</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ức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tại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và</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tương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lai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theo</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các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phương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diện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theo</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bảng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sau</a:t>
            </a:r>
            <a:r>
              <a:rPr lang="en-US" b="1"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Calibri" panose="020F0502020204030204" pitchFamily="34" charset="0"/>
            </a:endParaRPr>
          </a:p>
        </p:txBody>
      </p:sp>
      <p:graphicFrame>
        <p:nvGraphicFramePr>
          <p:cNvPr id="2" name="Table 1">
            <a:extLst>
              <a:ext uri="{FF2B5EF4-FFF2-40B4-BE49-F238E27FC236}">
                <a16:creationId xmlns:a16="http://schemas.microsoft.com/office/drawing/2014/main" id="{43E536BB-50A8-501F-FF5C-CEBE198460CA}"/>
              </a:ext>
            </a:extLst>
          </p:cNvPr>
          <p:cNvGraphicFramePr>
            <a:graphicFrameLocks noGrp="1"/>
          </p:cNvGraphicFramePr>
          <p:nvPr>
            <p:extLst>
              <p:ext uri="{D42A27DB-BD31-4B8C-83A1-F6EECF244321}">
                <p14:modId xmlns:p14="http://schemas.microsoft.com/office/powerpoint/2010/main" val="4267687147"/>
              </p:ext>
            </p:extLst>
          </p:nvPr>
        </p:nvGraphicFramePr>
        <p:xfrm>
          <a:off x="133003" y="1108683"/>
          <a:ext cx="8719004" cy="3744158"/>
        </p:xfrm>
        <a:graphic>
          <a:graphicData uri="http://schemas.openxmlformats.org/drawingml/2006/table">
            <a:tbl>
              <a:tblPr firstRow="1" firstCol="1" bandRow="1">
                <a:tableStyleId>{40B91314-34B8-4065-AAA1-5553F03634A8}</a:tableStyleId>
              </a:tblPr>
              <a:tblGrid>
                <a:gridCol w="1626641">
                  <a:extLst>
                    <a:ext uri="{9D8B030D-6E8A-4147-A177-3AD203B41FA5}">
                      <a16:colId xmlns:a16="http://schemas.microsoft.com/office/drawing/2014/main" val="1640890263"/>
                    </a:ext>
                  </a:extLst>
                </a:gridCol>
                <a:gridCol w="2512679">
                  <a:extLst>
                    <a:ext uri="{9D8B030D-6E8A-4147-A177-3AD203B41FA5}">
                      <a16:colId xmlns:a16="http://schemas.microsoft.com/office/drawing/2014/main" val="1897202308"/>
                    </a:ext>
                  </a:extLst>
                </a:gridCol>
                <a:gridCol w="2105425">
                  <a:extLst>
                    <a:ext uri="{9D8B030D-6E8A-4147-A177-3AD203B41FA5}">
                      <a16:colId xmlns:a16="http://schemas.microsoft.com/office/drawing/2014/main" val="889480741"/>
                    </a:ext>
                  </a:extLst>
                </a:gridCol>
                <a:gridCol w="2474259">
                  <a:extLst>
                    <a:ext uri="{9D8B030D-6E8A-4147-A177-3AD203B41FA5}">
                      <a16:colId xmlns:a16="http://schemas.microsoft.com/office/drawing/2014/main" val="1606814623"/>
                    </a:ext>
                  </a:extLst>
                </a:gridCol>
              </a:tblGrid>
              <a:tr h="697065">
                <a:tc>
                  <a:txBody>
                    <a:bodyPr/>
                    <a:lstStyle/>
                    <a:p>
                      <a:pPr marL="0" marR="0" algn="ctr">
                        <a:lnSpc>
                          <a:spcPct val="150000"/>
                        </a:lnSpc>
                        <a:spcBef>
                          <a:spcPts val="0"/>
                        </a:spcBef>
                        <a:spcAft>
                          <a:spcPts val="0"/>
                        </a:spcAft>
                      </a:pPr>
                      <a:r>
                        <a:rPr lang="en-US" sz="1400" b="1" dirty="0" err="1">
                          <a:effectLst/>
                          <a:latin typeface="Times New Roman" panose="02020603050405020304" pitchFamily="18" charset="0"/>
                          <a:cs typeface="Times New Roman" panose="02020603050405020304" pitchFamily="18" charset="0"/>
                        </a:rPr>
                        <a:t>Phương</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diện</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tóm</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tắt</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err="1">
                          <a:effectLst/>
                          <a:latin typeface="Times New Roman" panose="02020603050405020304" pitchFamily="18" charset="0"/>
                          <a:cs typeface="Times New Roman" panose="02020603050405020304" pitchFamily="18" charset="0"/>
                        </a:rPr>
                        <a:t>Sơn</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Đoòng</a:t>
                      </a:r>
                      <a:r>
                        <a:rPr lang="en-US" sz="1400" b="1" dirty="0">
                          <a:effectLst/>
                          <a:latin typeface="Times New Roman" panose="02020603050405020304" pitchFamily="18" charset="0"/>
                          <a:cs typeface="Times New Roman" panose="02020603050405020304" pitchFamily="18" charset="0"/>
                        </a:rPr>
                        <a:t> – </a:t>
                      </a:r>
                      <a:r>
                        <a:rPr lang="en-US" sz="1400" b="1" dirty="0" err="1">
                          <a:effectLst/>
                          <a:latin typeface="Times New Roman" panose="02020603050405020304" pitchFamily="18" charset="0"/>
                          <a:cs typeface="Times New Roman" panose="02020603050405020304" pitchFamily="18" charset="0"/>
                        </a:rPr>
                        <a:t>thế</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giới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chỉ</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có</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một</a:t>
                      </a:r>
                      <a:endParaRPr lang="en-US" sz="1400" b="1" dirty="0">
                        <a:effectLst/>
                        <a:latin typeface="Times New Roman" panose="02020603050405020304" pitchFamily="18"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err="1">
                          <a:effectLst/>
                          <a:latin typeface="Times New Roman" panose="02020603050405020304" pitchFamily="18" charset="0"/>
                          <a:cs typeface="Times New Roman" panose="02020603050405020304" pitchFamily="18" charset="0"/>
                        </a:rPr>
                        <a:t>Đồ</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gốm</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gia</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dụng</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của</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người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Việt</a:t>
                      </a:r>
                      <a:r>
                        <a:rPr lang="en-US"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Cung </a:t>
                      </a:r>
                      <a:r>
                        <a:rPr lang="en-US" sz="1400" b="1" dirty="0" err="1">
                          <a:effectLst/>
                          <a:latin typeface="Times New Roman" panose="02020603050405020304" pitchFamily="18" charset="0"/>
                          <a:cs typeface="Times New Roman" panose="02020603050405020304" pitchFamily="18" charset="0"/>
                        </a:rPr>
                        <a:t>đường</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của</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kí</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ức</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hiện</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tại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và</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tương</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lai</a:t>
                      </a:r>
                      <a:r>
                        <a:rPr lang="en-US"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2316938"/>
                  </a:ext>
                </a:extLst>
              </a:tr>
              <a:tr h="3047093">
                <a:tc>
                  <a:txBody>
                    <a:bodyPr/>
                    <a:lstStyle/>
                    <a:p>
                      <a:pPr marL="0" marR="0" algn="just">
                        <a:lnSpc>
                          <a:spcPct val="150000"/>
                        </a:lnSpc>
                        <a:spcBef>
                          <a:spcPts val="0"/>
                        </a:spcBef>
                        <a:spcAft>
                          <a:spcPts val="0"/>
                        </a:spcAft>
                      </a:pPr>
                      <a:r>
                        <a:rPr lang="en-US" sz="1400" b="1" dirty="0" err="1">
                          <a:effectLst/>
                          <a:latin typeface="Times New Roman" panose="02020603050405020304" pitchFamily="18" charset="0"/>
                          <a:cs typeface="Times New Roman" panose="02020603050405020304" pitchFamily="18" charset="0"/>
                        </a:rPr>
                        <a:t>Cách</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trình</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bày</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dữ</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liệu</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thông</a:t>
                      </a:r>
                      <a:r>
                        <a:rPr lang="en-US" sz="1400" b="1" dirty="0">
                          <a:effectLst/>
                          <a:latin typeface="Times New Roman" panose="02020603050405020304" pitchFamily="18" charset="0"/>
                          <a:cs typeface="Times New Roman" panose="02020603050405020304" pitchFamily="18" charset="0"/>
                        </a:rPr>
                        <a:t> tin </a:t>
                      </a:r>
                      <a:r>
                        <a:rPr lang="en-US" sz="1400" b="1" dirty="0" err="1">
                          <a:effectLst/>
                          <a:latin typeface="Times New Roman" panose="02020603050405020304" pitchFamily="18" charset="0"/>
                          <a:cs typeface="Times New Roman" panose="02020603050405020304" pitchFamily="18" charset="0"/>
                        </a:rPr>
                        <a:t>và</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hiệu</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quả</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của</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cách</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trình</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bày</a:t>
                      </a:r>
                      <a:endParaRPr lang="en-US" sz="1400" b="1"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400" b="1" dirty="0" err="1">
                          <a:effectLst/>
                          <a:latin typeface="Times New Roman" panose="02020603050405020304" pitchFamily="18" charset="0"/>
                          <a:cs typeface="Times New Roman" panose="02020603050405020304" pitchFamily="18" charset="0"/>
                        </a:rPr>
                        <a:t>Kết</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hợp</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hai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cách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Trật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tự</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gian</a:t>
                      </a:r>
                      <a:r>
                        <a:rPr lang="en-US" sz="1400" dirty="0">
                          <a:effectLst/>
                          <a:latin typeface="Times New Roman" panose="02020603050405020304" pitchFamily="18" charset="0"/>
                          <a:cs typeface="Times New Roman" panose="02020603050405020304" pitchFamily="18" charset="0"/>
                        </a:rPr>
                        <a:t>, ý </a:t>
                      </a:r>
                      <a:r>
                        <a:rPr lang="en-US" sz="1400" dirty="0" err="1">
                          <a:effectLst/>
                          <a:latin typeface="Times New Roman" panose="02020603050405020304" pitchFamily="18" charset="0"/>
                          <a:cs typeface="Times New Roman" panose="02020603050405020304" pitchFamily="18" charset="0"/>
                        </a:rPr>
                        <a:t>trình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bày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nội</a:t>
                      </a:r>
                      <a:r>
                        <a:rPr lang="en-US" sz="1400" dirty="0">
                          <a:effectLst/>
                          <a:latin typeface="Times New Roman" panose="02020603050405020304" pitchFamily="18" charset="0"/>
                          <a:cs typeface="Times New Roman" panose="02020603050405020304" pitchFamily="18" charset="0"/>
                        </a:rPr>
                        <a:t> dung chi </a:t>
                      </a:r>
                      <a:r>
                        <a:rPr lang="en-US" sz="1400" dirty="0" err="1">
                          <a:effectLst/>
                          <a:latin typeface="Times New Roman" panose="02020603050405020304" pitchFamily="18" charset="0"/>
                          <a:cs typeface="Times New Roman" panose="02020603050405020304" pitchFamily="18" charset="0"/>
                        </a:rPr>
                        <a:t>tiết</a:t>
                      </a:r>
                      <a:r>
                        <a:rPr lang="en-US" sz="14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1400" b="1" dirty="0" err="1">
                          <a:effectLst/>
                          <a:latin typeface="Times New Roman" panose="02020603050405020304" pitchFamily="18" charset="0"/>
                          <a:cs typeface="Times New Roman" panose="02020603050405020304" pitchFamily="18" charset="0"/>
                        </a:rPr>
                        <a:t>Hiệu</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quả</a:t>
                      </a:r>
                      <a:r>
                        <a:rPr lang="en-US" sz="1400" b="1"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Giúp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đọc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hiểu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rõ</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hơn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lịch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phát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hiện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tìm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kiếm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công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về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Sơn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Đoòng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quan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hệ</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giữa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bản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nội</a:t>
                      </a:r>
                      <a:r>
                        <a:rPr lang="en-US" sz="1400" dirty="0">
                          <a:effectLst/>
                          <a:latin typeface="Times New Roman" panose="02020603050405020304" pitchFamily="18" charset="0"/>
                          <a:cs typeface="Times New Roman" panose="02020603050405020304" pitchFamily="18" charset="0"/>
                        </a:rPr>
                        <a:t> dung chi </a:t>
                      </a:r>
                      <a:r>
                        <a:rPr lang="en-US" sz="1400" dirty="0" err="1">
                          <a:effectLst/>
                          <a:latin typeface="Times New Roman" panose="02020603050405020304" pitchFamily="18" charset="0"/>
                          <a:cs typeface="Times New Roman" panose="02020603050405020304" pitchFamily="18" charset="0"/>
                        </a:rPr>
                        <a:t>tiết</a:t>
                      </a:r>
                      <a:r>
                        <a:rPr lang="en-US" sz="1400" dirty="0">
                          <a:effectLst/>
                          <a:latin typeface="Times New Roman" panose="02020603050405020304" pitchFamily="18" charset="0"/>
                          <a:cs typeface="Times New Roman" panose="02020603050405020304" pitchFamily="18" charset="0"/>
                        </a:rPr>
                        <a:t>. </a:t>
                      </a:r>
                    </a:p>
                    <a:p>
                      <a:pPr marL="0" marR="0" algn="just">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400" b="1" dirty="0" err="1">
                          <a:effectLst/>
                          <a:latin typeface="Times New Roman" panose="02020603050405020304" pitchFamily="18" charset="0"/>
                          <a:cs typeface="Times New Roman" panose="02020603050405020304" pitchFamily="18" charset="0"/>
                        </a:rPr>
                        <a:t>Kết</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hợp</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các</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cách</a:t>
                      </a:r>
                      <a:r>
                        <a:rPr lang="en-US" sz="1400" b="1" dirty="0">
                          <a:effectLst/>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cs typeface="Times New Roman" panose="02020603050405020304" pitchFamily="18" charset="0"/>
                        </a:rPr>
                        <a:t>ý </a:t>
                      </a:r>
                      <a:r>
                        <a:rPr lang="en-US" sz="1400" dirty="0" err="1">
                          <a:effectLst/>
                          <a:latin typeface="Times New Roman" panose="02020603050405020304" pitchFamily="18" charset="0"/>
                          <a:cs typeface="Times New Roman" panose="02020603050405020304" pitchFamily="18" charset="0"/>
                        </a:rPr>
                        <a:t>chính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nội</a:t>
                      </a:r>
                      <a:r>
                        <a:rPr lang="en-US" sz="1400" dirty="0">
                          <a:effectLst/>
                          <a:latin typeface="Times New Roman" panose="02020603050405020304" pitchFamily="18" charset="0"/>
                          <a:cs typeface="Times New Roman" panose="02020603050405020304" pitchFamily="18" charset="0"/>
                        </a:rPr>
                        <a:t> dung chi </a:t>
                      </a:r>
                      <a:r>
                        <a:rPr lang="en-US" sz="1400" dirty="0" err="1">
                          <a:effectLst/>
                          <a:latin typeface="Times New Roman" panose="02020603050405020304" pitchFamily="18" charset="0"/>
                          <a:cs typeface="Times New Roman" panose="02020603050405020304" pitchFamily="18" charset="0"/>
                        </a:rPr>
                        <a:t>tiết</a:t>
                      </a:r>
                      <a:r>
                        <a:rPr lang="en-US" sz="1400" dirty="0">
                          <a:effectLst/>
                          <a:latin typeface="Times New Roman" panose="02020603050405020304" pitchFamily="18" charset="0"/>
                          <a:cs typeface="Times New Roman" panose="02020603050405020304" pitchFamily="18" charset="0"/>
                        </a:rPr>
                        <a:t>; so </a:t>
                      </a:r>
                      <a:r>
                        <a:rPr lang="en-US" sz="1400" dirty="0" err="1">
                          <a:effectLst/>
                          <a:latin typeface="Times New Roman" panose="02020603050405020304" pitchFamily="18" charset="0"/>
                          <a:cs typeface="Times New Roman" panose="02020603050405020304" pitchFamily="18" charset="0"/>
                        </a:rPr>
                        <a:t>sánh</a:t>
                      </a: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đối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chiếu</a:t>
                      </a:r>
                      <a:r>
                        <a:rPr lang="en-US" sz="14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1400" b="1" dirty="0" err="1">
                          <a:effectLst/>
                          <a:latin typeface="Times New Roman" panose="02020603050405020304" pitchFamily="18" charset="0"/>
                          <a:cs typeface="Times New Roman" panose="02020603050405020304" pitchFamily="18" charset="0"/>
                        </a:rPr>
                        <a:t>Hiệu</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quả</a:t>
                      </a:r>
                      <a:r>
                        <a:rPr lang="en-US" sz="1400" b="1"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Góp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phần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nổi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bật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chính</a:t>
                      </a:r>
                      <a:r>
                        <a:rPr lang="en-US" sz="1400" dirty="0">
                          <a:effectLst/>
                          <a:latin typeface="Times New Roman" panose="02020603050405020304" pitchFamily="18" charset="0"/>
                          <a:cs typeface="Times New Roman" panose="02020603050405020304" pitchFamily="18" charset="0"/>
                        </a:rPr>
                        <a:t>, chi </a:t>
                      </a:r>
                      <a:r>
                        <a:rPr lang="en-US" sz="1400" dirty="0" err="1">
                          <a:effectLst/>
                          <a:latin typeface="Times New Roman" panose="02020603050405020304" pitchFamily="18" charset="0"/>
                          <a:cs typeface="Times New Roman" panose="02020603050405020304" pitchFamily="18" charset="0"/>
                        </a:rPr>
                        <a:t>tiết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hoá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rõ</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chính</a:t>
                      </a:r>
                      <a:r>
                        <a:rPr lang="en-US" sz="14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gn="just">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400" b="1" dirty="0" err="1">
                          <a:effectLst/>
                          <a:latin typeface="Times New Roman" panose="02020603050405020304" pitchFamily="18" charset="0"/>
                          <a:cs typeface="Times New Roman" panose="02020603050405020304" pitchFamily="18" charset="0"/>
                        </a:rPr>
                        <a:t>Kết</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hợp</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cách</a:t>
                      </a:r>
                      <a:r>
                        <a:rPr lang="en-US" sz="1400" b="1"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nêu</a:t>
                      </a:r>
                      <a:r>
                        <a:rPr lang="en-US" sz="1400" dirty="0">
                          <a:effectLst/>
                          <a:latin typeface="Times New Roman" panose="02020603050405020304" pitchFamily="18" charset="0"/>
                          <a:cs typeface="Times New Roman" panose="02020603050405020304" pitchFamily="18" charset="0"/>
                        </a:rPr>
                        <a:t> ý </a:t>
                      </a:r>
                      <a:r>
                        <a:rPr lang="en-US" sz="1400" dirty="0" err="1">
                          <a:effectLst/>
                          <a:latin typeface="Times New Roman" panose="02020603050405020304" pitchFamily="18" charset="0"/>
                          <a:cs typeface="Times New Roman" panose="02020603050405020304" pitchFamily="18" charset="0"/>
                        </a:rPr>
                        <a:t>chính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nếu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nội</a:t>
                      </a:r>
                      <a:r>
                        <a:rPr lang="en-US" sz="1400" dirty="0">
                          <a:effectLst/>
                          <a:latin typeface="Times New Roman" panose="02020603050405020304" pitchFamily="18" charset="0"/>
                          <a:cs typeface="Times New Roman" panose="02020603050405020304" pitchFamily="18" charset="0"/>
                        </a:rPr>
                        <a:t> dung chi </a:t>
                      </a:r>
                      <a:r>
                        <a:rPr lang="en-US" sz="1400" dirty="0" err="1">
                          <a:effectLst/>
                          <a:latin typeface="Times New Roman" panose="02020603050405020304" pitchFamily="18" charset="0"/>
                          <a:cs typeface="Times New Roman" panose="02020603050405020304" pitchFamily="18" charset="0"/>
                        </a:rPr>
                        <a:t>tiết</a:t>
                      </a:r>
                      <a:r>
                        <a:rPr lang="en-US" sz="1400" dirty="0">
                          <a:effectLst/>
                          <a:latin typeface="Times New Roman" panose="02020603050405020304" pitchFamily="18" charset="0"/>
                          <a:cs typeface="Times New Roman" panose="02020603050405020304" pitchFamily="18" charset="0"/>
                        </a:rPr>
                        <a:t> (7 </a:t>
                      </a:r>
                      <a:r>
                        <a:rPr lang="en-US" sz="1400" dirty="0" err="1">
                          <a:effectLst/>
                          <a:latin typeface="Times New Roman" panose="02020603050405020304" pitchFamily="18" charset="0"/>
                          <a:cs typeface="Times New Roman" panose="02020603050405020304" pitchFamily="18" charset="0"/>
                        </a:rPr>
                        <a:t>đoạn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đầu</a:t>
                      </a:r>
                      <a:r>
                        <a:rPr lang="en-US" sz="1400" dirty="0">
                          <a:effectLst/>
                          <a:latin typeface="Times New Roman" panose="02020603050405020304" pitchFamily="18" charset="0"/>
                          <a:cs typeface="Times New Roman" panose="02020603050405020304" pitchFamily="18" charset="0"/>
                        </a:rPr>
                        <a:t>), so </a:t>
                      </a:r>
                      <a:r>
                        <a:rPr lang="en-US" sz="1400" dirty="0" err="1">
                          <a:effectLst/>
                          <a:latin typeface="Times New Roman" panose="02020603050405020304" pitchFamily="18" charset="0"/>
                          <a:cs typeface="Times New Roman" panose="02020603050405020304" pitchFamily="18" charset="0"/>
                        </a:rPr>
                        <a:t>sánh</a:t>
                      </a: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đối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chiếu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việc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hệ</a:t>
                      </a: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thống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tàu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điện</a:t>
                      </a:r>
                      <a:r>
                        <a:rPr lang="en-US" sz="1400" dirty="0">
                          <a:effectLst/>
                          <a:latin typeface="Times New Roman" panose="02020603050405020304" pitchFamily="18" charset="0"/>
                          <a:cs typeface="Times New Roman" panose="02020603050405020304" pitchFamily="18" charset="0"/>
                        </a:rPr>
                        <a:t> ở Hà </a:t>
                      </a:r>
                      <a:r>
                        <a:rPr lang="en-US" sz="1400" dirty="0" err="1">
                          <a:effectLst/>
                          <a:latin typeface="Times New Roman" panose="02020603050405020304" pitchFamily="18" charset="0"/>
                          <a:cs typeface="Times New Roman" panose="02020603050405020304" pitchFamily="18" charset="0"/>
                        </a:rPr>
                        <a:t>Nội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bị</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bỏ</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với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việc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hệ</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thống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tàu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điện</a:t>
                      </a:r>
                      <a:r>
                        <a:rPr lang="en-US" sz="1400" dirty="0">
                          <a:effectLst/>
                          <a:latin typeface="Times New Roman" panose="02020603050405020304" pitchFamily="18" charset="0"/>
                          <a:cs typeface="Times New Roman" panose="02020603050405020304" pitchFamily="18" charset="0"/>
                        </a:rPr>
                        <a:t> ở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nước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được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giữ</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lại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phát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triển</a:t>
                      </a:r>
                      <a:r>
                        <a:rPr lang="en-US" sz="14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800"/>
                        </a:spcAft>
                      </a:pPr>
                      <a:r>
                        <a:rPr lang="en-US" sz="1400" b="1" dirty="0" err="1">
                          <a:effectLst/>
                          <a:latin typeface="Times New Roman" panose="02020603050405020304" pitchFamily="18" charset="0"/>
                          <a:cs typeface="Times New Roman" panose="02020603050405020304" pitchFamily="18" charset="0"/>
                        </a:rPr>
                        <a:t>Hiệu</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quả</a:t>
                      </a:r>
                      <a:r>
                        <a:rPr lang="en-US" sz="1400" b="1"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Góp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phần</a:t>
                      </a:r>
                      <a:r>
                        <a:rPr lang="en-US" sz="1400" dirty="0">
                          <a:effectLst/>
                          <a:latin typeface="Times New Roman" panose="02020603050405020304" pitchFamily="18" charset="0"/>
                          <a:cs typeface="Times New Roman" panose="02020603050405020304" pitchFamily="18" charset="0"/>
                        </a:rPr>
                        <a:t> chi </a:t>
                      </a:r>
                      <a:r>
                        <a:rPr lang="en-US" sz="1400" dirty="0" err="1">
                          <a:effectLst/>
                          <a:latin typeface="Times New Roman" panose="02020603050405020304" pitchFamily="18" charset="0"/>
                          <a:cs typeface="Times New Roman" panose="02020603050405020304" pitchFamily="18" charset="0"/>
                        </a:rPr>
                        <a:t>tiết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hoá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chính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nổi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bật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chính</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678825"/>
                  </a:ext>
                </a:extLst>
              </a:tr>
            </a:tbl>
          </a:graphicData>
        </a:graphic>
      </p:graphicFrame>
    </p:spTree>
    <p:extLst>
      <p:ext uri="{BB962C8B-B14F-4D97-AF65-F5344CB8AC3E}">
        <p14:creationId xmlns:p14="http://schemas.microsoft.com/office/powerpoint/2010/main" val="107432196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5" name="TextBox 4">
            <a:extLst>
              <a:ext uri="{FF2B5EF4-FFF2-40B4-BE49-F238E27FC236}">
                <a16:creationId xmlns:a16="http://schemas.microsoft.com/office/drawing/2014/main" id="{F23E3F1C-AE00-9EA4-A91B-3D18F0019B85}"/>
              </a:ext>
            </a:extLst>
          </p:cNvPr>
          <p:cNvSpPr txBox="1"/>
          <p:nvPr/>
        </p:nvSpPr>
        <p:spPr>
          <a:xfrm>
            <a:off x="133003" y="188275"/>
            <a:ext cx="8886306" cy="70410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marL="0" marR="0" algn="just">
              <a:lnSpc>
                <a:spcPct val="150000"/>
              </a:lnSpc>
              <a:spcBef>
                <a:spcPts val="0"/>
              </a:spcBef>
              <a:spcAft>
                <a:spcPts val="800"/>
              </a:spcAft>
            </a:pPr>
            <a:r>
              <a:rPr lang="en-US" b="1" dirty="0" err="1">
                <a:effectLst/>
                <a:latin typeface="Times New Roman" panose="02020603050405020304" pitchFamily="18" charset="0"/>
                <a:ea typeface="Times New Roman" panose="02020603050405020304" pitchFamily="18" charset="0"/>
              </a:rPr>
              <a:t>Bài</a:t>
            </a:r>
            <a:r>
              <a:rPr lang="en-US" b="1" dirty="0">
                <a:effectLst/>
                <a:latin typeface="Times New Roman" panose="02020603050405020304" pitchFamily="18" charset="0"/>
                <a:ea typeface="Times New Roman" panose="02020603050405020304" pitchFamily="18" charset="0"/>
              </a:rPr>
              <a:t> 2.  </a:t>
            </a:r>
            <a:r>
              <a:rPr lang="en-US" b="1" dirty="0" err="1">
                <a:effectLst/>
                <a:latin typeface="Times New Roman" panose="02020603050405020304" pitchFamily="18" charset="0"/>
                <a:ea typeface="Times New Roman" panose="02020603050405020304" pitchFamily="18" charset="0"/>
              </a:rPr>
              <a:t>Tóm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tắt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văn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bản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đã</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học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Sơn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Đoòng</a:t>
            </a:r>
            <a:r>
              <a:rPr lang="en-US" b="1" dirty="0">
                <a:effectLst/>
                <a:latin typeface="Times New Roman" panose="02020603050405020304" pitchFamily="18" charset="0"/>
                <a:ea typeface="Times New Roman" panose="02020603050405020304" pitchFamily="18" charset="0"/>
              </a:rPr>
              <a:t> – </a:t>
            </a:r>
            <a:r>
              <a:rPr lang="en-US" b="1" dirty="0" err="1">
                <a:effectLst/>
                <a:latin typeface="Times New Roman" panose="02020603050405020304" pitchFamily="18" charset="0"/>
                <a:ea typeface="Times New Roman" panose="02020603050405020304" pitchFamily="18" charset="0"/>
              </a:rPr>
              <a:t>thế</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giới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chỉ</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có</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một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Đồ</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gốm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gia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dụng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của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người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Việt</a:t>
            </a:r>
            <a:r>
              <a:rPr lang="en-US" b="1" dirty="0">
                <a:effectLst/>
                <a:latin typeface="Times New Roman" panose="02020603050405020304" pitchFamily="18" charset="0"/>
                <a:ea typeface="Times New Roman" panose="02020603050405020304" pitchFamily="18" charset="0"/>
              </a:rPr>
              <a:t>; Cung </a:t>
            </a:r>
            <a:r>
              <a:rPr lang="en-US" b="1" dirty="0" err="1">
                <a:effectLst/>
                <a:latin typeface="Times New Roman" panose="02020603050405020304" pitchFamily="18" charset="0"/>
                <a:ea typeface="Times New Roman" panose="02020603050405020304" pitchFamily="18" charset="0"/>
              </a:rPr>
              <a:t>đường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của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kí</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ức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tại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và</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tương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lai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theo</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các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phương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diện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theo</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bảng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sau</a:t>
            </a:r>
            <a:r>
              <a:rPr lang="en-US" b="1"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Calibri" panose="020F0502020204030204" pitchFamily="34" charset="0"/>
            </a:endParaRPr>
          </a:p>
        </p:txBody>
      </p:sp>
      <p:graphicFrame>
        <p:nvGraphicFramePr>
          <p:cNvPr id="3" name="Table 2">
            <a:extLst>
              <a:ext uri="{FF2B5EF4-FFF2-40B4-BE49-F238E27FC236}">
                <a16:creationId xmlns:a16="http://schemas.microsoft.com/office/drawing/2014/main" id="{BFE29104-ACBA-3115-E32A-19BB3B15F199}"/>
              </a:ext>
            </a:extLst>
          </p:cNvPr>
          <p:cNvGraphicFramePr>
            <a:graphicFrameLocks noGrp="1"/>
          </p:cNvGraphicFramePr>
          <p:nvPr>
            <p:extLst>
              <p:ext uri="{D42A27DB-BD31-4B8C-83A1-F6EECF244321}">
                <p14:modId xmlns:p14="http://schemas.microsoft.com/office/powerpoint/2010/main" val="1218957448"/>
              </p:ext>
            </p:extLst>
          </p:nvPr>
        </p:nvGraphicFramePr>
        <p:xfrm>
          <a:off x="231708" y="1047210"/>
          <a:ext cx="8680583" cy="3820756"/>
        </p:xfrm>
        <a:graphic>
          <a:graphicData uri="http://schemas.openxmlformats.org/drawingml/2006/table">
            <a:tbl>
              <a:tblPr firstRow="1" firstCol="1" bandRow="1">
                <a:tableStyleId>{40B91314-34B8-4065-AAA1-5553F03634A8}</a:tableStyleId>
              </a:tblPr>
              <a:tblGrid>
                <a:gridCol w="1409037">
                  <a:extLst>
                    <a:ext uri="{9D8B030D-6E8A-4147-A177-3AD203B41FA5}">
                      <a16:colId xmlns:a16="http://schemas.microsoft.com/office/drawing/2014/main" val="3429470420"/>
                    </a:ext>
                  </a:extLst>
                </a:gridCol>
                <a:gridCol w="2245221">
                  <a:extLst>
                    <a:ext uri="{9D8B030D-6E8A-4147-A177-3AD203B41FA5}">
                      <a16:colId xmlns:a16="http://schemas.microsoft.com/office/drawing/2014/main" val="974193075"/>
                    </a:ext>
                  </a:extLst>
                </a:gridCol>
                <a:gridCol w="2744151">
                  <a:extLst>
                    <a:ext uri="{9D8B030D-6E8A-4147-A177-3AD203B41FA5}">
                      <a16:colId xmlns:a16="http://schemas.microsoft.com/office/drawing/2014/main" val="3177208234"/>
                    </a:ext>
                  </a:extLst>
                </a:gridCol>
                <a:gridCol w="2282174">
                  <a:extLst>
                    <a:ext uri="{9D8B030D-6E8A-4147-A177-3AD203B41FA5}">
                      <a16:colId xmlns:a16="http://schemas.microsoft.com/office/drawing/2014/main" val="155285549"/>
                    </a:ext>
                  </a:extLst>
                </a:gridCol>
              </a:tblGrid>
              <a:tr h="658646">
                <a:tc>
                  <a:txBody>
                    <a:bodyPr/>
                    <a:lstStyle/>
                    <a:p>
                      <a:pPr marL="0" marR="0" algn="ctr">
                        <a:lnSpc>
                          <a:spcPct val="150000"/>
                        </a:lnSpc>
                        <a:spcBef>
                          <a:spcPts val="0"/>
                        </a:spcBef>
                        <a:spcAft>
                          <a:spcPts val="0"/>
                        </a:spcAft>
                      </a:pPr>
                      <a:r>
                        <a:rPr lang="en-US" sz="1400" b="1" dirty="0" err="1">
                          <a:effectLst/>
                          <a:latin typeface="Times New Roman" panose="02020603050405020304" pitchFamily="18" charset="0"/>
                          <a:cs typeface="Times New Roman" panose="02020603050405020304" pitchFamily="18" charset="0"/>
                        </a:rPr>
                        <a:t>Phương</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diện</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tóm</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tắt</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err="1">
                          <a:effectLst/>
                          <a:latin typeface="Times New Roman" panose="02020603050405020304" pitchFamily="18" charset="0"/>
                          <a:cs typeface="Times New Roman" panose="02020603050405020304" pitchFamily="18" charset="0"/>
                        </a:rPr>
                        <a:t>Sơn</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Đoòng</a:t>
                      </a:r>
                      <a:r>
                        <a:rPr lang="en-US" sz="1400" b="1" dirty="0">
                          <a:effectLst/>
                          <a:latin typeface="Times New Roman" panose="02020603050405020304" pitchFamily="18" charset="0"/>
                          <a:cs typeface="Times New Roman" panose="02020603050405020304" pitchFamily="18" charset="0"/>
                        </a:rPr>
                        <a:t> – </a:t>
                      </a:r>
                      <a:r>
                        <a:rPr lang="en-US" sz="1400" b="1" dirty="0" err="1">
                          <a:effectLst/>
                          <a:latin typeface="Times New Roman" panose="02020603050405020304" pitchFamily="18" charset="0"/>
                          <a:cs typeface="Times New Roman" panose="02020603050405020304" pitchFamily="18" charset="0"/>
                        </a:rPr>
                        <a:t>thế</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giới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chỉ</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có</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một</a:t>
                      </a:r>
                      <a:endParaRPr lang="en-US" sz="1400" b="1" dirty="0">
                        <a:effectLst/>
                        <a:latin typeface="Times New Roman" panose="02020603050405020304" pitchFamily="18"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err="1">
                          <a:effectLst/>
                          <a:latin typeface="Times New Roman" panose="02020603050405020304" pitchFamily="18" charset="0"/>
                          <a:cs typeface="Times New Roman" panose="02020603050405020304" pitchFamily="18" charset="0"/>
                        </a:rPr>
                        <a:t>Đồ</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gốm</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gia</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dụng</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của</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người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Việt</a:t>
                      </a:r>
                      <a:endParaRPr lang="en-US" sz="1400" b="1" dirty="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Cung </a:t>
                      </a:r>
                      <a:r>
                        <a:rPr lang="en-US" sz="1400" b="1" dirty="0" err="1">
                          <a:effectLst/>
                          <a:latin typeface="Times New Roman" panose="02020603050405020304" pitchFamily="18" charset="0"/>
                          <a:cs typeface="Times New Roman" panose="02020603050405020304" pitchFamily="18" charset="0"/>
                        </a:rPr>
                        <a:t>đường</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của</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kí</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ức</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hiện</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tại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và</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tương</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lai</a:t>
                      </a:r>
                      <a:r>
                        <a:rPr lang="en-US"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4884130"/>
                  </a:ext>
                </a:extLst>
              </a:tr>
              <a:tr h="3055485">
                <a:tc>
                  <a:txBody>
                    <a:bodyPr/>
                    <a:lstStyle/>
                    <a:p>
                      <a:pPr marL="0" marR="0" algn="just">
                        <a:lnSpc>
                          <a:spcPct val="150000"/>
                        </a:lnSpc>
                        <a:spcBef>
                          <a:spcPts val="0"/>
                        </a:spcBef>
                        <a:spcAft>
                          <a:spcPts val="0"/>
                        </a:spcAft>
                      </a:pPr>
                      <a:r>
                        <a:rPr lang="en-US" sz="1400" b="1" dirty="0" err="1">
                          <a:effectLst/>
                          <a:latin typeface="Times New Roman" panose="02020603050405020304" pitchFamily="18" charset="0"/>
                          <a:cs typeface="Times New Roman" panose="02020603050405020304" pitchFamily="18" charset="0"/>
                        </a:rPr>
                        <a:t>Đặc</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trưng</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về</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yếu</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tố</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hình</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thức</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và</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vai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trò</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của</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các</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yếu</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tố</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ấy</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đối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với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việc</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thể</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hiện</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thông</a:t>
                      </a:r>
                      <a:r>
                        <a:rPr lang="en-US" sz="1400" b="1" dirty="0">
                          <a:effectLst/>
                          <a:latin typeface="Times New Roman" panose="02020603050405020304" pitchFamily="18" charset="0"/>
                          <a:cs typeface="Times New Roman" panose="02020603050405020304" pitchFamily="18" charset="0"/>
                        </a:rPr>
                        <a:t> tin </a:t>
                      </a:r>
                      <a:r>
                        <a:rPr lang="en-US" sz="1400" b="1" dirty="0" err="1">
                          <a:effectLst/>
                          <a:latin typeface="Times New Roman" panose="02020603050405020304" pitchFamily="18" charset="0"/>
                          <a:cs typeface="Times New Roman" panose="02020603050405020304" pitchFamily="18" charset="0"/>
                        </a:rPr>
                        <a:t>chính</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của</a:t>
                      </a:r>
                      <a:r>
                        <a:rPr lang="en-US" sz="1400" b="1" dirty="0">
                          <a:effectLst/>
                          <a:latin typeface="Times New Roman" panose="02020603050405020304" pitchFamily="18" charset="0"/>
                          <a:cs typeface="Times New Roman" panose="02020603050405020304" pitchFamily="18" charset="0"/>
                        </a:rPr>
                        <a:t> VB</a:t>
                      </a:r>
                    </a:p>
                    <a:p>
                      <a:pPr marL="0" marR="0" algn="just">
                        <a:lnSpc>
                          <a:spcPct val="150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dụng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nhan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hệ</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thống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mục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đồ</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ảnh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chú</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thích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phương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tiện</a:t>
                      </a:r>
                      <a:r>
                        <a:rPr lang="en-US" sz="1400" dirty="0">
                          <a:effectLst/>
                          <a:latin typeface="Times New Roman" panose="02020603050405020304" pitchFamily="18" charset="0"/>
                          <a:cs typeface="Times New Roman" panose="02020603050405020304" pitchFamily="18" charset="0"/>
                        </a:rPr>
                        <a:t> phi </a:t>
                      </a:r>
                      <a:r>
                        <a:rPr lang="en-US" sz="1400" dirty="0" err="1">
                          <a:effectLst/>
                          <a:latin typeface="Times New Roman" panose="02020603050405020304" pitchFamily="18" charset="0"/>
                          <a:cs typeface="Times New Roman" panose="02020603050405020304" pitchFamily="18" charset="0"/>
                        </a:rPr>
                        <a:t>ngôn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ngữ</a:t>
                      </a:r>
                      <a:r>
                        <a:rPr lang="en-US" sz="14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Vai </a:t>
                      </a:r>
                      <a:r>
                        <a:rPr lang="en-US" sz="1400" b="1" dirty="0" err="1">
                          <a:effectLst/>
                          <a:latin typeface="Times New Roman" panose="02020603050405020304" pitchFamily="18" charset="0"/>
                          <a:cs typeface="Times New Roman" panose="02020603050405020304" pitchFamily="18" charset="0"/>
                        </a:rPr>
                        <a:t>trò</a:t>
                      </a:r>
                      <a:r>
                        <a:rPr lang="en-US" sz="1400" b="1"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rõ</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cục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VB; </a:t>
                      </a:r>
                      <a:r>
                        <a:rPr lang="en-US" sz="1400" dirty="0" err="1">
                          <a:effectLst/>
                          <a:latin typeface="Times New Roman" panose="02020603050405020304" pitchFamily="18" charset="0"/>
                          <a:cs typeface="Times New Roman" panose="02020603050405020304" pitchFamily="18" charset="0"/>
                        </a:rPr>
                        <a:t>làm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nổi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bật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nội</a:t>
                      </a:r>
                      <a:r>
                        <a:rPr lang="en-US" sz="1400" dirty="0">
                          <a:effectLst/>
                          <a:latin typeface="Times New Roman" panose="02020603050405020304" pitchFamily="18" charset="0"/>
                          <a:cs typeface="Times New Roman" panose="02020603050405020304" pitchFamily="18" charset="0"/>
                        </a:rPr>
                        <a:t> dung </a:t>
                      </a:r>
                      <a:r>
                        <a:rPr lang="en-US" sz="1400" dirty="0" err="1">
                          <a:effectLst/>
                          <a:latin typeface="Times New Roman" panose="02020603050405020304" pitchFamily="18" charset="0"/>
                          <a:cs typeface="Times New Roman" panose="02020603050405020304" pitchFamily="18" charset="0"/>
                        </a:rPr>
                        <a:t>chính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minh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hoạ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trực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quan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VB </a:t>
                      </a:r>
                      <a:r>
                        <a:rPr lang="en-US" sz="1400" dirty="0" err="1">
                          <a:effectLst/>
                          <a:latin typeface="Times New Roman" panose="02020603050405020304" pitchFamily="18" charset="0"/>
                          <a:cs typeface="Times New Roman" panose="02020603050405020304" pitchFamily="18" charset="0"/>
                        </a:rPr>
                        <a:t>trở</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nên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cụ</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rõ</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ràng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sinh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động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dễ</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hiểu</a:t>
                      </a:r>
                      <a:r>
                        <a:rPr lang="en-US" sz="1400" dirty="0">
                          <a:effectLst/>
                          <a:latin typeface="Times New Roman" panose="02020603050405020304" pitchFamily="18" charset="0"/>
                          <a:cs typeface="Times New Roman" panose="02020603050405020304" pitchFamily="18" charset="0"/>
                        </a:rPr>
                        <a:t>.</a:t>
                      </a: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dụng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nhan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ảnh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minh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hoạ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chú</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thích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tương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ứng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với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từng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không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dụng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hệ</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thống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mục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tóm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tắt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chính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VB.</a:t>
                      </a:r>
                    </a:p>
                    <a:p>
                      <a:pPr marL="0" marR="0" algn="just">
                        <a:lnSpc>
                          <a:spcPct val="150000"/>
                        </a:lnSpc>
                        <a:spcBef>
                          <a:spcPts val="0"/>
                        </a:spcBef>
                        <a:spcAft>
                          <a:spcPts val="800"/>
                        </a:spcAft>
                      </a:pPr>
                      <a:r>
                        <a:rPr lang="en-US" sz="1400" b="1" dirty="0">
                          <a:effectLst/>
                          <a:latin typeface="Times New Roman" panose="02020603050405020304" pitchFamily="18" charset="0"/>
                          <a:cs typeface="Times New Roman" panose="02020603050405020304" pitchFamily="18" charset="0"/>
                        </a:rPr>
                        <a:t>Vai </a:t>
                      </a:r>
                      <a:r>
                        <a:rPr lang="en-US" sz="1400" b="1" dirty="0" err="1">
                          <a:effectLst/>
                          <a:latin typeface="Times New Roman" panose="02020603050405020304" pitchFamily="18" charset="0"/>
                          <a:cs typeface="Times New Roman" panose="02020603050405020304" pitchFamily="18" charset="0"/>
                        </a:rPr>
                        <a:t>trò</a:t>
                      </a:r>
                      <a:r>
                        <a:rPr lang="en-US" sz="1400" b="1" dirty="0">
                          <a:effectLst/>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cs typeface="Times New Roman" panose="02020603050405020304" pitchFamily="18" charset="0"/>
                        </a:rPr>
                        <a:t>Nhan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khái</a:t>
                      </a: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quát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chính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VB; </a:t>
                      </a:r>
                      <a:r>
                        <a:rPr lang="en-US" sz="1400" dirty="0" err="1">
                          <a:effectLst/>
                          <a:latin typeface="Times New Roman" panose="02020603050405020304" pitchFamily="18" charset="0"/>
                          <a:cs typeface="Times New Roman" panose="02020603050405020304" pitchFamily="18" charset="0"/>
                        </a:rPr>
                        <a:t>hệ</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thống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ảnh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kèm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với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chú</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thích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cụ</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trực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quan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dụng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nhan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bản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đồ</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ảnh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liệu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không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dụng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hệ</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thống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mục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tóm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tắt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chính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VB.</a:t>
                      </a:r>
                    </a:p>
                    <a:p>
                      <a:pPr marL="0" marR="0" algn="just">
                        <a:lnSpc>
                          <a:spcPct val="150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Vai </a:t>
                      </a:r>
                      <a:r>
                        <a:rPr lang="en-US" sz="1400" b="1" dirty="0" err="1">
                          <a:effectLst/>
                          <a:latin typeface="Times New Roman" panose="02020603050405020304" pitchFamily="18" charset="0"/>
                          <a:cs typeface="Times New Roman" panose="02020603050405020304" pitchFamily="18" charset="0"/>
                        </a:rPr>
                        <a:t>trò</a:t>
                      </a:r>
                      <a:r>
                        <a:rPr lang="en-US" sz="1400" b="1"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VB </a:t>
                      </a:r>
                      <a:r>
                        <a:rPr lang="en-US" sz="1400" dirty="0" err="1">
                          <a:effectLst/>
                          <a:latin typeface="Times New Roman" panose="02020603050405020304" pitchFamily="18" charset="0"/>
                          <a:cs typeface="Times New Roman" panose="02020603050405020304" pitchFamily="18" charset="0"/>
                        </a:rPr>
                        <a:t>trở</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nên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cụ</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rõ</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ràng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sinh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động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dễ</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hiểu</a:t>
                      </a:r>
                      <a:r>
                        <a:rPr lang="en-US" sz="14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0615553"/>
                  </a:ext>
                </a:extLst>
              </a:tr>
            </a:tbl>
          </a:graphicData>
        </a:graphic>
      </p:graphicFrame>
    </p:spTree>
    <p:extLst>
      <p:ext uri="{BB962C8B-B14F-4D97-AF65-F5344CB8AC3E}">
        <p14:creationId xmlns:p14="http://schemas.microsoft.com/office/powerpoint/2010/main" val="22667864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5" name="TextBox 4">
            <a:extLst>
              <a:ext uri="{FF2B5EF4-FFF2-40B4-BE49-F238E27FC236}">
                <a16:creationId xmlns:a16="http://schemas.microsoft.com/office/drawing/2014/main" id="{F23E3F1C-AE00-9EA4-A91B-3D18F0019B85}"/>
              </a:ext>
            </a:extLst>
          </p:cNvPr>
          <p:cNvSpPr txBox="1"/>
          <p:nvPr/>
        </p:nvSpPr>
        <p:spPr>
          <a:xfrm>
            <a:off x="133003" y="188275"/>
            <a:ext cx="8886306" cy="70410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marL="0" marR="0" algn="just">
              <a:lnSpc>
                <a:spcPct val="150000"/>
              </a:lnSpc>
              <a:spcBef>
                <a:spcPts val="0"/>
              </a:spcBef>
              <a:spcAft>
                <a:spcPts val="800"/>
              </a:spcAft>
            </a:pPr>
            <a:r>
              <a:rPr lang="en-US" b="1" dirty="0" err="1">
                <a:effectLst/>
                <a:latin typeface="Times New Roman" panose="02020603050405020304" pitchFamily="18" charset="0"/>
                <a:ea typeface="Times New Roman" panose="02020603050405020304" pitchFamily="18" charset="0"/>
              </a:rPr>
              <a:t>Bài</a:t>
            </a:r>
            <a:r>
              <a:rPr lang="en-US" b="1" dirty="0">
                <a:effectLst/>
                <a:latin typeface="Times New Roman" panose="02020603050405020304" pitchFamily="18" charset="0"/>
                <a:ea typeface="Times New Roman" panose="02020603050405020304" pitchFamily="18" charset="0"/>
              </a:rPr>
              <a:t> 2.  </a:t>
            </a:r>
            <a:r>
              <a:rPr lang="en-US" b="1" dirty="0" err="1">
                <a:effectLst/>
                <a:latin typeface="Times New Roman" panose="02020603050405020304" pitchFamily="18" charset="0"/>
                <a:ea typeface="Times New Roman" panose="02020603050405020304" pitchFamily="18" charset="0"/>
              </a:rPr>
              <a:t>Tóm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tắt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văn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bản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đã</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học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Sơn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Đoòng</a:t>
            </a:r>
            <a:r>
              <a:rPr lang="en-US" b="1" dirty="0">
                <a:effectLst/>
                <a:latin typeface="Times New Roman" panose="02020603050405020304" pitchFamily="18" charset="0"/>
                <a:ea typeface="Times New Roman" panose="02020603050405020304" pitchFamily="18" charset="0"/>
              </a:rPr>
              <a:t> – </a:t>
            </a:r>
            <a:r>
              <a:rPr lang="en-US" b="1" dirty="0" err="1">
                <a:effectLst/>
                <a:latin typeface="Times New Roman" panose="02020603050405020304" pitchFamily="18" charset="0"/>
                <a:ea typeface="Times New Roman" panose="02020603050405020304" pitchFamily="18" charset="0"/>
              </a:rPr>
              <a:t>thế</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giới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chỉ</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có</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một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Đồ</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gốm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gia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dụng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của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người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Việt</a:t>
            </a:r>
            <a:r>
              <a:rPr lang="en-US" b="1" dirty="0">
                <a:effectLst/>
                <a:latin typeface="Times New Roman" panose="02020603050405020304" pitchFamily="18" charset="0"/>
                <a:ea typeface="Times New Roman" panose="02020603050405020304" pitchFamily="18" charset="0"/>
              </a:rPr>
              <a:t>; Cung </a:t>
            </a:r>
            <a:r>
              <a:rPr lang="en-US" b="1" dirty="0" err="1">
                <a:effectLst/>
                <a:latin typeface="Times New Roman" panose="02020603050405020304" pitchFamily="18" charset="0"/>
                <a:ea typeface="Times New Roman" panose="02020603050405020304" pitchFamily="18" charset="0"/>
              </a:rPr>
              <a:t>đường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của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kí</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ức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tại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và</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tương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lai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theo</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các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phương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diện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theo</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bảng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sau</a:t>
            </a:r>
            <a:r>
              <a:rPr lang="en-US" b="1"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Calibri" panose="020F0502020204030204" pitchFamily="34" charset="0"/>
            </a:endParaRPr>
          </a:p>
        </p:txBody>
      </p:sp>
      <p:graphicFrame>
        <p:nvGraphicFramePr>
          <p:cNvPr id="2" name="Table 1">
            <a:extLst>
              <a:ext uri="{FF2B5EF4-FFF2-40B4-BE49-F238E27FC236}">
                <a16:creationId xmlns:a16="http://schemas.microsoft.com/office/drawing/2014/main" id="{E8E78CB2-0418-8AFF-D757-20AB3FB12BB4}"/>
              </a:ext>
            </a:extLst>
          </p:cNvPr>
          <p:cNvGraphicFramePr>
            <a:graphicFrameLocks noGrp="1"/>
          </p:cNvGraphicFramePr>
          <p:nvPr>
            <p:extLst>
              <p:ext uri="{D42A27DB-BD31-4B8C-83A1-F6EECF244321}">
                <p14:modId xmlns:p14="http://schemas.microsoft.com/office/powerpoint/2010/main" val="2029780550"/>
              </p:ext>
            </p:extLst>
          </p:nvPr>
        </p:nvGraphicFramePr>
        <p:xfrm>
          <a:off x="133003" y="976903"/>
          <a:ext cx="8886305" cy="4056139"/>
        </p:xfrm>
        <a:graphic>
          <a:graphicData uri="http://schemas.openxmlformats.org/drawingml/2006/table">
            <a:tbl>
              <a:tblPr firstRow="1" firstCol="1" bandRow="1">
                <a:tableStyleId>{40B91314-34B8-4065-AAA1-5553F03634A8}</a:tableStyleId>
              </a:tblPr>
              <a:tblGrid>
                <a:gridCol w="1117481">
                  <a:extLst>
                    <a:ext uri="{9D8B030D-6E8A-4147-A177-3AD203B41FA5}">
                      <a16:colId xmlns:a16="http://schemas.microsoft.com/office/drawing/2014/main" val="3364016833"/>
                    </a:ext>
                  </a:extLst>
                </a:gridCol>
                <a:gridCol w="2247634">
                  <a:extLst>
                    <a:ext uri="{9D8B030D-6E8A-4147-A177-3AD203B41FA5}">
                      <a16:colId xmlns:a16="http://schemas.microsoft.com/office/drawing/2014/main" val="1679111486"/>
                    </a:ext>
                  </a:extLst>
                </a:gridCol>
                <a:gridCol w="3218737">
                  <a:extLst>
                    <a:ext uri="{9D8B030D-6E8A-4147-A177-3AD203B41FA5}">
                      <a16:colId xmlns:a16="http://schemas.microsoft.com/office/drawing/2014/main" val="392462017"/>
                    </a:ext>
                  </a:extLst>
                </a:gridCol>
                <a:gridCol w="2302453">
                  <a:extLst>
                    <a:ext uri="{9D8B030D-6E8A-4147-A177-3AD203B41FA5}">
                      <a16:colId xmlns:a16="http://schemas.microsoft.com/office/drawing/2014/main" val="472168870"/>
                    </a:ext>
                  </a:extLst>
                </a:gridCol>
              </a:tblGrid>
              <a:tr h="856442">
                <a:tc>
                  <a:txBody>
                    <a:bodyPr/>
                    <a:lstStyle/>
                    <a:p>
                      <a:pPr marL="0" marR="0" algn="ctr">
                        <a:lnSpc>
                          <a:spcPct val="150000"/>
                        </a:lnSpc>
                        <a:spcBef>
                          <a:spcPts val="0"/>
                        </a:spcBef>
                        <a:spcAft>
                          <a:spcPts val="0"/>
                        </a:spcAft>
                      </a:pPr>
                      <a:r>
                        <a:rPr lang="en-US" sz="1300" b="1">
                          <a:effectLst/>
                          <a:latin typeface="Times New Roman" panose="02020603050405020304" pitchFamily="18" charset="0"/>
                          <a:cs typeface="Times New Roman" panose="02020603050405020304" pitchFamily="18" charset="0"/>
                        </a:rPr>
                        <a:t>Phương diện tóm tắt</a:t>
                      </a:r>
                      <a:endParaRPr lang="en-US" sz="1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300" b="1">
                          <a:effectLst/>
                          <a:latin typeface="Times New Roman" panose="02020603050405020304" pitchFamily="18" charset="0"/>
                          <a:cs typeface="Times New Roman" panose="02020603050405020304" pitchFamily="18" charset="0"/>
                        </a:rPr>
                        <a:t>Sơn Đoòng – thế giới chỉ có một</a:t>
                      </a:r>
                    </a:p>
                    <a:p>
                      <a:pPr marL="0" marR="0" algn="ctr">
                        <a:lnSpc>
                          <a:spcPct val="150000"/>
                        </a:lnSpc>
                        <a:spcBef>
                          <a:spcPts val="0"/>
                        </a:spcBef>
                        <a:spcAft>
                          <a:spcPts val="0"/>
                        </a:spcAft>
                      </a:pPr>
                      <a:r>
                        <a:rPr lang="en-US" sz="1300" b="1">
                          <a:effectLst/>
                          <a:latin typeface="Times New Roman" panose="02020603050405020304" pitchFamily="18" charset="0"/>
                          <a:cs typeface="Times New Roman" panose="02020603050405020304" pitchFamily="18" charset="0"/>
                        </a:rPr>
                        <a:t> </a:t>
                      </a:r>
                      <a:endParaRPr lang="en-US" sz="1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300" b="1">
                          <a:effectLst/>
                          <a:latin typeface="Times New Roman" panose="02020603050405020304" pitchFamily="18" charset="0"/>
                          <a:cs typeface="Times New Roman" panose="02020603050405020304" pitchFamily="18" charset="0"/>
                        </a:rPr>
                        <a:t>Đồ gốm gia dụng của người Việt</a:t>
                      </a:r>
                    </a:p>
                    <a:p>
                      <a:pPr marL="0" marR="0" algn="ctr">
                        <a:lnSpc>
                          <a:spcPct val="150000"/>
                        </a:lnSpc>
                        <a:spcBef>
                          <a:spcPts val="0"/>
                        </a:spcBef>
                        <a:spcAft>
                          <a:spcPts val="0"/>
                        </a:spcAft>
                      </a:pPr>
                      <a:r>
                        <a:rPr lang="en-US" sz="1300" b="1">
                          <a:effectLst/>
                          <a:latin typeface="Times New Roman" panose="02020603050405020304" pitchFamily="18" charset="0"/>
                          <a:cs typeface="Times New Roman" panose="02020603050405020304" pitchFamily="18" charset="0"/>
                        </a:rPr>
                        <a:t> </a:t>
                      </a:r>
                      <a:endParaRPr lang="en-US" sz="1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300" b="1" dirty="0">
                          <a:effectLst/>
                          <a:latin typeface="Times New Roman" panose="02020603050405020304" pitchFamily="18" charset="0"/>
                          <a:cs typeface="Times New Roman" panose="02020603050405020304" pitchFamily="18" charset="0"/>
                        </a:rPr>
                        <a:t>Cung </a:t>
                      </a:r>
                      <a:r>
                        <a:rPr lang="en-US" sz="1300" b="1" dirty="0" err="1">
                          <a:effectLst/>
                          <a:latin typeface="Times New Roman" panose="02020603050405020304" pitchFamily="18" charset="0"/>
                          <a:cs typeface="Times New Roman" panose="02020603050405020304" pitchFamily="18" charset="0"/>
                        </a:rPr>
                        <a:t>đường</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của</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kí</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ức</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hiện</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tại</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và</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tương</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lai</a:t>
                      </a:r>
                      <a:endParaRPr lang="en-US" sz="1300" b="1" dirty="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300" b="1" dirty="0">
                          <a:effectLst/>
                          <a:latin typeface="Times New Roman" panose="02020603050405020304" pitchFamily="18" charset="0"/>
                          <a:cs typeface="Times New Roman" panose="02020603050405020304" pitchFamily="18" charset="0"/>
                        </a:rPr>
                        <a:t> </a:t>
                      </a:r>
                      <a:endParaRPr lang="en-US"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2487443"/>
                  </a:ext>
                </a:extLst>
              </a:tr>
              <a:tr h="2640617">
                <a:tc>
                  <a:txBody>
                    <a:bodyPr/>
                    <a:lstStyle/>
                    <a:p>
                      <a:pPr marL="0" marR="0" algn="just">
                        <a:lnSpc>
                          <a:spcPct val="150000"/>
                        </a:lnSpc>
                        <a:spcBef>
                          <a:spcPts val="0"/>
                        </a:spcBef>
                        <a:spcAft>
                          <a:spcPts val="0"/>
                        </a:spcAft>
                      </a:pPr>
                      <a:r>
                        <a:rPr lang="en-US" sz="1300" b="1" dirty="0">
                          <a:effectLst/>
                          <a:latin typeface="Times New Roman" panose="02020603050405020304" pitchFamily="18" charset="0"/>
                          <a:cs typeface="Times New Roman" panose="02020603050405020304" pitchFamily="18" charset="0"/>
                        </a:rPr>
                        <a:t>Thái </a:t>
                      </a:r>
                      <a:r>
                        <a:rPr lang="en-US" sz="1300" b="1" dirty="0" err="1">
                          <a:effectLst/>
                          <a:latin typeface="Times New Roman" panose="02020603050405020304" pitchFamily="18" charset="0"/>
                          <a:cs typeface="Times New Roman" panose="02020603050405020304" pitchFamily="18" charset="0"/>
                        </a:rPr>
                        <a:t>độ</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quan</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điểm</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của</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người</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viết</a:t>
                      </a:r>
                      <a:endParaRPr lang="en-US" sz="1300" b="1"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n-US" sz="1300" b="1" dirty="0">
                          <a:effectLst/>
                          <a:latin typeface="Times New Roman" panose="02020603050405020304" pitchFamily="18" charset="0"/>
                          <a:cs typeface="Times New Roman" panose="02020603050405020304" pitchFamily="18" charset="0"/>
                        </a:rPr>
                        <a:t> </a:t>
                      </a:r>
                      <a:endParaRPr lang="en-US"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300" b="1" dirty="0">
                          <a:effectLst/>
                          <a:latin typeface="Times New Roman" panose="02020603050405020304" pitchFamily="18" charset="0"/>
                          <a:cs typeface="Times New Roman" panose="02020603050405020304" pitchFamily="18" charset="0"/>
                        </a:rPr>
                        <a:t>- Thái </a:t>
                      </a:r>
                      <a:r>
                        <a:rPr lang="en-US" sz="1300" b="1" dirty="0" err="1">
                          <a:effectLst/>
                          <a:latin typeface="Times New Roman" panose="02020603050405020304" pitchFamily="18" charset="0"/>
                          <a:cs typeface="Times New Roman" panose="02020603050405020304" pitchFamily="18" charset="0"/>
                        </a:rPr>
                        <a:t>độ</a:t>
                      </a:r>
                      <a:r>
                        <a:rPr lang="en-US" sz="1300" b="1"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Ngợi</a:t>
                      </a:r>
                      <a:r>
                        <a:rPr lang="en-US" sz="1300" dirty="0">
                          <a:effectLst/>
                          <a:latin typeface="Times New Roman" panose="02020603050405020304" pitchFamily="18" charset="0"/>
                          <a:cs typeface="Times New Roman" panose="02020603050405020304" pitchFamily="18" charset="0"/>
                        </a:rPr>
                        <a:t> ca, </a:t>
                      </a:r>
                      <a:r>
                        <a:rPr lang="en-US" sz="1300" dirty="0" err="1">
                          <a:effectLst/>
                          <a:latin typeface="Times New Roman" panose="02020603050405020304" pitchFamily="18" charset="0"/>
                          <a:cs typeface="Times New Roman" panose="02020603050405020304" pitchFamily="18" charset="0"/>
                        </a:rPr>
                        <a:t>tự</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hào</a:t>
                      </a:r>
                      <a:r>
                        <a:rPr lang="en-US" sz="1300" dirty="0">
                          <a:effectLst/>
                          <a:latin typeface="Times New Roman" panose="02020603050405020304" pitchFamily="18" charset="0"/>
                          <a:cs typeface="Times New Roman" panose="02020603050405020304" pitchFamily="18" charset="0"/>
                        </a:rPr>
                        <a:t> xen </a:t>
                      </a:r>
                      <a:r>
                        <a:rPr lang="en-US" sz="1300" dirty="0" err="1">
                          <a:effectLst/>
                          <a:latin typeface="Times New Roman" panose="02020603050405020304" pitchFamily="18" charset="0"/>
                          <a:cs typeface="Times New Roman" panose="02020603050405020304" pitchFamily="18" charset="0"/>
                        </a:rPr>
                        <a:t>lẫn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thán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phục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tạo</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tác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kì</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diệu</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của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thiên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nhiên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trân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quý</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tuyệt</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tác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mà</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thiên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nhiên</a:t>
                      </a:r>
                      <a:r>
                        <a:rPr lang="en-US" sz="1300" dirty="0">
                          <a:effectLst/>
                          <a:latin typeface="Times New Roman" panose="02020603050405020304" pitchFamily="18" charset="0"/>
                          <a:cs typeface="Times New Roman" panose="02020603050405020304" pitchFamily="18" charset="0"/>
                        </a:rPr>
                        <a:t> ban </a:t>
                      </a:r>
                      <a:r>
                        <a:rPr lang="en-US" sz="1300" dirty="0" err="1">
                          <a:effectLst/>
                          <a:latin typeface="Times New Roman" panose="02020603050405020304" pitchFamily="18" charset="0"/>
                          <a:cs typeface="Times New Roman" panose="02020603050405020304" pitchFamily="18" charset="0"/>
                        </a:rPr>
                        <a:t>tặng</a:t>
                      </a:r>
                      <a:r>
                        <a:rPr lang="en-US" sz="13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1300" b="1" dirty="0">
                          <a:effectLst/>
                          <a:latin typeface="Times New Roman" panose="02020603050405020304" pitchFamily="18" charset="0"/>
                          <a:cs typeface="Times New Roman" panose="02020603050405020304" pitchFamily="18" charset="0"/>
                        </a:rPr>
                        <a:t>- Quan </a:t>
                      </a:r>
                      <a:r>
                        <a:rPr lang="en-US" sz="1300" b="1" dirty="0" err="1">
                          <a:effectLst/>
                          <a:latin typeface="Times New Roman" panose="02020603050405020304" pitchFamily="18" charset="0"/>
                          <a:cs typeface="Times New Roman" panose="02020603050405020304" pitchFamily="18" charset="0"/>
                        </a:rPr>
                        <a:t>điểm</a:t>
                      </a:r>
                      <a:r>
                        <a:rPr lang="en-US" sz="1300" b="1"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Khai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thác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cánh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quan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nhưng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phải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đội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với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việc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giữ</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gìn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bảo</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vệ</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các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giá</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trị</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độc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đáo</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của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cảnh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quan</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300" b="1" dirty="0">
                          <a:effectLst/>
                          <a:latin typeface="Times New Roman" panose="02020603050405020304" pitchFamily="18" charset="0"/>
                          <a:cs typeface="Times New Roman" panose="02020603050405020304" pitchFamily="18" charset="0"/>
                        </a:rPr>
                        <a:t>- Thái </a:t>
                      </a:r>
                      <a:r>
                        <a:rPr lang="en-US" sz="1300" b="1" dirty="0" err="1">
                          <a:effectLst/>
                          <a:latin typeface="Times New Roman" panose="02020603050405020304" pitchFamily="18" charset="0"/>
                          <a:cs typeface="Times New Roman" panose="02020603050405020304" pitchFamily="18" charset="0"/>
                        </a:rPr>
                        <a:t>độ</a:t>
                      </a:r>
                      <a:r>
                        <a:rPr lang="en-US" sz="1300" b="1"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Khẳng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định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đồ</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gốm</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sứ</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nhỏ</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dùng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trong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nhà</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có</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một</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lịch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sử</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phát</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triển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liên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tục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ngạc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nhiên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lẫn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thích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thú</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trước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đặc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điểm</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thanh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nhã</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của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đồ</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gốm</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gia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dụng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thời</a:t>
                      </a:r>
                      <a:r>
                        <a:rPr lang="en-US" sz="1300" dirty="0">
                          <a:effectLst/>
                          <a:latin typeface="Times New Roman" panose="02020603050405020304" pitchFamily="18" charset="0"/>
                          <a:cs typeface="Times New Roman" panose="02020603050405020304" pitchFamily="18" charset="0"/>
                        </a:rPr>
                        <a:t> Lý </a:t>
                      </a:r>
                      <a:r>
                        <a:rPr lang="en-US" sz="1300" dirty="0" err="1">
                          <a:effectLst/>
                          <a:latin typeface="Times New Roman" panose="02020603050405020304" pitchFamily="18" charset="0"/>
                          <a:cs typeface="Times New Roman" panose="02020603050405020304" pitchFamily="18" charset="0"/>
                        </a:rPr>
                        <a:t>Trần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khách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quan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khi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phản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ánh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sự</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phân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biệt</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về</a:t>
                      </a:r>
                      <a:r>
                        <a:rPr lang="en-US" sz="1300" dirty="0">
                          <a:effectLst/>
                          <a:latin typeface="Times New Roman" panose="02020603050405020304" pitchFamily="18" charset="0"/>
                          <a:cs typeface="Times New Roman" panose="02020603050405020304" pitchFamily="18" charset="0"/>
                        </a:rPr>
                        <a:t> xu </a:t>
                      </a:r>
                      <a:r>
                        <a:rPr lang="en-US" sz="1300" dirty="0" err="1">
                          <a:effectLst/>
                          <a:latin typeface="Times New Roman" panose="02020603050405020304" pitchFamily="18" charset="0"/>
                          <a:cs typeface="Times New Roman" panose="02020603050405020304" pitchFamily="18" charset="0"/>
                        </a:rPr>
                        <a:t>hướng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sử</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dụng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đồ</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gốm</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giữa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dân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gian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và</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triều</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đình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giữa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dân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thành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thị</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và</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nông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thôn</a:t>
                      </a:r>
                      <a:r>
                        <a:rPr lang="en-US" sz="13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1300" b="1" dirty="0">
                          <a:effectLst/>
                          <a:latin typeface="Times New Roman" panose="02020603050405020304" pitchFamily="18" charset="0"/>
                          <a:cs typeface="Times New Roman" panose="02020603050405020304" pitchFamily="18" charset="0"/>
                        </a:rPr>
                        <a:t>- Quan </a:t>
                      </a:r>
                      <a:r>
                        <a:rPr lang="en-US" sz="1300" b="1" dirty="0" err="1">
                          <a:effectLst/>
                          <a:latin typeface="Times New Roman" panose="02020603050405020304" pitchFamily="18" charset="0"/>
                          <a:cs typeface="Times New Roman" panose="02020603050405020304" pitchFamily="18" charset="0"/>
                        </a:rPr>
                        <a:t>điểm</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Chưa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thể</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hiện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rõ</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quan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điểm</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của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tác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giả</a:t>
                      </a:r>
                      <a:r>
                        <a:rPr lang="en-US" sz="1300" dirty="0">
                          <a:effectLst/>
                          <a:latin typeface="Times New Roman" panose="02020603050405020304" pitchFamily="18" charset="0"/>
                          <a:cs typeface="Times New Roman" panose="02020603050405020304" pitchFamily="18" charset="0"/>
                        </a:rPr>
                        <a:t>.</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300" b="1" dirty="0">
                          <a:effectLst/>
                          <a:latin typeface="Times New Roman" panose="02020603050405020304" pitchFamily="18" charset="0"/>
                          <a:cs typeface="Times New Roman" panose="02020603050405020304" pitchFamily="18" charset="0"/>
                        </a:rPr>
                        <a:t>- Thái </a:t>
                      </a:r>
                      <a:r>
                        <a:rPr lang="en-US" sz="1300" b="1" dirty="0" err="1">
                          <a:effectLst/>
                          <a:latin typeface="Times New Roman" panose="02020603050405020304" pitchFamily="18" charset="0"/>
                          <a:cs typeface="Times New Roman" panose="02020603050405020304" pitchFamily="18" charset="0"/>
                        </a:rPr>
                        <a:t>độ</a:t>
                      </a:r>
                      <a:r>
                        <a:rPr lang="en-US" sz="1300" b="1"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Yêu</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quý</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tự</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hào</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thán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phục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giá</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trị</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lịch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sử</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văn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hoá</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của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hệ</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thống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tàu</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điện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xưa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của</a:t>
                      </a:r>
                      <a:r>
                        <a:rPr lang="en-US" sz="1300" dirty="0">
                          <a:effectLst/>
                          <a:latin typeface="Times New Roman" panose="02020603050405020304" pitchFamily="18" charset="0"/>
                          <a:cs typeface="Times New Roman" panose="02020603050405020304" pitchFamily="18" charset="0"/>
                        </a:rPr>
                        <a:t> Hà </a:t>
                      </a:r>
                      <a:r>
                        <a:rPr lang="en-US" sz="1300" dirty="0" err="1">
                          <a:effectLst/>
                          <a:latin typeface="Times New Roman" panose="02020603050405020304" pitchFamily="18" charset="0"/>
                          <a:cs typeface="Times New Roman" panose="02020603050405020304" pitchFamily="18" charset="0"/>
                        </a:rPr>
                        <a:t>Nội</a:t>
                      </a:r>
                      <a:endParaRPr lang="en-US" sz="13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n-US" sz="1300" b="1" dirty="0">
                          <a:effectLst/>
                          <a:latin typeface="Times New Roman" panose="02020603050405020304" pitchFamily="18" charset="0"/>
                          <a:cs typeface="Times New Roman" panose="02020603050405020304" pitchFamily="18" charset="0"/>
                        </a:rPr>
                        <a:t>- Quan </a:t>
                      </a:r>
                      <a:r>
                        <a:rPr lang="en-US" sz="1300" b="1" dirty="0" err="1">
                          <a:effectLst/>
                          <a:latin typeface="Times New Roman" panose="02020603050405020304" pitchFamily="18" charset="0"/>
                          <a:cs typeface="Times New Roman" panose="02020603050405020304" pitchFamily="18" charset="0"/>
                        </a:rPr>
                        <a:t>điểm</a:t>
                      </a:r>
                      <a:r>
                        <a:rPr lang="en-US" sz="1300" b="1"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Nên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khôi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phục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và</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xây</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dựng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hệ</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thống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tàu</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điện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vừa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hiện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đại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vừa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thể</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hiện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những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giá</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trị</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của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lịch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sử</a:t>
                      </a:r>
                      <a:r>
                        <a:rPr lang="en-US" sz="13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1300" dirty="0">
                          <a:effectLst/>
                          <a:latin typeface="Times New Roman" panose="02020603050405020304" pitchFamily="18" charset="0"/>
                          <a:cs typeface="Times New Roman" panose="02020603050405020304" pitchFamily="18" charset="0"/>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1950129"/>
                  </a:ext>
                </a:extLst>
              </a:tr>
              <a:tr h="559080">
                <a:tc>
                  <a:txBody>
                    <a:bodyPr/>
                    <a:lstStyle/>
                    <a:p>
                      <a:pPr marL="0" marR="0" algn="just">
                        <a:lnSpc>
                          <a:spcPct val="150000"/>
                        </a:lnSpc>
                        <a:spcBef>
                          <a:spcPts val="0"/>
                        </a:spcBef>
                        <a:spcAft>
                          <a:spcPts val="800"/>
                        </a:spcAft>
                      </a:pPr>
                      <a:r>
                        <a:rPr lang="en-US" sz="1300" b="1" dirty="0" err="1">
                          <a:effectLst/>
                          <a:latin typeface="Times New Roman" panose="02020603050405020304" pitchFamily="18" charset="0"/>
                          <a:cs typeface="Times New Roman" panose="02020603050405020304" pitchFamily="18" charset="0"/>
                        </a:rPr>
                        <a:t>Phương</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tiện</a:t>
                      </a:r>
                      <a:r>
                        <a:rPr lang="en-US" sz="1300" b="1" dirty="0">
                          <a:effectLst/>
                          <a:latin typeface="Times New Roman" panose="02020603050405020304" pitchFamily="18" charset="0"/>
                          <a:cs typeface="Times New Roman" panose="02020603050405020304" pitchFamily="18" charset="0"/>
                        </a:rPr>
                        <a:t> phi </a:t>
                      </a:r>
                      <a:r>
                        <a:rPr lang="en-US" sz="1300" b="1" dirty="0" err="1">
                          <a:effectLst/>
                          <a:latin typeface="Times New Roman" panose="02020603050405020304" pitchFamily="18" charset="0"/>
                          <a:cs typeface="Times New Roman" panose="02020603050405020304" pitchFamily="18" charset="0"/>
                        </a:rPr>
                        <a:t>ngôn</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ngữ</a:t>
                      </a:r>
                      <a:endParaRPr lang="en-US"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300">
                          <a:effectLst/>
                          <a:latin typeface="Times New Roman" panose="02020603050405020304" pitchFamily="18" charset="0"/>
                          <a:cs typeface="Times New Roman" panose="02020603050405020304" pitchFamily="18" charset="0"/>
                        </a:rPr>
                        <a:t>Hình ảnh, số liệu.</a:t>
                      </a:r>
                    </a:p>
                    <a:p>
                      <a:pPr marL="0" marR="0" algn="just">
                        <a:lnSpc>
                          <a:spcPct val="150000"/>
                        </a:lnSpc>
                        <a:spcBef>
                          <a:spcPts val="0"/>
                        </a:spcBef>
                        <a:spcAft>
                          <a:spcPts val="0"/>
                        </a:spcAft>
                      </a:pPr>
                      <a:r>
                        <a:rPr lang="en-US" sz="1300">
                          <a:effectLst/>
                          <a:latin typeface="Times New Roman" panose="02020603050405020304" pitchFamily="18" charset="0"/>
                          <a:cs typeface="Times New Roman" panose="02020603050405020304" pitchFamily="18" charset="0"/>
                        </a:rPr>
                        <a:t> </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300">
                          <a:effectLst/>
                          <a:latin typeface="Times New Roman" panose="02020603050405020304" pitchFamily="18" charset="0"/>
                          <a:cs typeface="Times New Roman" panose="02020603050405020304" pitchFamily="18" charset="0"/>
                        </a:rPr>
                        <a:t>Hình ảnh, số liệu.</a:t>
                      </a:r>
                    </a:p>
                    <a:p>
                      <a:pPr marL="0" marR="0" algn="just">
                        <a:lnSpc>
                          <a:spcPct val="150000"/>
                        </a:lnSpc>
                        <a:spcBef>
                          <a:spcPts val="0"/>
                        </a:spcBef>
                        <a:spcAft>
                          <a:spcPts val="0"/>
                        </a:spcAft>
                      </a:pPr>
                      <a:r>
                        <a:rPr lang="en-US" sz="1300">
                          <a:effectLst/>
                          <a:latin typeface="Times New Roman" panose="02020603050405020304" pitchFamily="18" charset="0"/>
                          <a:cs typeface="Times New Roman" panose="02020603050405020304" pitchFamily="18" charset="0"/>
                        </a:rPr>
                        <a:t> </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300" dirty="0" err="1">
                          <a:effectLst/>
                          <a:latin typeface="Times New Roman" panose="02020603050405020304" pitchFamily="18" charset="0"/>
                          <a:cs typeface="Times New Roman" panose="02020603050405020304" pitchFamily="18" charset="0"/>
                        </a:rPr>
                        <a:t>Bản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đồ</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hình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ảnh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số</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liệu</a:t>
                      </a:r>
                      <a:r>
                        <a:rPr lang="en-US" sz="13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1300" dirty="0">
                          <a:effectLst/>
                          <a:latin typeface="Times New Roman" panose="02020603050405020304" pitchFamily="18" charset="0"/>
                          <a:cs typeface="Times New Roman" panose="02020603050405020304" pitchFamily="18" charset="0"/>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1853026"/>
                  </a:ext>
                </a:extLst>
              </a:tr>
            </a:tbl>
          </a:graphicData>
        </a:graphic>
      </p:graphicFrame>
    </p:spTree>
    <p:extLst>
      <p:ext uri="{BB962C8B-B14F-4D97-AF65-F5344CB8AC3E}">
        <p14:creationId xmlns:p14="http://schemas.microsoft.com/office/powerpoint/2010/main" val="175312131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9" name="Google Shape;519;p46"/>
          <p:cNvSpPr txBox="1">
            <a:spLocks noGrp="1"/>
          </p:cNvSpPr>
          <p:nvPr>
            <p:ph type="subTitle" idx="1"/>
          </p:nvPr>
        </p:nvSpPr>
        <p:spPr>
          <a:xfrm>
            <a:off x="4800600" y="2042980"/>
            <a:ext cx="3559500" cy="2465700"/>
          </a:xfrm>
          <a:prstGeom prst="rect">
            <a:avLst/>
          </a:prstGeom>
        </p:spPr>
        <p:txBody>
          <a:bodyPr spcFirstLastPara="1" wrap="square" lIns="91425" tIns="91425" rIns="91425" bIns="91425" anchor="ctr" anchorCtr="0">
            <a:noAutofit/>
          </a:bodyPr>
          <a:lstStyle/>
          <a:p>
            <a:pPr marL="0" marR="0">
              <a:lnSpc>
                <a:spcPct val="150000"/>
              </a:lnSpc>
              <a:spcBef>
                <a:spcPts val="0"/>
              </a:spcBef>
              <a:spcAft>
                <a:spcPts val="800"/>
              </a:spcAft>
            </a:pP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ĐIỀU ĐÁNG CHÚ Ý</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dung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20" name="Google Shape;520;p46"/>
          <p:cNvSpPr txBox="1">
            <a:spLocks noGrp="1"/>
          </p:cNvSpPr>
          <p:nvPr>
            <p:ph type="subTitle" idx="2"/>
          </p:nvPr>
        </p:nvSpPr>
        <p:spPr>
          <a:xfrm>
            <a:off x="954136" y="1232376"/>
            <a:ext cx="3557100" cy="2465700"/>
          </a:xfrm>
          <a:prstGeom prst="rect">
            <a:avLst/>
          </a:prstGeom>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en" sz="1800" b="1" dirty="0">
                <a:latin typeface="Times New Roman" panose="02020603050405020304" pitchFamily="18" charset="0"/>
                <a:cs typeface="Times New Roman" panose="02020603050405020304" pitchFamily="18" charset="0"/>
              </a:rPr>
              <a:t>BÀI HỌC KINH NGHIỆM</a:t>
            </a:r>
          </a:p>
          <a:p>
            <a:pPr marL="0" lvl="0" indent="0" algn="just" rtl="0">
              <a:lnSpc>
                <a:spcPct val="15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Quan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sz="1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6CF12EC-FDAC-51F1-C6FA-F99485207F29}"/>
              </a:ext>
            </a:extLst>
          </p:cNvPr>
          <p:cNvSpPr txBox="1"/>
          <p:nvPr/>
        </p:nvSpPr>
        <p:spPr>
          <a:xfrm>
            <a:off x="1202552" y="418156"/>
            <a:ext cx="7196096" cy="1027269"/>
          </a:xfrm>
          <a:prstGeom prst="rect">
            <a:avLst/>
          </a:prstGeom>
          <a:noFill/>
        </p:spPr>
        <p:txBody>
          <a:bodyPr wrap="square">
            <a:spAutoFit/>
          </a:bodyPr>
          <a:lstStyle/>
          <a:p>
            <a:pPr marL="0" marR="0" algn="just">
              <a:lnSpc>
                <a:spcPct val="150000"/>
              </a:lnSpc>
              <a:spcBef>
                <a:spcPts val="0"/>
              </a:spcBef>
              <a:spcAft>
                <a:spcPts val="800"/>
              </a:spcAft>
            </a:pPr>
            <a:r>
              <a:rPr lang="en-US" b="1" dirty="0" err="1">
                <a:effectLst/>
                <a:latin typeface="Times New Roman" panose="02020603050405020304" pitchFamily="18" charset="0"/>
                <a:ea typeface="Times New Roman" panose="02020603050405020304" pitchFamily="18" charset="0"/>
              </a:rPr>
              <a:t>Bài</a:t>
            </a:r>
            <a:r>
              <a:rPr lang="en-US" b="1" dirty="0">
                <a:effectLst/>
                <a:latin typeface="Times New Roman" panose="02020603050405020304" pitchFamily="18" charset="0"/>
                <a:ea typeface="Times New Roman" panose="02020603050405020304" pitchFamily="18" charset="0"/>
              </a:rPr>
              <a:t> 3.  </a:t>
            </a:r>
            <a:r>
              <a:rPr lang="en-US" b="1" dirty="0" err="1">
                <a:effectLst/>
                <a:latin typeface="Times New Roman" panose="02020603050405020304" pitchFamily="18" charset="0"/>
                <a:ea typeface="Times New Roman" panose="02020603050405020304" pitchFamily="18" charset="0"/>
              </a:rPr>
              <a:t>Nêu</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ít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nhất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một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bài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học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kinh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nghiệm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về</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việc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đọc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hiểu</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các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phương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tiện</a:t>
            </a:r>
            <a:r>
              <a:rPr lang="en-US" b="1" dirty="0">
                <a:effectLst/>
                <a:latin typeface="Times New Roman" panose="02020603050405020304" pitchFamily="18" charset="0"/>
                <a:ea typeface="Times New Roman" panose="02020603050405020304" pitchFamily="18" charset="0"/>
              </a:rPr>
              <a:t> phi </a:t>
            </a:r>
            <a:r>
              <a:rPr lang="en-US" b="1" dirty="0" err="1">
                <a:effectLst/>
                <a:latin typeface="Times New Roman" panose="02020603050405020304" pitchFamily="18" charset="0"/>
                <a:ea typeface="Times New Roman" panose="02020603050405020304" pitchFamily="18" charset="0"/>
              </a:rPr>
              <a:t>ngôn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ngữ</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trong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văn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bản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thông</a:t>
            </a:r>
            <a:r>
              <a:rPr lang="en-US" b="1" dirty="0">
                <a:effectLst/>
                <a:latin typeface="Times New Roman" panose="02020603050405020304" pitchFamily="18" charset="0"/>
                <a:ea typeface="Times New Roman" panose="02020603050405020304" pitchFamily="18" charset="0"/>
              </a:rPr>
              <a:t> tin. </a:t>
            </a:r>
            <a:r>
              <a:rPr lang="en-US" b="1" dirty="0" err="1">
                <a:effectLst/>
                <a:latin typeface="Times New Roman" panose="02020603050405020304" pitchFamily="18" charset="0"/>
                <a:ea typeface="Times New Roman" panose="02020603050405020304" pitchFamily="18" charset="0"/>
              </a:rPr>
              <a:t>Từ</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đó</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rút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ra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những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điểm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cần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chú</a:t>
            </a:r>
            <a:r>
              <a:rPr lang="en-US" b="1" dirty="0">
                <a:effectLst/>
                <a:latin typeface="Times New Roman" panose="02020603050405020304" pitchFamily="18" charset="0"/>
                <a:ea typeface="Times New Roman" panose="02020603050405020304" pitchFamily="18" charset="0"/>
              </a:rPr>
              <a:t> ý </a:t>
            </a:r>
            <a:r>
              <a:rPr lang="en-US" b="1" dirty="0" err="1">
                <a:effectLst/>
                <a:latin typeface="Times New Roman" panose="02020603050405020304" pitchFamily="18" charset="0"/>
                <a:ea typeface="Times New Roman" panose="02020603050405020304" pitchFamily="18" charset="0"/>
              </a:rPr>
              <a:t>khi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tạo</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lập</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văn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bản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có</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sử</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dụng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các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phương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ấy</a:t>
            </a:r>
            <a:r>
              <a:rPr lang="en-US" b="1" dirty="0">
                <a:effectLst/>
                <a:latin typeface="Times New Roman" panose="02020603050405020304" pitchFamily="18" charset="0"/>
                <a:ea typeface="Times New Roman" panose="02020603050405020304" pitchFamily="18" charset="0"/>
              </a:rPr>
              <a:t>.</a:t>
            </a:r>
            <a:endParaRPr lang="en-US" sz="1200" dirty="0">
              <a:effectLst/>
              <a:latin typeface="Calibri" panose="020F0502020204030204" pitchFamily="34" charset="0"/>
              <a:ea typeface="Calibri" panose="020F05020202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0">
                                            <p:txEl>
                                              <p:pRg st="0" end="0"/>
                                            </p:txEl>
                                          </p:spTgt>
                                        </p:tgtEl>
                                        <p:attrNameLst>
                                          <p:attrName>style.visibility</p:attrName>
                                        </p:attrNameLst>
                                      </p:cBhvr>
                                      <p:to>
                                        <p:strVal val="visible"/>
                                      </p:to>
                                    </p:set>
                                    <p:anim calcmode="lin" valueType="num">
                                      <p:cBhvr additive="base">
                                        <p:cTn id="7" dur="500" fill="hold"/>
                                        <p:tgtEl>
                                          <p:spTgt spid="5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0">
                                            <p:txEl>
                                              <p:pRg st="1" end="1"/>
                                            </p:txEl>
                                          </p:spTgt>
                                        </p:tgtEl>
                                        <p:attrNameLst>
                                          <p:attrName>style.visibility</p:attrName>
                                        </p:attrNameLst>
                                      </p:cBhvr>
                                      <p:to>
                                        <p:strVal val="visible"/>
                                      </p:to>
                                    </p:set>
                                    <p:anim calcmode="lin" valueType="num">
                                      <p:cBhvr additive="base">
                                        <p:cTn id="13" dur="500" fill="hold"/>
                                        <p:tgtEl>
                                          <p:spTgt spid="5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19">
                                            <p:txEl>
                                              <p:pRg st="0" end="0"/>
                                            </p:txEl>
                                          </p:spTgt>
                                        </p:tgtEl>
                                        <p:attrNameLst>
                                          <p:attrName>style.visibility</p:attrName>
                                        </p:attrNameLst>
                                      </p:cBhvr>
                                      <p:to>
                                        <p:strVal val="visible"/>
                                      </p:to>
                                    </p:set>
                                    <p:anim calcmode="lin" valueType="num">
                                      <p:cBhvr additive="base">
                                        <p:cTn id="17" dur="500" fill="hold"/>
                                        <p:tgtEl>
                                          <p:spTgt spid="51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19">
                                            <p:txEl>
                                              <p:pRg st="1" end="1"/>
                                            </p:txEl>
                                          </p:spTgt>
                                        </p:tgtEl>
                                        <p:attrNameLst>
                                          <p:attrName>style.visibility</p:attrName>
                                        </p:attrNameLst>
                                      </p:cBhvr>
                                      <p:to>
                                        <p:strVal val="visible"/>
                                      </p:to>
                                    </p:set>
                                    <p:anim calcmode="lin" valueType="num">
                                      <p:cBhvr additive="base">
                                        <p:cTn id="23" dur="500" fill="hold"/>
                                        <p:tgtEl>
                                          <p:spTgt spid="51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19">
                                            <p:txEl>
                                              <p:pRg st="2" end="2"/>
                                            </p:txEl>
                                          </p:spTgt>
                                        </p:tgtEl>
                                        <p:attrNameLst>
                                          <p:attrName>style.visibility</p:attrName>
                                        </p:attrNameLst>
                                      </p:cBhvr>
                                      <p:to>
                                        <p:strVal val="visible"/>
                                      </p:to>
                                    </p:set>
                                    <p:anim calcmode="lin" valueType="num">
                                      <p:cBhvr additive="base">
                                        <p:cTn id="29" dur="500" fill="hold"/>
                                        <p:tgtEl>
                                          <p:spTgt spid="51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19">
                                            <p:txEl>
                                              <p:pRg st="3" end="3"/>
                                            </p:txEl>
                                          </p:spTgt>
                                        </p:tgtEl>
                                        <p:attrNameLst>
                                          <p:attrName>style.visibility</p:attrName>
                                        </p:attrNameLst>
                                      </p:cBhvr>
                                      <p:to>
                                        <p:strVal val="visible"/>
                                      </p:to>
                                    </p:set>
                                    <p:anim calcmode="lin" valueType="num">
                                      <p:cBhvr additive="base">
                                        <p:cTn id="35" dur="500" fill="hold"/>
                                        <p:tgtEl>
                                          <p:spTgt spid="519">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 grpId="0" build="p"/>
      <p:bldP spid="52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5"/>
          <p:cNvSpPr txBox="1">
            <a:spLocks noGrp="1"/>
          </p:cNvSpPr>
          <p:nvPr>
            <p:ph type="title"/>
          </p:nvPr>
        </p:nvSpPr>
        <p:spPr>
          <a:xfrm>
            <a:off x="1807350" y="1171266"/>
            <a:ext cx="7336650" cy="841800"/>
          </a:xfrm>
          <a:prstGeom prst="rect">
            <a:avLst/>
          </a:prstGeom>
        </p:spPr>
        <p:txBody>
          <a:bodyPr spcFirstLastPara="1" wrap="square" lIns="91425" tIns="91425" rIns="91425" bIns="91425" anchor="b" anchorCtr="0">
            <a:noAutofit/>
          </a:bodyPr>
          <a:lstStyle/>
          <a:p>
            <a:pPr marL="0" lvl="0" indent="0" algn="r" rtl="0">
              <a:lnSpc>
                <a:spcPct val="150000"/>
              </a:lnSpc>
              <a:spcBef>
                <a:spcPts val="0"/>
              </a:spcBef>
              <a:spcAft>
                <a:spcPts val="0"/>
              </a:spcAft>
              <a:buNone/>
            </a:pPr>
            <a:r>
              <a:rPr lang="en-US" sz="3600" dirty="0">
                <a:latin typeface="Times New Roman" panose="02020603050405020304" pitchFamily="18" charset="0"/>
                <a:cs typeface="Times New Roman" panose="02020603050405020304" pitchFamily="18" charset="0"/>
              </a:rPr>
              <a:t>ÔN TẬP VIẾT – NÓI - NGHE</a:t>
            </a:r>
            <a:endParaRPr sz="3600" dirty="0">
              <a:latin typeface="Times New Roman" panose="02020603050405020304" pitchFamily="18" charset="0"/>
              <a:cs typeface="Times New Roman" panose="02020603050405020304" pitchFamily="18" charset="0"/>
            </a:endParaRPr>
          </a:p>
        </p:txBody>
      </p:sp>
      <p:sp>
        <p:nvSpPr>
          <p:cNvPr id="510" name="Google Shape;510;p45"/>
          <p:cNvSpPr txBox="1">
            <a:spLocks noGrp="1"/>
          </p:cNvSpPr>
          <p:nvPr>
            <p:ph type="subTitle" idx="1"/>
          </p:nvPr>
        </p:nvSpPr>
        <p:spPr>
          <a:xfrm>
            <a:off x="4061258" y="2473837"/>
            <a:ext cx="4596653" cy="729900"/>
          </a:xfrm>
          <a:prstGeom prst="rect">
            <a:avLst/>
          </a:prstGeom>
        </p:spPr>
        <p:txBody>
          <a:bodyPr spcFirstLastPara="1" wrap="square" lIns="91425" tIns="91425" rIns="91425" bIns="91425" anchor="t" anchorCtr="0">
            <a:noAutofit/>
          </a:bodyPr>
          <a:lstStyle/>
          <a:p>
            <a:pPr marL="0" marR="0" algn="just">
              <a:lnSpc>
                <a:spcPct val="150000"/>
              </a:lnSpc>
              <a:spcBef>
                <a:spcPts val="0"/>
              </a:spcBef>
              <a:spcAft>
                <a:spcPts val="80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rPr>
              <a:t>HS </a:t>
            </a:r>
            <a:r>
              <a:rPr lang="en-US" sz="1800" dirty="0" err="1">
                <a:solidFill>
                  <a:srgbClr val="000000"/>
                </a:solidFill>
                <a:effectLst/>
                <a:latin typeface="Times New Roman" panose="02020603050405020304" pitchFamily="18" charset="0"/>
                <a:ea typeface="Times New Roman" panose="02020603050405020304" pitchFamily="18" charset="0"/>
              </a:rPr>
              <a:t>thảo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luận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nhóm</a:t>
            </a:r>
            <a:r>
              <a:rPr lang="en-US" sz="1800" dirty="0">
                <a:solidFill>
                  <a:srgbClr val="000000"/>
                </a:solidFill>
                <a:effectLst/>
                <a:latin typeface="Times New Roman" panose="02020603050405020304" pitchFamily="18" charset="0"/>
                <a:ea typeface="Times New Roman" panose="02020603050405020304" pitchFamily="18" charset="0"/>
              </a:rPr>
              <a:t> 4 – 6 HS: </a:t>
            </a:r>
            <a:r>
              <a:rPr lang="en-US" sz="1800" dirty="0" err="1">
                <a:solidFill>
                  <a:srgbClr val="000000"/>
                </a:solidFill>
                <a:effectLst/>
                <a:latin typeface="Times New Roman" panose="02020603050405020304" pitchFamily="18" charset="0"/>
                <a:ea typeface="Times New Roman" panose="02020603050405020304" pitchFamily="18" charset="0"/>
              </a:rPr>
              <a:t>Câu</a:t>
            </a:r>
            <a:r>
              <a:rPr lang="en-US" sz="1800" dirty="0">
                <a:solidFill>
                  <a:srgbClr val="000000"/>
                </a:solidFill>
                <a:effectLst/>
                <a:latin typeface="Times New Roman" panose="02020603050405020304" pitchFamily="18" charset="0"/>
                <a:ea typeface="Times New Roman" panose="02020603050405020304" pitchFamily="18" charset="0"/>
              </a:rPr>
              <a:t> 4 - 5</a:t>
            </a:r>
            <a:endParaRPr lang="en-US" sz="18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Times New Roman" panose="02020603050405020304" pitchFamily="18" charset="0"/>
                <a:ea typeface="Times New Roman" panose="02020603050405020304" pitchFamily="18" charset="0"/>
              </a:rPr>
              <a:t>Thời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gian</a:t>
            </a:r>
            <a:r>
              <a:rPr lang="en-US" sz="1800" dirty="0">
                <a:solidFill>
                  <a:srgbClr val="000000"/>
                </a:solidFill>
                <a:effectLst/>
                <a:latin typeface="Times New Roman" panose="02020603050405020304" pitchFamily="18" charset="0"/>
                <a:ea typeface="Times New Roman" panose="02020603050405020304" pitchFamily="18" charset="0"/>
              </a:rPr>
              <a:t>: 15ph </a:t>
            </a:r>
            <a:endParaRPr lang="en-US" sz="1800" dirty="0">
              <a:effectLst/>
              <a:latin typeface="Calibri" panose="020F0502020204030204" pitchFamily="34" charset="0"/>
              <a:ea typeface="Calibri" panose="020F0502020204030204" pitchFamily="34" charset="0"/>
            </a:endParaRPr>
          </a:p>
        </p:txBody>
      </p:sp>
      <p:pic>
        <p:nvPicPr>
          <p:cNvPr id="511" name="Google Shape;511;p45"/>
          <p:cNvPicPr preferRelativeResize="0"/>
          <p:nvPr/>
        </p:nvPicPr>
        <p:blipFill>
          <a:blip r:embed="rId3">
            <a:alphaModFix/>
          </a:blip>
          <a:stretch>
            <a:fillRect/>
          </a:stretch>
        </p:blipFill>
        <p:spPr>
          <a:xfrm rot="1749124">
            <a:off x="5990941" y="-568050"/>
            <a:ext cx="737289" cy="1598910"/>
          </a:xfrm>
          <a:prstGeom prst="rect">
            <a:avLst/>
          </a:prstGeom>
          <a:noFill/>
          <a:ln>
            <a:noFill/>
          </a:ln>
        </p:spPr>
      </p:pic>
      <p:pic>
        <p:nvPicPr>
          <p:cNvPr id="512" name="Google Shape;512;p45"/>
          <p:cNvPicPr preferRelativeResize="0"/>
          <p:nvPr/>
        </p:nvPicPr>
        <p:blipFill>
          <a:blip r:embed="rId4">
            <a:alphaModFix/>
          </a:blip>
          <a:stretch>
            <a:fillRect/>
          </a:stretch>
        </p:blipFill>
        <p:spPr>
          <a:xfrm flipH="1">
            <a:off x="-470528" y="771630"/>
            <a:ext cx="4394135" cy="3600239"/>
          </a:xfrm>
          <a:prstGeom prst="rect">
            <a:avLst/>
          </a:prstGeom>
          <a:noFill/>
          <a:ln>
            <a:noFill/>
          </a:ln>
        </p:spPr>
      </p:pic>
      <p:pic>
        <p:nvPicPr>
          <p:cNvPr id="513" name="Google Shape;513;p45"/>
          <p:cNvPicPr preferRelativeResize="0"/>
          <p:nvPr/>
        </p:nvPicPr>
        <p:blipFill>
          <a:blip r:embed="rId5">
            <a:alphaModFix amt="43000"/>
          </a:blip>
          <a:stretch>
            <a:fillRect/>
          </a:stretch>
        </p:blipFill>
        <p:spPr>
          <a:xfrm rot="-2948660" flipH="1">
            <a:off x="4806967" y="3941824"/>
            <a:ext cx="1178102" cy="400923"/>
          </a:xfrm>
          <a:prstGeom prst="rect">
            <a:avLst/>
          </a:prstGeom>
          <a:noFill/>
          <a:ln>
            <a:noFill/>
          </a:ln>
        </p:spPr>
      </p:pic>
    </p:spTree>
    <p:extLst>
      <p:ext uri="{BB962C8B-B14F-4D97-AF65-F5344CB8AC3E}">
        <p14:creationId xmlns:p14="http://schemas.microsoft.com/office/powerpoint/2010/main" val="300185443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 name="TextBox 4">
            <a:extLst>
              <a:ext uri="{FF2B5EF4-FFF2-40B4-BE49-F238E27FC236}">
                <a16:creationId xmlns:a16="http://schemas.microsoft.com/office/drawing/2014/main" id="{16CF12EC-FDAC-51F1-C6FA-F99485207F29}"/>
              </a:ext>
            </a:extLst>
          </p:cNvPr>
          <p:cNvSpPr txBox="1"/>
          <p:nvPr/>
        </p:nvSpPr>
        <p:spPr>
          <a:xfrm>
            <a:off x="1202552" y="418156"/>
            <a:ext cx="7196096" cy="704104"/>
          </a:xfrm>
          <a:prstGeom prst="rect">
            <a:avLst/>
          </a:prstGeom>
          <a:noFill/>
        </p:spPr>
        <p:txBody>
          <a:bodyPr wrap="square">
            <a:spAutoFit/>
          </a:bodyPr>
          <a:lstStyle/>
          <a:p>
            <a:pPr marL="0" marR="0" algn="just">
              <a:lnSpc>
                <a:spcPct val="150000"/>
              </a:lnSpc>
              <a:spcBef>
                <a:spcPts val="0"/>
              </a:spcBef>
              <a:spcAft>
                <a:spcPts val="800"/>
              </a:spcAft>
            </a:pPr>
            <a:r>
              <a:rPr lang="vi-VN" b="1" dirty="0">
                <a:effectLst/>
                <a:latin typeface="Times New Roman" panose="02020603050405020304" pitchFamily="18" charset="0"/>
                <a:ea typeface="Times New Roman" panose="02020603050405020304" pitchFamily="18" charset="0"/>
              </a:rPr>
              <a:t>Bài 4. Trình bày một số điểm cần lưu ý khi viết báo cáo nghiên cứu về một vấn đề tự nhiên hoặc xã hội.</a:t>
            </a:r>
            <a:endParaRPr lang="en-US" sz="1200" dirty="0">
              <a:effectLst/>
              <a:latin typeface="Calibri" panose="020F0502020204030204" pitchFamily="34" charset="0"/>
              <a:ea typeface="Calibri" panose="020F0502020204030204" pitchFamily="34" charset="0"/>
            </a:endParaRPr>
          </a:p>
        </p:txBody>
      </p:sp>
      <p:sp>
        <p:nvSpPr>
          <p:cNvPr id="7" name="Rectangle: Rounded Corners 6">
            <a:extLst>
              <a:ext uri="{FF2B5EF4-FFF2-40B4-BE49-F238E27FC236}">
                <a16:creationId xmlns:a16="http://schemas.microsoft.com/office/drawing/2014/main" id="{D284027E-CDD5-F893-397B-38844C25518D}"/>
              </a:ext>
            </a:extLst>
          </p:cNvPr>
          <p:cNvSpPr/>
          <p:nvPr/>
        </p:nvSpPr>
        <p:spPr>
          <a:xfrm>
            <a:off x="822192" y="1805354"/>
            <a:ext cx="2351314" cy="30970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just">
              <a:lnSpc>
                <a:spcPct val="150000"/>
              </a:lnSpc>
              <a:spcBef>
                <a:spcPts val="0"/>
              </a:spcBef>
              <a:spcAft>
                <a:spcPts val="800"/>
              </a:spcAft>
            </a:pP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Đề</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tài</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cụ</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thể</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gần</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gũi</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với</a:t>
            </a:r>
            <a:r>
              <a:rPr lang="en-US" dirty="0">
                <a:solidFill>
                  <a:schemeClr val="bg1"/>
                </a:solidFill>
                <a:effectLst/>
                <a:latin typeface="Times New Roman" panose="02020603050405020304" pitchFamily="18" charset="0"/>
                <a:ea typeface="Times New Roman" panose="02020603050405020304" pitchFamily="18" charset="0"/>
              </a:rPr>
              <a:t> HS, </a:t>
            </a:r>
            <a:r>
              <a:rPr lang="en-US" dirty="0" err="1">
                <a:solidFill>
                  <a:schemeClr val="bg1"/>
                </a:solidFill>
                <a:effectLst/>
                <a:latin typeface="Times New Roman" panose="02020603050405020304" pitchFamily="18" charset="0"/>
                <a:ea typeface="Times New Roman" panose="02020603050405020304" pitchFamily="18" charset="0"/>
              </a:rPr>
              <a:t>nằm</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trong</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mối</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quan</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tâm</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của</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các</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em</a:t>
            </a:r>
            <a:r>
              <a:rPr lang="en-US" dirty="0">
                <a:solidFill>
                  <a:schemeClr val="bg1"/>
                </a:solidFill>
                <a:effectLst/>
                <a:latin typeface="Times New Roman" panose="02020603050405020304" pitchFamily="18" charset="0"/>
                <a:ea typeface="Times New Roman" panose="02020603050405020304" pitchFamily="18" charset="0"/>
              </a:rPr>
              <a:t> </a:t>
            </a:r>
            <a:endParaRPr lang="en-US" dirty="0">
              <a:solidFill>
                <a:schemeClr val="bg1"/>
              </a:solidFill>
              <a:effectLst/>
              <a:latin typeface="Calibri" panose="020F0502020204030204" pitchFamily="34" charset="0"/>
              <a:ea typeface="Calibri" panose="020F0502020204030204" pitchFamily="34" charset="0"/>
            </a:endParaRPr>
          </a:p>
          <a:p>
            <a:pPr marR="0" algn="just">
              <a:lnSpc>
                <a:spcPct val="150000"/>
              </a:lnSpc>
              <a:spcBef>
                <a:spcPts val="0"/>
              </a:spcBef>
              <a:spcAft>
                <a:spcPts val="800"/>
              </a:spcAft>
            </a:pP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Gắn</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với</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thực</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tế</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địa</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phương</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có</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tính</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thời</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sự</a:t>
            </a:r>
            <a:endParaRPr lang="en-US" dirty="0">
              <a:solidFill>
                <a:schemeClr val="bg1"/>
              </a:solidFill>
              <a:effectLst/>
              <a:latin typeface="Calibri" panose="020F0502020204030204" pitchFamily="34" charset="0"/>
              <a:ea typeface="Calibri" panose="020F0502020204030204" pitchFamily="34" charset="0"/>
            </a:endParaRPr>
          </a:p>
          <a:p>
            <a:pPr marR="0" algn="just">
              <a:lnSpc>
                <a:spcPct val="150000"/>
              </a:lnSpc>
              <a:spcBef>
                <a:spcPts val="0"/>
              </a:spcBef>
              <a:spcAft>
                <a:spcPts val="800"/>
              </a:spcAft>
            </a:pP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Có</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tính</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khả</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thi</a:t>
            </a:r>
            <a:r>
              <a:rPr lang="en-US" dirty="0">
                <a:solidFill>
                  <a:schemeClr val="bg1"/>
                </a:solidFill>
                <a:effectLst/>
                <a:latin typeface="Times New Roman" panose="02020603050405020304" pitchFamily="18" charset="0"/>
                <a:ea typeface="Times New Roman" panose="02020603050405020304" pitchFamily="18" charset="0"/>
              </a:rPr>
              <a:t> </a:t>
            </a:r>
          </a:p>
          <a:p>
            <a:pPr marR="0" algn="just">
              <a:lnSpc>
                <a:spcPct val="150000"/>
              </a:lnSpc>
              <a:spcBef>
                <a:spcPts val="0"/>
              </a:spcBef>
              <a:spcAft>
                <a:spcPts val="800"/>
              </a:spcAft>
            </a:pP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Là</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vấn</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đề</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đang</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được</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nhiều</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người</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quan</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tâm</a:t>
            </a:r>
            <a:r>
              <a:rPr lang="en-US" b="1" dirty="0">
                <a:solidFill>
                  <a:schemeClr val="bg1"/>
                </a:solidFill>
                <a:effectLst/>
                <a:latin typeface="Times New Roman" panose="02020603050405020304" pitchFamily="18" charset="0"/>
                <a:ea typeface="Times New Roman" panose="02020603050405020304" pitchFamily="18" charset="0"/>
              </a:rPr>
              <a:t>.</a:t>
            </a:r>
            <a:endParaRPr lang="en-US" dirty="0">
              <a:solidFill>
                <a:schemeClr val="bg1"/>
              </a:solidFill>
              <a:effectLst/>
              <a:latin typeface="Calibri" panose="020F0502020204030204" pitchFamily="34" charset="0"/>
              <a:ea typeface="Calibri" panose="020F0502020204030204" pitchFamily="34" charset="0"/>
            </a:endParaRPr>
          </a:p>
        </p:txBody>
      </p:sp>
      <p:sp>
        <p:nvSpPr>
          <p:cNvPr id="8" name="Rectangle: Rounded Corners 7">
            <a:extLst>
              <a:ext uri="{FF2B5EF4-FFF2-40B4-BE49-F238E27FC236}">
                <a16:creationId xmlns:a16="http://schemas.microsoft.com/office/drawing/2014/main" id="{85991C26-0D4F-4414-EE08-84D2AD96ADFE}"/>
              </a:ext>
            </a:extLst>
          </p:cNvPr>
          <p:cNvSpPr/>
          <p:nvPr/>
        </p:nvSpPr>
        <p:spPr>
          <a:xfrm>
            <a:off x="3466782" y="1805354"/>
            <a:ext cx="2351314" cy="30970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Nghiên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cứu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gắn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với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số</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liệu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sở</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thực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tiễn</a:t>
            </a:r>
            <a:r>
              <a:rPr lang="en-US" dirty="0">
                <a:effectLst/>
                <a:latin typeface="Times New Roman" panose="02020603050405020304" pitchFamily="18" charset="0"/>
                <a:ea typeface="Times New Roman" panose="02020603050405020304" pitchFamily="18" charset="0"/>
              </a:rPr>
              <a:t> </a:t>
            </a:r>
            <a:endParaRPr lang="en-US"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Lưu</a:t>
            </a:r>
            <a:r>
              <a:rPr lang="en-US" dirty="0">
                <a:effectLst/>
                <a:latin typeface="Times New Roman" panose="02020603050405020304" pitchFamily="18" charset="0"/>
                <a:ea typeface="Times New Roman" panose="02020603050405020304" pitchFamily="18" charset="0"/>
              </a:rPr>
              <a:t> ý </a:t>
            </a:r>
            <a:r>
              <a:rPr lang="en-US" dirty="0" err="1">
                <a:effectLst/>
                <a:latin typeface="Times New Roman" panose="02020603050405020304" pitchFamily="18" charset="0"/>
                <a:ea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viết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bài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bày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bài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nghiên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cứu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đủ</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phần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có</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mục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đầy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đủ</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cần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bổ</a:t>
            </a:r>
            <a:r>
              <a:rPr lang="en-US" dirty="0">
                <a:effectLst/>
                <a:latin typeface="Times New Roman" panose="02020603050405020304" pitchFamily="18" charset="0"/>
                <a:ea typeface="Times New Roman" panose="02020603050405020304" pitchFamily="18" charset="0"/>
              </a:rPr>
              <a:t> sung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biểu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số</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liệu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thông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kê</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nếu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cần</a:t>
            </a:r>
            <a:r>
              <a:rPr lang="en-US" dirty="0">
                <a:effectLst/>
                <a:latin typeface="Times New Roman" panose="02020603050405020304" pitchFamily="18" charset="0"/>
                <a:ea typeface="Times New Roman" panose="02020603050405020304" pitchFamily="18" charset="0"/>
              </a:rPr>
              <a:t>,…) </a:t>
            </a:r>
            <a:endParaRPr lang="en-US" dirty="0">
              <a:effectLst/>
              <a:latin typeface="Calibri" panose="020F0502020204030204" pitchFamily="34" charset="0"/>
              <a:ea typeface="Calibri" panose="020F0502020204030204" pitchFamily="34" charset="0"/>
            </a:endParaRPr>
          </a:p>
          <a:p>
            <a:pPr algn="ctr"/>
            <a:endParaRPr lang="en-US" sz="1100" dirty="0"/>
          </a:p>
        </p:txBody>
      </p:sp>
      <p:sp>
        <p:nvSpPr>
          <p:cNvPr id="9" name="Rectangle: Rounded Corners 8">
            <a:extLst>
              <a:ext uri="{FF2B5EF4-FFF2-40B4-BE49-F238E27FC236}">
                <a16:creationId xmlns:a16="http://schemas.microsoft.com/office/drawing/2014/main" id="{9A13942C-92A5-F6DA-1E25-C0195CEBC46E}"/>
              </a:ext>
            </a:extLst>
          </p:cNvPr>
          <p:cNvSpPr/>
          <p:nvPr/>
        </p:nvSpPr>
        <p:spPr>
          <a:xfrm>
            <a:off x="6111372" y="1805354"/>
            <a:ext cx="2351314" cy="30970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Cần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trích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dẫn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nguồn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đầy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đủ</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đúng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tiêu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chuẩn</a:t>
            </a:r>
            <a:r>
              <a:rPr lang="en-US" dirty="0">
                <a:effectLst/>
                <a:latin typeface="Times New Roman" panose="02020603050405020304" pitchFamily="18" charset="0"/>
                <a:ea typeface="Times New Roman" panose="02020603050405020304" pitchFamily="18" charset="0"/>
              </a:rPr>
              <a:t> </a:t>
            </a:r>
            <a:endParaRPr lang="en-US" dirty="0">
              <a:effectLst/>
              <a:latin typeface="Calibri" panose="020F0502020204030204" pitchFamily="34" charset="0"/>
              <a:ea typeface="Calibri" panose="020F0502020204030204" pitchFamily="34" charset="0"/>
            </a:endParaRPr>
          </a:p>
          <a:p>
            <a:pPr algn="ctr">
              <a:lnSpc>
                <a:spcPct val="150000"/>
              </a:lnSpc>
            </a:pPr>
            <a:endParaRPr lang="en-US" sz="1100" dirty="0"/>
          </a:p>
        </p:txBody>
      </p:sp>
      <p:sp>
        <p:nvSpPr>
          <p:cNvPr id="11" name="TextBox 10">
            <a:extLst>
              <a:ext uri="{FF2B5EF4-FFF2-40B4-BE49-F238E27FC236}">
                <a16:creationId xmlns:a16="http://schemas.microsoft.com/office/drawing/2014/main" id="{C531FF57-2CB8-8BFC-5606-96E0D52623F7}"/>
              </a:ext>
            </a:extLst>
          </p:cNvPr>
          <p:cNvSpPr txBox="1"/>
          <p:nvPr/>
        </p:nvSpPr>
        <p:spPr>
          <a:xfrm>
            <a:off x="1194868" y="1273338"/>
            <a:ext cx="1571384" cy="380938"/>
          </a:xfrm>
          <a:prstGeom prst="rect">
            <a:avLst/>
          </a:prstGeom>
          <a:noFill/>
        </p:spPr>
        <p:txBody>
          <a:bodyPr wrap="square">
            <a:spAutoFit/>
          </a:bodyPr>
          <a:lstStyle/>
          <a:p>
            <a:pPr marL="0" marR="0" algn="just">
              <a:lnSpc>
                <a:spcPct val="150000"/>
              </a:lnSpc>
              <a:spcBef>
                <a:spcPts val="0"/>
              </a:spcBef>
              <a:spcAft>
                <a:spcPts val="800"/>
              </a:spcAft>
            </a:pPr>
            <a:r>
              <a:rPr lang="en-US" sz="1400" b="1" dirty="0">
                <a:effectLst/>
                <a:latin typeface="Times New Roman" panose="02020603050405020304" pitchFamily="18" charset="0"/>
                <a:ea typeface="Times New Roman" panose="02020603050405020304" pitchFamily="18" charset="0"/>
              </a:rPr>
              <a:t>1. </a:t>
            </a:r>
            <a:r>
              <a:rPr lang="en-US" sz="1400" b="1" dirty="0" err="1">
                <a:effectLst/>
                <a:latin typeface="Times New Roman" panose="02020603050405020304" pitchFamily="18" charset="0"/>
                <a:ea typeface="Times New Roman" panose="02020603050405020304" pitchFamily="18" charset="0"/>
              </a:rPr>
              <a:t>Lưu</a:t>
            </a:r>
            <a:r>
              <a:rPr lang="en-US" sz="1400" b="1" dirty="0">
                <a:effectLst/>
                <a:latin typeface="Times New Roman" panose="02020603050405020304" pitchFamily="18" charset="0"/>
                <a:ea typeface="Times New Roman" panose="02020603050405020304" pitchFamily="18" charset="0"/>
              </a:rPr>
              <a:t> ý </a:t>
            </a:r>
            <a:r>
              <a:rPr lang="en-US" sz="1400" b="1" dirty="0" err="1">
                <a:effectLst/>
                <a:latin typeface="Times New Roman" panose="02020603050405020304" pitchFamily="18" charset="0"/>
                <a:ea typeface="Times New Roman" panose="02020603050405020304" pitchFamily="18" charset="0"/>
              </a:rPr>
              <a:t>về</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đề</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tài</a:t>
            </a:r>
            <a:r>
              <a:rPr lang="en-US" sz="1400" b="1" dirty="0">
                <a:effectLst/>
                <a:latin typeface="Times New Roman" panose="02020603050405020304" pitchFamily="18" charset="0"/>
                <a:ea typeface="Times New Roman" panose="02020603050405020304" pitchFamily="18" charset="0"/>
              </a:rPr>
              <a:t> </a:t>
            </a:r>
            <a:endParaRPr lang="en-US" sz="1200" dirty="0">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05853C3C-50CA-F189-9102-18479551CCD4}"/>
              </a:ext>
            </a:extLst>
          </p:cNvPr>
          <p:cNvSpPr txBox="1"/>
          <p:nvPr/>
        </p:nvSpPr>
        <p:spPr>
          <a:xfrm>
            <a:off x="3594851" y="1273338"/>
            <a:ext cx="5033042" cy="380938"/>
          </a:xfrm>
          <a:prstGeom prst="rect">
            <a:avLst/>
          </a:prstGeom>
          <a:noFill/>
        </p:spPr>
        <p:txBody>
          <a:bodyPr wrap="square">
            <a:spAutoFit/>
          </a:bodyPr>
          <a:lstStyle/>
          <a:p>
            <a:pPr marL="0" marR="0" algn="just">
              <a:lnSpc>
                <a:spcPct val="150000"/>
              </a:lnSpc>
              <a:spcBef>
                <a:spcPts val="0"/>
              </a:spcBef>
              <a:spcAft>
                <a:spcPts val="800"/>
              </a:spcAft>
            </a:pPr>
            <a:r>
              <a:rPr lang="en-US" sz="1400" b="1" dirty="0">
                <a:effectLst/>
                <a:latin typeface="Times New Roman" panose="02020603050405020304" pitchFamily="18" charset="0"/>
                <a:ea typeface="Times New Roman" panose="02020603050405020304" pitchFamily="18" charset="0"/>
              </a:rPr>
              <a:t>2. </a:t>
            </a:r>
            <a:r>
              <a:rPr lang="en-US" sz="1400" b="1" dirty="0" err="1">
                <a:effectLst/>
                <a:latin typeface="Times New Roman" panose="02020603050405020304" pitchFamily="18" charset="0"/>
                <a:ea typeface="Times New Roman" panose="02020603050405020304" pitchFamily="18" charset="0"/>
              </a:rPr>
              <a:t>Lưu</a:t>
            </a:r>
            <a:r>
              <a:rPr lang="en-US" sz="1400" b="1" dirty="0">
                <a:effectLst/>
                <a:latin typeface="Times New Roman" panose="02020603050405020304" pitchFamily="18" charset="0"/>
                <a:ea typeface="Times New Roman" panose="02020603050405020304" pitchFamily="18" charset="0"/>
              </a:rPr>
              <a:t> ý </a:t>
            </a:r>
            <a:r>
              <a:rPr lang="en-US" sz="1400" b="1" dirty="0" err="1">
                <a:effectLst/>
                <a:latin typeface="Times New Roman" panose="02020603050405020304" pitchFamily="18" charset="0"/>
                <a:ea typeface="Times New Roman" panose="02020603050405020304" pitchFamily="18" charset="0"/>
              </a:rPr>
              <a:t>về</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cách</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làm</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bài</a:t>
            </a:r>
            <a:r>
              <a:rPr lang="en-US" sz="1400" b="1" dirty="0">
                <a:effectLst/>
                <a:latin typeface="Times New Roman" panose="02020603050405020304" pitchFamily="18" charset="0"/>
                <a:ea typeface="Times New Roman" panose="02020603050405020304" pitchFamily="18" charset="0"/>
              </a:rPr>
              <a:t> </a:t>
            </a:r>
            <a:endParaRPr lang="en-US" sz="1200" dirty="0">
              <a:effectLst/>
              <a:latin typeface="Calibri" panose="020F0502020204030204" pitchFamily="34" charset="0"/>
              <a:ea typeface="Calibri" panose="020F0502020204030204" pitchFamily="34" charset="0"/>
            </a:endParaRPr>
          </a:p>
        </p:txBody>
      </p:sp>
      <p:sp>
        <p:nvSpPr>
          <p:cNvPr id="15" name="TextBox 14">
            <a:extLst>
              <a:ext uri="{FF2B5EF4-FFF2-40B4-BE49-F238E27FC236}">
                <a16:creationId xmlns:a16="http://schemas.microsoft.com/office/drawing/2014/main" id="{054F97D7-D392-F717-669E-87FF823F13ED}"/>
              </a:ext>
            </a:extLst>
          </p:cNvPr>
          <p:cNvSpPr txBox="1"/>
          <p:nvPr/>
        </p:nvSpPr>
        <p:spPr>
          <a:xfrm>
            <a:off x="6427695" y="1273338"/>
            <a:ext cx="5033042" cy="380938"/>
          </a:xfrm>
          <a:prstGeom prst="rect">
            <a:avLst/>
          </a:prstGeom>
          <a:noFill/>
        </p:spPr>
        <p:txBody>
          <a:bodyPr wrap="square">
            <a:spAutoFit/>
          </a:bodyPr>
          <a:lstStyle/>
          <a:p>
            <a:pPr marL="0" marR="0" algn="just">
              <a:lnSpc>
                <a:spcPct val="150000"/>
              </a:lnSpc>
              <a:spcBef>
                <a:spcPts val="0"/>
              </a:spcBef>
              <a:spcAft>
                <a:spcPts val="800"/>
              </a:spcAft>
            </a:pPr>
            <a:r>
              <a:rPr lang="en-US" sz="1400" b="1" dirty="0">
                <a:effectLst/>
                <a:latin typeface="Times New Roman" panose="02020603050405020304" pitchFamily="18" charset="0"/>
                <a:ea typeface="Times New Roman" panose="02020603050405020304" pitchFamily="18" charset="0"/>
              </a:rPr>
              <a:t>3. </a:t>
            </a:r>
            <a:r>
              <a:rPr lang="en-US" sz="1400" b="1" dirty="0" err="1">
                <a:effectLst/>
                <a:latin typeface="Times New Roman" panose="02020603050405020304" pitchFamily="18" charset="0"/>
                <a:ea typeface="Times New Roman" panose="02020603050405020304" pitchFamily="18" charset="0"/>
              </a:rPr>
              <a:t>Lưu</a:t>
            </a:r>
            <a:r>
              <a:rPr lang="en-US" sz="1400" b="1" dirty="0">
                <a:effectLst/>
                <a:latin typeface="Times New Roman" panose="02020603050405020304" pitchFamily="18" charset="0"/>
                <a:ea typeface="Times New Roman" panose="02020603050405020304" pitchFamily="18" charset="0"/>
              </a:rPr>
              <a:t> ý </a:t>
            </a:r>
            <a:r>
              <a:rPr lang="en-US" sz="1400" b="1" dirty="0" err="1">
                <a:effectLst/>
                <a:latin typeface="Times New Roman" panose="02020603050405020304" pitchFamily="18" charset="0"/>
                <a:ea typeface="Times New Roman" panose="02020603050405020304" pitchFamily="18" charset="0"/>
              </a:rPr>
              <a:t>về</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trích</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dẫn</a:t>
            </a:r>
            <a:r>
              <a:rPr lang="en-US" sz="1400" b="1" dirty="0">
                <a:effectLst/>
                <a:latin typeface="Times New Roman" panose="02020603050405020304" pitchFamily="18" charset="0"/>
                <a:ea typeface="Times New Roman" panose="02020603050405020304" pitchFamily="18" charset="0"/>
              </a:rPr>
              <a:t> </a:t>
            </a:r>
            <a:endParaRPr lang="en-US"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670340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47CB76-4CA5-4DFF-DD51-AE4041646985}"/>
              </a:ext>
            </a:extLst>
          </p:cNvPr>
          <p:cNvSpPr txBox="1"/>
          <p:nvPr/>
        </p:nvSpPr>
        <p:spPr>
          <a:xfrm>
            <a:off x="1187184" y="351036"/>
            <a:ext cx="6089596" cy="380938"/>
          </a:xfrm>
          <a:prstGeom prst="rect">
            <a:avLst/>
          </a:prstGeom>
          <a:noFill/>
        </p:spPr>
        <p:txBody>
          <a:bodyPr wrap="square">
            <a:spAutoFit/>
          </a:bodyPr>
          <a:lstStyle/>
          <a:p>
            <a:pPr marL="0" marR="0" algn="just">
              <a:lnSpc>
                <a:spcPct val="150000"/>
              </a:lnSpc>
              <a:spcBef>
                <a:spcPts val="0"/>
              </a:spcBef>
              <a:spcAft>
                <a:spcPts val="800"/>
              </a:spcAft>
            </a:pPr>
            <a:r>
              <a:rPr lang="en-US" sz="1400" b="1" dirty="0" err="1">
                <a:effectLst/>
                <a:latin typeface="Times New Roman" panose="02020603050405020304" pitchFamily="18" charset="0"/>
                <a:ea typeface="Times New Roman" panose="02020603050405020304" pitchFamily="18" charset="0"/>
              </a:rPr>
              <a:t>Bài</a:t>
            </a:r>
            <a:r>
              <a:rPr lang="en-US" sz="1400" b="1" dirty="0">
                <a:effectLst/>
                <a:latin typeface="Times New Roman" panose="02020603050405020304" pitchFamily="18" charset="0"/>
                <a:ea typeface="Times New Roman" panose="02020603050405020304" pitchFamily="18" charset="0"/>
              </a:rPr>
              <a:t> 5.  </a:t>
            </a:r>
            <a:r>
              <a:rPr lang="en-US" sz="1400" b="1" dirty="0" err="1">
                <a:effectLst/>
                <a:latin typeface="Times New Roman" panose="02020603050405020304" pitchFamily="18" charset="0"/>
                <a:ea typeface="Times New Roman" panose="02020603050405020304" pitchFamily="18" charset="0"/>
              </a:rPr>
              <a:t>Ghi</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lại</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những</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kinh</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nghiệm</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về</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cách</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trình</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bày</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kết</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quả</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nghiên</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cứu</a:t>
            </a:r>
            <a:r>
              <a:rPr lang="en-US" sz="1400" b="1" dirty="0">
                <a:effectLst/>
                <a:latin typeface="Times New Roman" panose="02020603050405020304" pitchFamily="18" charset="0"/>
                <a:ea typeface="Times New Roman" panose="02020603050405020304" pitchFamily="18" charset="0"/>
              </a:rPr>
              <a:t>.</a:t>
            </a:r>
            <a:endParaRPr lang="en-US" sz="1200" dirty="0">
              <a:effectLst/>
              <a:latin typeface="Calibri" panose="020F0502020204030204" pitchFamily="34" charset="0"/>
              <a:ea typeface="Calibri" panose="020F0502020204030204" pitchFamily="34" charset="0"/>
            </a:endParaRPr>
          </a:p>
        </p:txBody>
      </p:sp>
      <p:graphicFrame>
        <p:nvGraphicFramePr>
          <p:cNvPr id="9" name="Diagram 8">
            <a:extLst>
              <a:ext uri="{FF2B5EF4-FFF2-40B4-BE49-F238E27FC236}">
                <a16:creationId xmlns:a16="http://schemas.microsoft.com/office/drawing/2014/main" id="{6E902F4C-31B4-E4BD-448F-0B23C882D988}"/>
              </a:ext>
            </a:extLst>
          </p:cNvPr>
          <p:cNvGraphicFramePr/>
          <p:nvPr>
            <p:extLst>
              <p:ext uri="{D42A27DB-BD31-4B8C-83A1-F6EECF244321}">
                <p14:modId xmlns:p14="http://schemas.microsoft.com/office/powerpoint/2010/main" val="422068711"/>
              </p:ext>
            </p:extLst>
          </p:nvPr>
        </p:nvGraphicFramePr>
        <p:xfrm>
          <a:off x="85805" y="1068082"/>
          <a:ext cx="8972390" cy="3724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00979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5"/>
          <p:cNvSpPr txBox="1">
            <a:spLocks noGrp="1"/>
          </p:cNvSpPr>
          <p:nvPr>
            <p:ph type="title"/>
          </p:nvPr>
        </p:nvSpPr>
        <p:spPr>
          <a:xfrm>
            <a:off x="1391714" y="1471051"/>
            <a:ext cx="7336650" cy="841800"/>
          </a:xfrm>
          <a:prstGeom prst="rect">
            <a:avLst/>
          </a:prstGeom>
        </p:spPr>
        <p:txBody>
          <a:bodyPr spcFirstLastPara="1" wrap="square" lIns="91425" tIns="91425" rIns="91425" bIns="91425" anchor="b" anchorCtr="0">
            <a:noAutofit/>
          </a:bodyPr>
          <a:lstStyle/>
          <a:p>
            <a:pPr marL="0" lvl="0" indent="0" algn="r" rtl="0">
              <a:lnSpc>
                <a:spcPct val="150000"/>
              </a:lnSpc>
              <a:spcBef>
                <a:spcPts val="0"/>
              </a:spcBef>
              <a:spcAft>
                <a:spcPts val="0"/>
              </a:spcAft>
              <a:buNone/>
            </a:pPr>
            <a:r>
              <a:rPr lang="en-US" sz="3600" dirty="0">
                <a:latin typeface="Times New Roman" panose="02020603050405020304" pitchFamily="18" charset="0"/>
                <a:cs typeface="Times New Roman" panose="02020603050405020304" pitchFamily="18" charset="0"/>
              </a:rPr>
              <a:t>LIÊN HỆ CHỦ ĐỀ</a:t>
            </a:r>
            <a:endParaRPr sz="3600" dirty="0">
              <a:latin typeface="Times New Roman" panose="02020603050405020304" pitchFamily="18" charset="0"/>
              <a:cs typeface="Times New Roman" panose="02020603050405020304" pitchFamily="18" charset="0"/>
            </a:endParaRPr>
          </a:p>
        </p:txBody>
      </p:sp>
      <p:sp>
        <p:nvSpPr>
          <p:cNvPr id="510" name="Google Shape;510;p45"/>
          <p:cNvSpPr txBox="1">
            <a:spLocks noGrp="1"/>
          </p:cNvSpPr>
          <p:nvPr>
            <p:ph type="subTitle" idx="1"/>
          </p:nvPr>
        </p:nvSpPr>
        <p:spPr>
          <a:xfrm>
            <a:off x="4061258" y="2473837"/>
            <a:ext cx="4596653" cy="729900"/>
          </a:xfrm>
          <a:prstGeom prst="rect">
            <a:avLst/>
          </a:prstGeom>
        </p:spPr>
        <p:txBody>
          <a:bodyPr spcFirstLastPara="1" wrap="square" lIns="91425" tIns="91425" rIns="91425" bIns="91425" anchor="t" anchorCtr="0">
            <a:noAutofit/>
          </a:bodyPr>
          <a:lstStyle/>
          <a:p>
            <a:pPr marL="0" marR="0" algn="just">
              <a:lnSpc>
                <a:spcPct val="150000"/>
              </a:lnSpc>
              <a:spcBef>
                <a:spcPts val="0"/>
              </a:spcBef>
              <a:spcAft>
                <a:spcPts val="80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rPr>
              <a:t>HS </a:t>
            </a:r>
            <a:r>
              <a:rPr lang="en-US" sz="1800" dirty="0" err="1">
                <a:solidFill>
                  <a:srgbClr val="000000"/>
                </a:solidFill>
                <a:effectLst/>
                <a:latin typeface="Times New Roman" panose="02020603050405020304" pitchFamily="18" charset="0"/>
                <a:ea typeface="Times New Roman" panose="02020603050405020304" pitchFamily="18" charset="0"/>
              </a:rPr>
              <a:t>thực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hoàn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thiện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câu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hỏi</a:t>
            </a:r>
            <a:r>
              <a:rPr lang="en-US" sz="1800" dirty="0">
                <a:solidFill>
                  <a:srgbClr val="000000"/>
                </a:solidFill>
                <a:effectLst/>
                <a:latin typeface="Times New Roman" panose="02020603050405020304" pitchFamily="18" charset="0"/>
                <a:ea typeface="Times New Roman" panose="02020603050405020304" pitchFamily="18" charset="0"/>
              </a:rPr>
              <a:t> 6</a:t>
            </a:r>
            <a:endParaRPr lang="en-US" sz="18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Times New Roman" panose="02020603050405020304" pitchFamily="18" charset="0"/>
                <a:ea typeface="Times New Roman" panose="02020603050405020304" pitchFamily="18" charset="0"/>
              </a:rPr>
              <a:t>Thời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gian</a:t>
            </a:r>
            <a:r>
              <a:rPr lang="en-US" sz="1800" dirty="0">
                <a:solidFill>
                  <a:srgbClr val="000000"/>
                </a:solidFill>
                <a:effectLst/>
                <a:latin typeface="Times New Roman" panose="02020603050405020304" pitchFamily="18" charset="0"/>
                <a:ea typeface="Times New Roman" panose="02020603050405020304" pitchFamily="18" charset="0"/>
              </a:rPr>
              <a:t>: 15ph </a:t>
            </a:r>
            <a:endParaRPr lang="en-US" sz="1800" dirty="0">
              <a:effectLst/>
              <a:latin typeface="Calibri" panose="020F0502020204030204" pitchFamily="34" charset="0"/>
              <a:ea typeface="Calibri" panose="020F0502020204030204" pitchFamily="34" charset="0"/>
            </a:endParaRPr>
          </a:p>
        </p:txBody>
      </p:sp>
      <p:pic>
        <p:nvPicPr>
          <p:cNvPr id="511" name="Google Shape;511;p45"/>
          <p:cNvPicPr preferRelativeResize="0"/>
          <p:nvPr/>
        </p:nvPicPr>
        <p:blipFill>
          <a:blip r:embed="rId3">
            <a:alphaModFix/>
          </a:blip>
          <a:stretch>
            <a:fillRect/>
          </a:stretch>
        </p:blipFill>
        <p:spPr>
          <a:xfrm rot="1749124">
            <a:off x="5990941" y="-568050"/>
            <a:ext cx="737289" cy="1598910"/>
          </a:xfrm>
          <a:prstGeom prst="rect">
            <a:avLst/>
          </a:prstGeom>
          <a:noFill/>
          <a:ln>
            <a:noFill/>
          </a:ln>
        </p:spPr>
      </p:pic>
      <p:pic>
        <p:nvPicPr>
          <p:cNvPr id="512" name="Google Shape;512;p45"/>
          <p:cNvPicPr preferRelativeResize="0"/>
          <p:nvPr/>
        </p:nvPicPr>
        <p:blipFill>
          <a:blip r:embed="rId4">
            <a:alphaModFix/>
          </a:blip>
          <a:stretch>
            <a:fillRect/>
          </a:stretch>
        </p:blipFill>
        <p:spPr>
          <a:xfrm flipH="1">
            <a:off x="-470528" y="771630"/>
            <a:ext cx="4394135" cy="3600239"/>
          </a:xfrm>
          <a:prstGeom prst="rect">
            <a:avLst/>
          </a:prstGeom>
          <a:noFill/>
          <a:ln>
            <a:noFill/>
          </a:ln>
        </p:spPr>
      </p:pic>
      <p:pic>
        <p:nvPicPr>
          <p:cNvPr id="513" name="Google Shape;513;p45"/>
          <p:cNvPicPr preferRelativeResize="0"/>
          <p:nvPr/>
        </p:nvPicPr>
        <p:blipFill>
          <a:blip r:embed="rId5">
            <a:alphaModFix amt="43000"/>
          </a:blip>
          <a:stretch>
            <a:fillRect/>
          </a:stretch>
        </p:blipFill>
        <p:spPr>
          <a:xfrm rot="-2948660" flipH="1">
            <a:off x="4806967" y="3941824"/>
            <a:ext cx="1178102" cy="400923"/>
          </a:xfrm>
          <a:prstGeom prst="rect">
            <a:avLst/>
          </a:prstGeom>
          <a:noFill/>
          <a:ln>
            <a:noFill/>
          </a:ln>
        </p:spPr>
      </p:pic>
    </p:spTree>
    <p:extLst>
      <p:ext uri="{BB962C8B-B14F-4D97-AF65-F5344CB8AC3E}">
        <p14:creationId xmlns:p14="http://schemas.microsoft.com/office/powerpoint/2010/main" val="73213979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MỤC TIÊU BÀI HỌC</a:t>
            </a:r>
            <a:endParaRPr dirty="0">
              <a:latin typeface="Times New Roman" panose="02020603050405020304" pitchFamily="18" charset="0"/>
              <a:cs typeface="Times New Roman" panose="02020603050405020304" pitchFamily="18" charset="0"/>
            </a:endParaRPr>
          </a:p>
        </p:txBody>
      </p:sp>
      <p:sp>
        <p:nvSpPr>
          <p:cNvPr id="486" name="Google Shape;486;p43"/>
          <p:cNvSpPr txBox="1">
            <a:spLocks noGrp="1"/>
          </p:cNvSpPr>
          <p:nvPr>
            <p:ph type="subTitle" idx="3"/>
          </p:nvPr>
        </p:nvSpPr>
        <p:spPr>
          <a:xfrm>
            <a:off x="2985380" y="3174919"/>
            <a:ext cx="3902813" cy="572700"/>
          </a:xfrm>
          <a:prstGeom prst="rect">
            <a:avLst/>
          </a:prstGeom>
        </p:spPr>
        <p:txBody>
          <a:bodyPr spcFirstLastPara="1" wrap="square" lIns="91425" tIns="91425" rIns="91425" bIns="91425" anchor="t" anchorCtr="0">
            <a:noAutofit/>
          </a:bodyPr>
          <a:lstStyle/>
          <a:p>
            <a:pPr marL="0" marR="0" lvl="0" indent="0" algn="just">
              <a:lnSpc>
                <a:spcPct val="150000"/>
              </a:lnSpc>
              <a:spcBef>
                <a:spcPts val="0"/>
              </a:spcBef>
              <a:spcAft>
                <a:spcPts val="800"/>
              </a:spcAft>
            </a:pP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phi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7" name="Google Shape;487;p43"/>
          <p:cNvSpPr txBox="1">
            <a:spLocks noGrp="1"/>
          </p:cNvSpPr>
          <p:nvPr>
            <p:ph type="subTitle" idx="1"/>
          </p:nvPr>
        </p:nvSpPr>
        <p:spPr>
          <a:xfrm>
            <a:off x="1759657" y="1395882"/>
            <a:ext cx="2671412" cy="572700"/>
          </a:xfrm>
          <a:prstGeom prst="rect">
            <a:avLst/>
          </a:prstGeom>
        </p:spPr>
        <p:txBody>
          <a:bodyPr spcFirstLastPara="1" wrap="square" lIns="91425" tIns="91425" rIns="91425" bIns="91425" anchor="t" anchorCtr="0">
            <a:noAutofit/>
          </a:bodyPr>
          <a:lstStyle/>
          <a:p>
            <a:pPr marL="0" marR="0" lvl="0" indent="0" algn="just">
              <a:lnSpc>
                <a:spcPct val="150000"/>
              </a:lnSpc>
              <a:spcBef>
                <a:spcPts val="0"/>
              </a:spcBef>
              <a:spcAft>
                <a:spcPts val="800"/>
              </a:spcAft>
            </a:pP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8" name="Google Shape;488;p43"/>
          <p:cNvSpPr txBox="1">
            <a:spLocks noGrp="1"/>
          </p:cNvSpPr>
          <p:nvPr>
            <p:ph type="subTitle" idx="2"/>
          </p:nvPr>
        </p:nvSpPr>
        <p:spPr>
          <a:xfrm>
            <a:off x="5766465" y="1366571"/>
            <a:ext cx="2836227" cy="572700"/>
          </a:xfrm>
          <a:prstGeom prst="rect">
            <a:avLst/>
          </a:prstGeom>
        </p:spPr>
        <p:txBody>
          <a:bodyPr spcFirstLastPara="1" wrap="square" lIns="91425" tIns="91425" rIns="91425" bIns="91425" anchor="t" anchorCtr="0">
            <a:noAutofit/>
          </a:bodyPr>
          <a:lstStyle/>
          <a:p>
            <a:pPr marL="0" marR="0" lvl="0" indent="0" algn="just">
              <a:lnSpc>
                <a:spcPct val="150000"/>
              </a:lnSpc>
              <a:spcBef>
                <a:spcPts val="0"/>
              </a:spcBef>
              <a:spcAft>
                <a:spcPts val="800"/>
              </a:spcAft>
            </a:pP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90" name="Google Shape;490;p43"/>
          <p:cNvSpPr txBox="1">
            <a:spLocks noGrp="1"/>
          </p:cNvSpPr>
          <p:nvPr>
            <p:ph type="title" idx="5"/>
          </p:nvPr>
        </p:nvSpPr>
        <p:spPr>
          <a:xfrm>
            <a:off x="1148518" y="1563812"/>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01</a:t>
            </a:r>
            <a:endParaRPr dirty="0">
              <a:latin typeface="Times New Roman" panose="02020603050405020304" pitchFamily="18" charset="0"/>
              <a:cs typeface="Times New Roman" panose="02020603050405020304" pitchFamily="18" charset="0"/>
            </a:endParaRPr>
          </a:p>
        </p:txBody>
      </p:sp>
      <p:sp>
        <p:nvSpPr>
          <p:cNvPr id="491" name="Google Shape;491;p43"/>
          <p:cNvSpPr txBox="1">
            <a:spLocks noGrp="1"/>
          </p:cNvSpPr>
          <p:nvPr>
            <p:ph type="title" idx="6"/>
          </p:nvPr>
        </p:nvSpPr>
        <p:spPr>
          <a:xfrm>
            <a:off x="2255807" y="3340386"/>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02</a:t>
            </a:r>
            <a:endParaRPr dirty="0">
              <a:latin typeface="Times New Roman" panose="02020603050405020304" pitchFamily="18" charset="0"/>
              <a:cs typeface="Times New Roman" panose="02020603050405020304" pitchFamily="18" charset="0"/>
            </a:endParaRPr>
          </a:p>
        </p:txBody>
      </p:sp>
      <p:sp>
        <p:nvSpPr>
          <p:cNvPr id="492" name="Google Shape;492;p43"/>
          <p:cNvSpPr txBox="1">
            <a:spLocks noGrp="1"/>
          </p:cNvSpPr>
          <p:nvPr>
            <p:ph type="title" idx="7"/>
          </p:nvPr>
        </p:nvSpPr>
        <p:spPr>
          <a:xfrm>
            <a:off x="4941914" y="1520982"/>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03</a:t>
            </a:r>
            <a:endParaRPr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0"/>
                                        </p:tgtEl>
                                        <p:attrNameLst>
                                          <p:attrName>style.visibility</p:attrName>
                                        </p:attrNameLst>
                                      </p:cBhvr>
                                      <p:to>
                                        <p:strVal val="visible"/>
                                      </p:to>
                                    </p:set>
                                    <p:animEffect transition="in" filter="barn(inVertical)">
                                      <p:cBhvr>
                                        <p:cTn id="7" dur="500"/>
                                        <p:tgtEl>
                                          <p:spTgt spid="49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87">
                                            <p:txEl>
                                              <p:pRg st="0" end="0"/>
                                            </p:txEl>
                                          </p:spTgt>
                                        </p:tgtEl>
                                        <p:attrNameLst>
                                          <p:attrName>style.visibility</p:attrName>
                                        </p:attrNameLst>
                                      </p:cBhvr>
                                      <p:to>
                                        <p:strVal val="visible"/>
                                      </p:to>
                                    </p:set>
                                    <p:animEffect transition="in" filter="barn(inVertical)">
                                      <p:cBhvr>
                                        <p:cTn id="10" dur="500"/>
                                        <p:tgtEl>
                                          <p:spTgt spid="487">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91"/>
                                        </p:tgtEl>
                                        <p:attrNameLst>
                                          <p:attrName>style.visibility</p:attrName>
                                        </p:attrNameLst>
                                      </p:cBhvr>
                                      <p:to>
                                        <p:strVal val="visible"/>
                                      </p:to>
                                    </p:set>
                                    <p:animEffect transition="in" filter="barn(inVertical)">
                                      <p:cBhvr>
                                        <p:cTn id="13" dur="500"/>
                                        <p:tgtEl>
                                          <p:spTgt spid="49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86">
                                            <p:txEl>
                                              <p:pRg st="0" end="0"/>
                                            </p:txEl>
                                          </p:spTgt>
                                        </p:tgtEl>
                                        <p:attrNameLst>
                                          <p:attrName>style.visibility</p:attrName>
                                        </p:attrNameLst>
                                      </p:cBhvr>
                                      <p:to>
                                        <p:strVal val="visible"/>
                                      </p:to>
                                    </p:set>
                                    <p:animEffect transition="in" filter="barn(inVertical)">
                                      <p:cBhvr>
                                        <p:cTn id="16" dur="500"/>
                                        <p:tgtEl>
                                          <p:spTgt spid="486">
                                            <p:txEl>
                                              <p:pRg st="0" end="0"/>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92"/>
                                        </p:tgtEl>
                                        <p:attrNameLst>
                                          <p:attrName>style.visibility</p:attrName>
                                        </p:attrNameLst>
                                      </p:cBhvr>
                                      <p:to>
                                        <p:strVal val="visible"/>
                                      </p:to>
                                    </p:set>
                                    <p:animEffect transition="in" filter="barn(inVertical)">
                                      <p:cBhvr>
                                        <p:cTn id="19" dur="500"/>
                                        <p:tgtEl>
                                          <p:spTgt spid="49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88">
                                            <p:txEl>
                                              <p:pRg st="0" end="0"/>
                                            </p:txEl>
                                          </p:spTgt>
                                        </p:tgtEl>
                                        <p:attrNameLst>
                                          <p:attrName>style.visibility</p:attrName>
                                        </p:attrNameLst>
                                      </p:cBhvr>
                                      <p:to>
                                        <p:strVal val="visible"/>
                                      </p:to>
                                    </p:set>
                                    <p:animEffect transition="in" filter="barn(inVertical)">
                                      <p:cBhvr>
                                        <p:cTn id="22" dur="500"/>
                                        <p:tgtEl>
                                          <p:spTgt spid="4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 grpId="0" build="p"/>
      <p:bldP spid="487" grpId="0" build="p"/>
      <p:bldP spid="488" grpId="0" build="p"/>
      <p:bldP spid="490" grpId="0"/>
      <p:bldP spid="491" grpId="0"/>
      <p:bldP spid="49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7" name="Google Shape;527;p47"/>
          <p:cNvPicPr preferRelativeResize="0"/>
          <p:nvPr/>
        </p:nvPicPr>
        <p:blipFill>
          <a:blip r:embed="rId3">
            <a:alphaModFix/>
          </a:blip>
          <a:stretch>
            <a:fillRect/>
          </a:stretch>
        </p:blipFill>
        <p:spPr>
          <a:xfrm>
            <a:off x="5618077" y="839862"/>
            <a:ext cx="2767803" cy="3463776"/>
          </a:xfrm>
          <a:prstGeom prst="rect">
            <a:avLst/>
          </a:prstGeom>
          <a:noFill/>
          <a:ln>
            <a:noFill/>
          </a:ln>
        </p:spPr>
      </p:pic>
      <p:pic>
        <p:nvPicPr>
          <p:cNvPr id="528" name="Google Shape;528;p47"/>
          <p:cNvPicPr preferRelativeResize="0"/>
          <p:nvPr/>
        </p:nvPicPr>
        <p:blipFill>
          <a:blip r:embed="rId4">
            <a:alphaModFix/>
          </a:blip>
          <a:stretch>
            <a:fillRect/>
          </a:stretch>
        </p:blipFill>
        <p:spPr>
          <a:xfrm rot="10058796">
            <a:off x="8103174" y="3196162"/>
            <a:ext cx="963238" cy="2088898"/>
          </a:xfrm>
          <a:prstGeom prst="rect">
            <a:avLst/>
          </a:prstGeom>
          <a:noFill/>
          <a:ln>
            <a:noFill/>
          </a:ln>
        </p:spPr>
      </p:pic>
      <p:pic>
        <p:nvPicPr>
          <p:cNvPr id="529" name="Google Shape;529;p47"/>
          <p:cNvPicPr preferRelativeResize="0"/>
          <p:nvPr/>
        </p:nvPicPr>
        <p:blipFill>
          <a:blip r:embed="rId4">
            <a:alphaModFix/>
          </a:blip>
          <a:stretch>
            <a:fillRect/>
          </a:stretch>
        </p:blipFill>
        <p:spPr>
          <a:xfrm rot="-8795748">
            <a:off x="5094277" y="3804536"/>
            <a:ext cx="737289" cy="1598917"/>
          </a:xfrm>
          <a:prstGeom prst="rect">
            <a:avLst/>
          </a:prstGeom>
          <a:noFill/>
          <a:ln>
            <a:noFill/>
          </a:ln>
        </p:spPr>
      </p:pic>
      <p:pic>
        <p:nvPicPr>
          <p:cNvPr id="530" name="Google Shape;530;p47"/>
          <p:cNvPicPr preferRelativeResize="0"/>
          <p:nvPr/>
        </p:nvPicPr>
        <p:blipFill>
          <a:blip r:embed="rId5">
            <a:alphaModFix amt="43000"/>
          </a:blip>
          <a:stretch>
            <a:fillRect/>
          </a:stretch>
        </p:blipFill>
        <p:spPr>
          <a:xfrm rot="-1955942">
            <a:off x="5935193" y="1436786"/>
            <a:ext cx="1178104" cy="400924"/>
          </a:xfrm>
          <a:prstGeom prst="rect">
            <a:avLst/>
          </a:prstGeom>
          <a:noFill/>
          <a:ln>
            <a:noFill/>
          </a:ln>
        </p:spPr>
      </p:pic>
      <p:sp>
        <p:nvSpPr>
          <p:cNvPr id="7" name="TextBox 6">
            <a:extLst>
              <a:ext uri="{FF2B5EF4-FFF2-40B4-BE49-F238E27FC236}">
                <a16:creationId xmlns:a16="http://schemas.microsoft.com/office/drawing/2014/main" id="{8FA0DCD5-0833-36D3-3B31-CCC479DBCBFC}"/>
              </a:ext>
            </a:extLst>
          </p:cNvPr>
          <p:cNvSpPr txBox="1"/>
          <p:nvPr/>
        </p:nvSpPr>
        <p:spPr>
          <a:xfrm>
            <a:off x="608783" y="1637248"/>
            <a:ext cx="4939715" cy="2351285"/>
          </a:xfrm>
          <a:prstGeom prst="rect">
            <a:avLst/>
          </a:prstGeom>
          <a:noFill/>
        </p:spPr>
        <p:txBody>
          <a:bodyPr wrap="square">
            <a:spAutoFit/>
          </a:bodyPr>
          <a:lstStyle/>
          <a:p>
            <a:pPr marL="0" marR="0" algn="just">
              <a:lnSpc>
                <a:spcPct val="150000"/>
              </a:lnSpc>
              <a:spcBef>
                <a:spcPts val="0"/>
              </a:spcBef>
              <a:spcAft>
                <a:spcPts val="800"/>
              </a:spcAft>
            </a:pPr>
            <a:r>
              <a:rPr lang="en-US" sz="2000" b="1" dirty="0" err="1">
                <a:effectLst/>
                <a:latin typeface="Times New Roman" panose="02020603050405020304" pitchFamily="18" charset="0"/>
                <a:ea typeface="Times New Roman" panose="02020603050405020304" pitchFamily="18" charset="0"/>
              </a:rPr>
              <a:t>Bài</a:t>
            </a:r>
            <a:r>
              <a:rPr lang="en-US" sz="2000" b="1" dirty="0">
                <a:effectLst/>
                <a:latin typeface="Times New Roman" panose="02020603050405020304" pitchFamily="18" charset="0"/>
                <a:ea typeface="Times New Roman" panose="02020603050405020304" pitchFamily="18" charset="0"/>
              </a:rPr>
              <a:t> 6.  </a:t>
            </a:r>
            <a:r>
              <a:rPr lang="en-US" sz="2000" b="1" dirty="0" err="1">
                <a:effectLst/>
                <a:latin typeface="Times New Roman" panose="02020603050405020304" pitchFamily="18" charset="0"/>
                <a:ea typeface="Times New Roman" panose="02020603050405020304" pitchFamily="18" charset="0"/>
              </a:rPr>
              <a:t>Từ</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những</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gì</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đã</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học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trong</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bài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học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này</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hãy</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viết</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đoạn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văn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khoảng</a:t>
            </a:r>
            <a:r>
              <a:rPr lang="en-US" sz="2000" b="1" dirty="0">
                <a:effectLst/>
                <a:latin typeface="Times New Roman" panose="02020603050405020304" pitchFamily="18" charset="0"/>
                <a:ea typeface="Times New Roman" panose="02020603050405020304" pitchFamily="18" charset="0"/>
              </a:rPr>
              <a:t> 200 </a:t>
            </a:r>
            <a:r>
              <a:rPr lang="en-US" sz="2000" b="1" dirty="0" err="1">
                <a:effectLst/>
                <a:latin typeface="Times New Roman" panose="02020603050405020304" pitchFamily="18" charset="0"/>
                <a:ea typeface="Times New Roman" panose="02020603050405020304" pitchFamily="18" charset="0"/>
              </a:rPr>
              <a:t>chữ</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trình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bày</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suy</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nghĩ</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của</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bạn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về</a:t>
            </a:r>
            <a:r>
              <a:rPr lang="en-US" sz="2000" b="1" dirty="0">
                <a:effectLst/>
                <a:latin typeface="Times New Roman" panose="02020603050405020304" pitchFamily="18" charset="0"/>
                <a:ea typeface="Times New Roman" panose="02020603050405020304" pitchFamily="18" charset="0"/>
              </a:rPr>
              <a:t> ý </a:t>
            </a:r>
            <a:r>
              <a:rPr lang="en-US" sz="2000" b="1" dirty="0" err="1">
                <a:effectLst/>
                <a:latin typeface="Times New Roman" panose="02020603050405020304" pitchFamily="18" charset="0"/>
                <a:ea typeface="Times New Roman" panose="02020603050405020304" pitchFamily="18" charset="0"/>
              </a:rPr>
              <a:t>nghĩa</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của</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việc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giữ</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gìn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bản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sắc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văn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hoá</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của</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dân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tộc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trong</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bối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cảnh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hiện</a:t>
            </a:r>
            <a:r>
              <a:rPr lang="en-US" sz="2000" b="1" dirty="0">
                <a:effectLst/>
                <a:latin typeface="Times New Roman" panose="02020603050405020304" pitchFamily="18" charset="0"/>
                <a:ea typeface="Times New Roman" panose="02020603050405020304" pitchFamily="18" charset="0"/>
              </a:rPr>
              <a:t> nay. </a:t>
            </a:r>
            <a:endParaRPr lang="en-US" sz="1800" dirty="0">
              <a:effectLst/>
              <a:latin typeface="Calibri" panose="020F0502020204030204" pitchFamily="34" charset="0"/>
              <a:ea typeface="Calibri" panose="020F0502020204030204" pitchFamily="34" charset="0"/>
            </a:endParaRP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6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Times New Roman" panose="02020603050405020304" pitchFamily="18" charset="0"/>
                <a:cs typeface="Times New Roman" panose="02020603050405020304" pitchFamily="18" charset="0"/>
              </a:rPr>
              <a:t>GỢI Ý DÀN Ý </a:t>
            </a:r>
            <a:endParaRPr sz="2400" dirty="0">
              <a:latin typeface="Times New Roman" panose="02020603050405020304" pitchFamily="18" charset="0"/>
              <a:cs typeface="Times New Roman" panose="02020603050405020304" pitchFamily="18" charset="0"/>
            </a:endParaRPr>
          </a:p>
        </p:txBody>
      </p:sp>
      <p:cxnSp>
        <p:nvCxnSpPr>
          <p:cNvPr id="871" name="Google Shape;871;p64"/>
          <p:cNvCxnSpPr>
            <a:cxnSpLocks/>
            <a:stCxn id="872" idx="2"/>
            <a:endCxn id="873" idx="0"/>
          </p:cNvCxnSpPr>
          <p:nvPr/>
        </p:nvCxnSpPr>
        <p:spPr>
          <a:xfrm rot="5400000">
            <a:off x="1770263" y="3292287"/>
            <a:ext cx="394274" cy="12700"/>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874" name="Google Shape;874;p64"/>
          <p:cNvCxnSpPr>
            <a:cxnSpLocks/>
            <a:stCxn id="875" idx="2"/>
            <a:endCxn id="876" idx="0"/>
          </p:cNvCxnSpPr>
          <p:nvPr/>
        </p:nvCxnSpPr>
        <p:spPr>
          <a:xfrm rot="5400000">
            <a:off x="4374866" y="3292316"/>
            <a:ext cx="394269" cy="12700"/>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877" name="Google Shape;877;p64"/>
          <p:cNvCxnSpPr>
            <a:cxnSpLocks/>
            <a:stCxn id="878" idx="2"/>
            <a:endCxn id="879" idx="0"/>
          </p:cNvCxnSpPr>
          <p:nvPr/>
        </p:nvCxnSpPr>
        <p:spPr>
          <a:xfrm rot="5400000">
            <a:off x="6979463" y="3292287"/>
            <a:ext cx="394275" cy="12700"/>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880" name="Google Shape;880;p64"/>
          <p:cNvCxnSpPr>
            <a:stCxn id="881" idx="2"/>
            <a:endCxn id="875" idx="0"/>
          </p:cNvCxnSpPr>
          <p:nvPr/>
        </p:nvCxnSpPr>
        <p:spPr>
          <a:xfrm rot="-5400000" flipH="1">
            <a:off x="4303500" y="2303425"/>
            <a:ext cx="537600" cy="600"/>
          </a:xfrm>
          <a:prstGeom prst="bentConnector3">
            <a:avLst>
              <a:gd name="adj1" fmla="val 50005"/>
            </a:avLst>
          </a:prstGeom>
          <a:noFill/>
          <a:ln w="9525" cap="flat" cmpd="sng">
            <a:solidFill>
              <a:schemeClr val="dk2"/>
            </a:solidFill>
            <a:prstDash val="solid"/>
            <a:round/>
            <a:headEnd type="none" w="med" len="med"/>
            <a:tailEnd type="none" w="med" len="med"/>
          </a:ln>
        </p:spPr>
      </p:cxnSp>
      <p:cxnSp>
        <p:nvCxnSpPr>
          <p:cNvPr id="882" name="Google Shape;882;p64"/>
          <p:cNvCxnSpPr>
            <a:stCxn id="881" idx="2"/>
            <a:endCxn id="872" idx="0"/>
          </p:cNvCxnSpPr>
          <p:nvPr/>
        </p:nvCxnSpPr>
        <p:spPr>
          <a:xfrm rot="5400000">
            <a:off x="3000900" y="1001425"/>
            <a:ext cx="537600" cy="2604600"/>
          </a:xfrm>
          <a:prstGeom prst="bentConnector3">
            <a:avLst>
              <a:gd name="adj1" fmla="val 50002"/>
            </a:avLst>
          </a:prstGeom>
          <a:noFill/>
          <a:ln w="9525" cap="flat" cmpd="sng">
            <a:solidFill>
              <a:schemeClr val="dk2"/>
            </a:solidFill>
            <a:prstDash val="solid"/>
            <a:round/>
            <a:headEnd type="none" w="med" len="med"/>
            <a:tailEnd type="none" w="med" len="med"/>
          </a:ln>
        </p:spPr>
      </p:cxnSp>
      <p:cxnSp>
        <p:nvCxnSpPr>
          <p:cNvPr id="883" name="Google Shape;883;p64"/>
          <p:cNvCxnSpPr>
            <a:stCxn id="881" idx="2"/>
            <a:endCxn id="878" idx="0"/>
          </p:cNvCxnSpPr>
          <p:nvPr/>
        </p:nvCxnSpPr>
        <p:spPr>
          <a:xfrm rot="-5400000" flipH="1">
            <a:off x="5605500" y="1001425"/>
            <a:ext cx="537600" cy="2604600"/>
          </a:xfrm>
          <a:prstGeom prst="bentConnector3">
            <a:avLst>
              <a:gd name="adj1" fmla="val 50002"/>
            </a:avLst>
          </a:prstGeom>
          <a:noFill/>
          <a:ln w="9525" cap="flat" cmpd="sng">
            <a:solidFill>
              <a:schemeClr val="dk2"/>
            </a:solidFill>
            <a:prstDash val="solid"/>
            <a:round/>
            <a:headEnd type="none" w="med" len="med"/>
            <a:tailEnd type="none" w="med" len="med"/>
          </a:ln>
        </p:spPr>
      </p:cxnSp>
      <p:sp>
        <p:nvSpPr>
          <p:cNvPr id="879" name="Google Shape;879;p64"/>
          <p:cNvSpPr txBox="1"/>
          <p:nvPr/>
        </p:nvSpPr>
        <p:spPr>
          <a:xfrm>
            <a:off x="6033600" y="3489425"/>
            <a:ext cx="2286000" cy="116055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Khẳng</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định</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lại</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tầm</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quan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trọng</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của</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bản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sắc</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văn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hóa</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dân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tộc</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đồng</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thời</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rút</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ra</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bài</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học</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cho</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bản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thân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cho</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các</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bạn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trẻ</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a:t>
            </a:r>
            <a:endParaRPr kumimoji="0" sz="1400" b="0" i="0" u="none" strike="noStrike" kern="0" cap="none" spc="0" normalizeH="0" baseline="0" noProof="0" dirty="0">
              <a:ln>
                <a:noFill/>
              </a:ln>
              <a:solidFill>
                <a:srgbClr val="78604F"/>
              </a:solidFill>
              <a:effectLst/>
              <a:uLnTx/>
              <a:uFillTx/>
              <a:latin typeface="Times New Roman" panose="02020603050405020304" pitchFamily="18" charset="0"/>
              <a:ea typeface="Albert Sans"/>
              <a:cs typeface="Times New Roman" panose="02020603050405020304" pitchFamily="18" charset="0"/>
              <a:sym typeface="Albert Sans"/>
            </a:endParaRPr>
          </a:p>
        </p:txBody>
      </p:sp>
      <p:sp>
        <p:nvSpPr>
          <p:cNvPr id="873" name="Google Shape;873;p64"/>
          <p:cNvSpPr txBox="1"/>
          <p:nvPr/>
        </p:nvSpPr>
        <p:spPr>
          <a:xfrm>
            <a:off x="824400" y="3489424"/>
            <a:ext cx="2286000" cy="1209023"/>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Giới</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thiệu</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vấn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đề</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cần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nghị</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luận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việc</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giữ</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gìn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bản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sắc</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dân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tộc</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a:t>
            </a:r>
            <a:endParaRPr kumimoji="0" sz="1400" b="0" i="0" u="none" strike="noStrike" kern="0" cap="none" spc="0" normalizeH="0" baseline="0" noProof="0" dirty="0">
              <a:ln>
                <a:noFill/>
              </a:ln>
              <a:solidFill>
                <a:srgbClr val="78604F"/>
              </a:solidFill>
              <a:effectLst/>
              <a:uLnTx/>
              <a:uFillTx/>
              <a:latin typeface="Times New Roman" panose="02020603050405020304" pitchFamily="18" charset="0"/>
              <a:ea typeface="Albert Sans"/>
              <a:cs typeface="Times New Roman" panose="02020603050405020304" pitchFamily="18" charset="0"/>
              <a:sym typeface="Albert Sans"/>
            </a:endParaRPr>
          </a:p>
        </p:txBody>
      </p:sp>
      <p:sp>
        <p:nvSpPr>
          <p:cNvPr id="876" name="Google Shape;876;p64"/>
          <p:cNvSpPr txBox="1"/>
          <p:nvPr/>
        </p:nvSpPr>
        <p:spPr>
          <a:xfrm>
            <a:off x="3429750" y="3489451"/>
            <a:ext cx="2284500" cy="1209023"/>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342900" marR="0" lvl="0" indent="-342900" defTabSz="914400" rtl="0" eaLnBrk="1" fontAlgn="auto" latinLnBrk="0" hangingPunct="1">
              <a:lnSpc>
                <a:spcPct val="100000"/>
              </a:lnSpc>
              <a:spcBef>
                <a:spcPts val="0"/>
              </a:spcBef>
              <a:spcAft>
                <a:spcPts val="0"/>
              </a:spcAft>
              <a:buClr>
                <a:srgbClr val="000000"/>
              </a:buClr>
              <a:buSzTx/>
              <a:buFont typeface="Arial"/>
              <a:buAutoNum type="alphaLcPeriod"/>
              <a:tabLst/>
              <a:defRPr/>
            </a:pPr>
            <a:r>
              <a:rPr lang="en" dirty="0">
                <a:solidFill>
                  <a:srgbClr val="58473A"/>
                </a:solidFill>
                <a:latin typeface="Times New Roman" panose="02020603050405020304" pitchFamily="18" charset="0"/>
                <a:ea typeface="Albert Sans"/>
                <a:cs typeface="Times New Roman" panose="02020603050405020304" pitchFamily="18" charset="0"/>
                <a:sym typeface="Albert Sans"/>
              </a:rPr>
              <a:t>Thực trạng</a:t>
            </a:r>
          </a:p>
          <a:p>
            <a:pPr marL="342900" marR="0" lvl="0" indent="-342900" defTabSz="914400" rtl="0" eaLnBrk="1" fontAlgn="auto" latinLnBrk="0" hangingPunct="1">
              <a:lnSpc>
                <a:spcPct val="100000"/>
              </a:lnSpc>
              <a:spcBef>
                <a:spcPts val="0"/>
              </a:spcBef>
              <a:spcAft>
                <a:spcPts val="0"/>
              </a:spcAft>
              <a:buClr>
                <a:srgbClr val="000000"/>
              </a:buClr>
              <a:buSzTx/>
              <a:buFont typeface="Arial"/>
              <a:buAutoNum type="alphaLcPeriod"/>
              <a:tabLst/>
              <a:defRPr/>
            </a:pPr>
            <a:r>
              <a:rPr kumimoji="0" lang="en"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Nguy</a:t>
            </a:r>
            <a:r>
              <a:rPr lang="en" dirty="0">
                <a:solidFill>
                  <a:srgbClr val="58473A"/>
                </a:solidFill>
                <a:latin typeface="Times New Roman" panose="02020603050405020304" pitchFamily="18" charset="0"/>
                <a:ea typeface="Albert Sans"/>
                <a:cs typeface="Times New Roman" panose="02020603050405020304" pitchFamily="18" charset="0"/>
                <a:sym typeface="Albert Sans"/>
              </a:rPr>
              <a:t>ên nhân</a:t>
            </a:r>
          </a:p>
          <a:p>
            <a:pPr marL="342900" marR="0" lvl="0" indent="-342900" defTabSz="914400" rtl="0" eaLnBrk="1" fontAlgn="auto" latinLnBrk="0" hangingPunct="1">
              <a:lnSpc>
                <a:spcPct val="100000"/>
              </a:lnSpc>
              <a:spcBef>
                <a:spcPts val="0"/>
              </a:spcBef>
              <a:spcAft>
                <a:spcPts val="0"/>
              </a:spcAft>
              <a:buClr>
                <a:srgbClr val="000000"/>
              </a:buClr>
              <a:buSzTx/>
              <a:buFont typeface="Arial"/>
              <a:buAutoNum type="alphaLcPeriod"/>
              <a:tabLst/>
              <a:defRPr/>
            </a:pPr>
            <a:r>
              <a:rPr lang="en-US" dirty="0">
                <a:solidFill>
                  <a:srgbClr val="58473A"/>
                </a:solidFill>
                <a:latin typeface="Times New Roman" panose="02020603050405020304" pitchFamily="18" charset="0"/>
                <a:ea typeface="Albert Sans"/>
                <a:cs typeface="Times New Roman" panose="02020603050405020304" pitchFamily="18" charset="0"/>
                <a:sym typeface="Albert Sans"/>
              </a:rPr>
              <a:t>H</a:t>
            </a:r>
            <a:r>
              <a:rPr lang="en" dirty="0">
                <a:solidFill>
                  <a:srgbClr val="58473A"/>
                </a:solidFill>
                <a:latin typeface="Times New Roman" panose="02020603050405020304" pitchFamily="18" charset="0"/>
                <a:ea typeface="Albert Sans"/>
                <a:cs typeface="Times New Roman" panose="02020603050405020304" pitchFamily="18" charset="0"/>
                <a:sym typeface="Albert Sans"/>
              </a:rPr>
              <a:t>ậu quả</a:t>
            </a:r>
          </a:p>
          <a:p>
            <a:pPr marL="342900" marR="0" lvl="0" indent="-342900" defTabSz="914400" rtl="0" eaLnBrk="1" fontAlgn="auto" latinLnBrk="0" hangingPunct="1">
              <a:lnSpc>
                <a:spcPct val="100000"/>
              </a:lnSpc>
              <a:spcBef>
                <a:spcPts val="0"/>
              </a:spcBef>
              <a:spcAft>
                <a:spcPts val="0"/>
              </a:spcAft>
              <a:buClr>
                <a:srgbClr val="000000"/>
              </a:buClr>
              <a:buSzTx/>
              <a:buFont typeface="Arial"/>
              <a:buAutoNum type="alphaLcPeriod"/>
              <a:tabLst/>
              <a:defRPr/>
            </a:pP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G</a:t>
            </a:r>
            <a:r>
              <a:rPr kumimoji="0" lang="en"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i</a:t>
            </a:r>
            <a:r>
              <a:rPr lang="en" dirty="0">
                <a:solidFill>
                  <a:srgbClr val="58473A"/>
                </a:solidFill>
                <a:latin typeface="Times New Roman" panose="02020603050405020304" pitchFamily="18" charset="0"/>
                <a:ea typeface="Albert Sans"/>
                <a:cs typeface="Times New Roman" panose="02020603050405020304" pitchFamily="18" charset="0"/>
                <a:sym typeface="Albert Sans"/>
              </a:rPr>
              <a:t>ải pháp</a:t>
            </a:r>
            <a:endParaRPr kumimoji="0" sz="1400" b="0" i="0" u="none" strike="noStrike" kern="0" cap="none" spc="0" normalizeH="0" baseline="0" noProof="0" dirty="0">
              <a:ln>
                <a:noFill/>
              </a:ln>
              <a:solidFill>
                <a:srgbClr val="78604F"/>
              </a:solidFill>
              <a:effectLst/>
              <a:uLnTx/>
              <a:uFillTx/>
              <a:latin typeface="Times New Roman" panose="02020603050405020304" pitchFamily="18" charset="0"/>
              <a:ea typeface="Albert Sans"/>
              <a:cs typeface="Times New Roman" panose="02020603050405020304" pitchFamily="18" charset="0"/>
              <a:sym typeface="Albert Sans"/>
            </a:endParaRPr>
          </a:p>
        </p:txBody>
      </p:sp>
      <p:sp>
        <p:nvSpPr>
          <p:cNvPr id="881" name="Google Shape;881;p64"/>
          <p:cNvSpPr txBox="1"/>
          <p:nvPr/>
        </p:nvSpPr>
        <p:spPr>
          <a:xfrm>
            <a:off x="3234450" y="1462225"/>
            <a:ext cx="2675100" cy="572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1" i="0" u="none" strike="noStrike" kern="0" cap="none" spc="0" normalizeH="0" baseline="0" noProof="0" dirty="0">
                <a:ln>
                  <a:noFill/>
                </a:ln>
                <a:solidFill>
                  <a:srgbClr val="78604F"/>
                </a:solidFill>
                <a:effectLst/>
                <a:uLnTx/>
                <a:uFillTx/>
                <a:latin typeface="Times New Roman" panose="02020603050405020304" pitchFamily="18" charset="0"/>
                <a:ea typeface="Dancing Script"/>
                <a:cs typeface="Times New Roman" panose="02020603050405020304" pitchFamily="18" charset="0"/>
                <a:sym typeface="Dancing Script"/>
              </a:rPr>
              <a:t>03 PHẦN</a:t>
            </a:r>
            <a:endParaRPr kumimoji="0" sz="3000" b="1" i="0" u="none" strike="noStrike" kern="0" cap="none" spc="0" normalizeH="0" baseline="0" noProof="0" dirty="0">
              <a:ln>
                <a:noFill/>
              </a:ln>
              <a:solidFill>
                <a:srgbClr val="78604F"/>
              </a:solidFill>
              <a:effectLst/>
              <a:uLnTx/>
              <a:uFillTx/>
              <a:latin typeface="Times New Roman" panose="02020603050405020304" pitchFamily="18" charset="0"/>
              <a:ea typeface="Dancing Script"/>
              <a:cs typeface="Times New Roman" panose="02020603050405020304" pitchFamily="18" charset="0"/>
              <a:sym typeface="Dancing Script"/>
            </a:endParaRPr>
          </a:p>
        </p:txBody>
      </p:sp>
      <p:sp>
        <p:nvSpPr>
          <p:cNvPr id="875" name="Google Shape;875;p64"/>
          <p:cNvSpPr txBox="1"/>
          <p:nvPr/>
        </p:nvSpPr>
        <p:spPr>
          <a:xfrm>
            <a:off x="3429750" y="2572582"/>
            <a:ext cx="2284500" cy="52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78604F"/>
                </a:solidFill>
                <a:effectLst/>
                <a:uLnTx/>
                <a:uFillTx/>
                <a:latin typeface="Times New Roman" panose="02020603050405020304" pitchFamily="18" charset="0"/>
                <a:ea typeface="Dancing Script"/>
                <a:cs typeface="Times New Roman" panose="02020603050405020304" pitchFamily="18" charset="0"/>
                <a:sym typeface="Dancing Script"/>
              </a:rPr>
              <a:t>2. THÂN BÀI</a:t>
            </a:r>
            <a:endParaRPr kumimoji="0" sz="2400" b="1" i="0" u="none" strike="noStrike" kern="0" cap="none" spc="0" normalizeH="0" baseline="0" noProof="0" dirty="0">
              <a:ln>
                <a:noFill/>
              </a:ln>
              <a:solidFill>
                <a:srgbClr val="78604F"/>
              </a:solidFill>
              <a:effectLst/>
              <a:uLnTx/>
              <a:uFillTx/>
              <a:latin typeface="Times New Roman" panose="02020603050405020304" pitchFamily="18" charset="0"/>
              <a:ea typeface="Dancing Script"/>
              <a:cs typeface="Times New Roman" panose="02020603050405020304" pitchFamily="18" charset="0"/>
              <a:sym typeface="Dancing Script"/>
            </a:endParaRPr>
          </a:p>
        </p:txBody>
      </p:sp>
      <p:sp>
        <p:nvSpPr>
          <p:cNvPr id="878" name="Google Shape;878;p64"/>
          <p:cNvSpPr txBox="1"/>
          <p:nvPr/>
        </p:nvSpPr>
        <p:spPr>
          <a:xfrm>
            <a:off x="6033600" y="2572550"/>
            <a:ext cx="2286000" cy="52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78604F"/>
                </a:solidFill>
                <a:effectLst/>
                <a:uLnTx/>
                <a:uFillTx/>
                <a:latin typeface="Times New Roman" panose="02020603050405020304" pitchFamily="18" charset="0"/>
                <a:ea typeface="Dancing Script"/>
                <a:cs typeface="Times New Roman" panose="02020603050405020304" pitchFamily="18" charset="0"/>
                <a:sym typeface="Dancing Script"/>
              </a:rPr>
              <a:t>3. KẾT BÀI</a:t>
            </a:r>
            <a:endParaRPr kumimoji="0" sz="2400" b="1" i="0" u="none" strike="noStrike" kern="0" cap="none" spc="0" normalizeH="0" baseline="0" noProof="0" dirty="0">
              <a:ln>
                <a:noFill/>
              </a:ln>
              <a:solidFill>
                <a:srgbClr val="78604F"/>
              </a:solidFill>
              <a:effectLst/>
              <a:uLnTx/>
              <a:uFillTx/>
              <a:latin typeface="Times New Roman" panose="02020603050405020304" pitchFamily="18" charset="0"/>
              <a:ea typeface="Dancing Script"/>
              <a:cs typeface="Times New Roman" panose="02020603050405020304" pitchFamily="18" charset="0"/>
              <a:sym typeface="Dancing Script"/>
            </a:endParaRPr>
          </a:p>
        </p:txBody>
      </p:sp>
      <p:sp>
        <p:nvSpPr>
          <p:cNvPr id="872" name="Google Shape;872;p64"/>
          <p:cNvSpPr txBox="1"/>
          <p:nvPr/>
        </p:nvSpPr>
        <p:spPr>
          <a:xfrm>
            <a:off x="824400" y="2572550"/>
            <a:ext cx="2286000" cy="52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78604F"/>
                </a:solidFill>
                <a:effectLst/>
                <a:uLnTx/>
                <a:uFillTx/>
                <a:latin typeface="Times New Roman" panose="02020603050405020304" pitchFamily="18" charset="0"/>
                <a:ea typeface="Dancing Script"/>
                <a:cs typeface="Times New Roman" panose="02020603050405020304" pitchFamily="18" charset="0"/>
                <a:sym typeface="Dancing Script"/>
              </a:rPr>
              <a:t>1. MỞ BÀI</a:t>
            </a:r>
            <a:endParaRPr kumimoji="0" sz="2400" b="1" i="0" u="none" strike="noStrike" kern="0" cap="none" spc="0" normalizeH="0" baseline="0" noProof="0" dirty="0">
              <a:ln>
                <a:noFill/>
              </a:ln>
              <a:solidFill>
                <a:srgbClr val="78604F"/>
              </a:solidFill>
              <a:effectLst/>
              <a:uLnTx/>
              <a:uFillTx/>
              <a:latin typeface="Times New Roman" panose="02020603050405020304" pitchFamily="18" charset="0"/>
              <a:ea typeface="Dancing Script"/>
              <a:cs typeface="Times New Roman" panose="02020603050405020304" pitchFamily="18" charset="0"/>
              <a:sym typeface="Dancing Script"/>
            </a:endParaRPr>
          </a:p>
        </p:txBody>
      </p:sp>
    </p:spTree>
    <p:extLst>
      <p:ext uri="{BB962C8B-B14F-4D97-AF65-F5344CB8AC3E}">
        <p14:creationId xmlns:p14="http://schemas.microsoft.com/office/powerpoint/2010/main" val="2773577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71"/>
                                        </p:tgtEl>
                                        <p:attrNameLst>
                                          <p:attrName>style.visibility</p:attrName>
                                        </p:attrNameLst>
                                      </p:cBhvr>
                                      <p:to>
                                        <p:strVal val="visible"/>
                                      </p:to>
                                    </p:set>
                                    <p:animEffect transition="in" filter="wipe(up)">
                                      <p:cBhvr>
                                        <p:cTn id="7" dur="500"/>
                                        <p:tgtEl>
                                          <p:spTgt spid="871"/>
                                        </p:tgtEl>
                                      </p:cBhvr>
                                    </p:animEffect>
                                  </p:childTnLst>
                                </p:cTn>
                              </p:par>
                              <p:par>
                                <p:cTn id="8" presetID="22" presetClass="entr" presetSubtype="1" fill="hold" nodeType="withEffect">
                                  <p:stCondLst>
                                    <p:cond delay="0"/>
                                  </p:stCondLst>
                                  <p:childTnLst>
                                    <p:set>
                                      <p:cBhvr>
                                        <p:cTn id="9" dur="1" fill="hold">
                                          <p:stCondLst>
                                            <p:cond delay="0"/>
                                          </p:stCondLst>
                                        </p:cTn>
                                        <p:tgtEl>
                                          <p:spTgt spid="874"/>
                                        </p:tgtEl>
                                        <p:attrNameLst>
                                          <p:attrName>style.visibility</p:attrName>
                                        </p:attrNameLst>
                                      </p:cBhvr>
                                      <p:to>
                                        <p:strVal val="visible"/>
                                      </p:to>
                                    </p:set>
                                    <p:animEffect transition="in" filter="wipe(up)">
                                      <p:cBhvr>
                                        <p:cTn id="10" dur="500"/>
                                        <p:tgtEl>
                                          <p:spTgt spid="874"/>
                                        </p:tgtEl>
                                      </p:cBhvr>
                                    </p:animEffect>
                                  </p:childTnLst>
                                </p:cTn>
                              </p:par>
                              <p:par>
                                <p:cTn id="11" presetID="22" presetClass="entr" presetSubtype="1" fill="hold" nodeType="withEffect">
                                  <p:stCondLst>
                                    <p:cond delay="0"/>
                                  </p:stCondLst>
                                  <p:childTnLst>
                                    <p:set>
                                      <p:cBhvr>
                                        <p:cTn id="12" dur="1" fill="hold">
                                          <p:stCondLst>
                                            <p:cond delay="0"/>
                                          </p:stCondLst>
                                        </p:cTn>
                                        <p:tgtEl>
                                          <p:spTgt spid="877"/>
                                        </p:tgtEl>
                                        <p:attrNameLst>
                                          <p:attrName>style.visibility</p:attrName>
                                        </p:attrNameLst>
                                      </p:cBhvr>
                                      <p:to>
                                        <p:strVal val="visible"/>
                                      </p:to>
                                    </p:set>
                                    <p:animEffect transition="in" filter="wipe(up)">
                                      <p:cBhvr>
                                        <p:cTn id="13" dur="500"/>
                                        <p:tgtEl>
                                          <p:spTgt spid="877"/>
                                        </p:tgtEl>
                                      </p:cBhvr>
                                    </p:animEffect>
                                  </p:childTnLst>
                                </p:cTn>
                              </p:par>
                              <p:par>
                                <p:cTn id="14" presetID="22" presetClass="entr" presetSubtype="1" fill="hold" nodeType="withEffect">
                                  <p:stCondLst>
                                    <p:cond delay="0"/>
                                  </p:stCondLst>
                                  <p:childTnLst>
                                    <p:set>
                                      <p:cBhvr>
                                        <p:cTn id="15" dur="1" fill="hold">
                                          <p:stCondLst>
                                            <p:cond delay="0"/>
                                          </p:stCondLst>
                                        </p:cTn>
                                        <p:tgtEl>
                                          <p:spTgt spid="880"/>
                                        </p:tgtEl>
                                        <p:attrNameLst>
                                          <p:attrName>style.visibility</p:attrName>
                                        </p:attrNameLst>
                                      </p:cBhvr>
                                      <p:to>
                                        <p:strVal val="visible"/>
                                      </p:to>
                                    </p:set>
                                    <p:animEffect transition="in" filter="wipe(up)">
                                      <p:cBhvr>
                                        <p:cTn id="16" dur="500"/>
                                        <p:tgtEl>
                                          <p:spTgt spid="880"/>
                                        </p:tgtEl>
                                      </p:cBhvr>
                                    </p:animEffect>
                                  </p:childTnLst>
                                </p:cTn>
                              </p:par>
                              <p:par>
                                <p:cTn id="17" presetID="22" presetClass="entr" presetSubtype="1" fill="hold" nodeType="withEffect">
                                  <p:stCondLst>
                                    <p:cond delay="0"/>
                                  </p:stCondLst>
                                  <p:childTnLst>
                                    <p:set>
                                      <p:cBhvr>
                                        <p:cTn id="18" dur="1" fill="hold">
                                          <p:stCondLst>
                                            <p:cond delay="0"/>
                                          </p:stCondLst>
                                        </p:cTn>
                                        <p:tgtEl>
                                          <p:spTgt spid="882"/>
                                        </p:tgtEl>
                                        <p:attrNameLst>
                                          <p:attrName>style.visibility</p:attrName>
                                        </p:attrNameLst>
                                      </p:cBhvr>
                                      <p:to>
                                        <p:strVal val="visible"/>
                                      </p:to>
                                    </p:set>
                                    <p:animEffect transition="in" filter="wipe(up)">
                                      <p:cBhvr>
                                        <p:cTn id="19" dur="500"/>
                                        <p:tgtEl>
                                          <p:spTgt spid="882"/>
                                        </p:tgtEl>
                                      </p:cBhvr>
                                    </p:animEffect>
                                  </p:childTnLst>
                                </p:cTn>
                              </p:par>
                              <p:par>
                                <p:cTn id="20" presetID="22" presetClass="entr" presetSubtype="1" fill="hold" nodeType="withEffect">
                                  <p:stCondLst>
                                    <p:cond delay="0"/>
                                  </p:stCondLst>
                                  <p:childTnLst>
                                    <p:set>
                                      <p:cBhvr>
                                        <p:cTn id="21" dur="1" fill="hold">
                                          <p:stCondLst>
                                            <p:cond delay="0"/>
                                          </p:stCondLst>
                                        </p:cTn>
                                        <p:tgtEl>
                                          <p:spTgt spid="883"/>
                                        </p:tgtEl>
                                        <p:attrNameLst>
                                          <p:attrName>style.visibility</p:attrName>
                                        </p:attrNameLst>
                                      </p:cBhvr>
                                      <p:to>
                                        <p:strVal val="visible"/>
                                      </p:to>
                                    </p:set>
                                    <p:animEffect transition="in" filter="wipe(up)">
                                      <p:cBhvr>
                                        <p:cTn id="22" dur="500"/>
                                        <p:tgtEl>
                                          <p:spTgt spid="88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879"/>
                                        </p:tgtEl>
                                        <p:attrNameLst>
                                          <p:attrName>style.visibility</p:attrName>
                                        </p:attrNameLst>
                                      </p:cBhvr>
                                      <p:to>
                                        <p:strVal val="visible"/>
                                      </p:to>
                                    </p:set>
                                    <p:animEffect transition="in" filter="wipe(up)">
                                      <p:cBhvr>
                                        <p:cTn id="25" dur="500"/>
                                        <p:tgtEl>
                                          <p:spTgt spid="879"/>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873"/>
                                        </p:tgtEl>
                                        <p:attrNameLst>
                                          <p:attrName>style.visibility</p:attrName>
                                        </p:attrNameLst>
                                      </p:cBhvr>
                                      <p:to>
                                        <p:strVal val="visible"/>
                                      </p:to>
                                    </p:set>
                                    <p:animEffect transition="in" filter="wipe(up)">
                                      <p:cBhvr>
                                        <p:cTn id="28" dur="500"/>
                                        <p:tgtEl>
                                          <p:spTgt spid="873"/>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876"/>
                                        </p:tgtEl>
                                        <p:attrNameLst>
                                          <p:attrName>style.visibility</p:attrName>
                                        </p:attrNameLst>
                                      </p:cBhvr>
                                      <p:to>
                                        <p:strVal val="visible"/>
                                      </p:to>
                                    </p:set>
                                    <p:animEffect transition="in" filter="wipe(up)">
                                      <p:cBhvr>
                                        <p:cTn id="31" dur="500"/>
                                        <p:tgtEl>
                                          <p:spTgt spid="87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881"/>
                                        </p:tgtEl>
                                        <p:attrNameLst>
                                          <p:attrName>style.visibility</p:attrName>
                                        </p:attrNameLst>
                                      </p:cBhvr>
                                      <p:to>
                                        <p:strVal val="visible"/>
                                      </p:to>
                                    </p:set>
                                    <p:animEffect transition="in" filter="wipe(up)">
                                      <p:cBhvr>
                                        <p:cTn id="34" dur="500"/>
                                        <p:tgtEl>
                                          <p:spTgt spid="88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875"/>
                                        </p:tgtEl>
                                        <p:attrNameLst>
                                          <p:attrName>style.visibility</p:attrName>
                                        </p:attrNameLst>
                                      </p:cBhvr>
                                      <p:to>
                                        <p:strVal val="visible"/>
                                      </p:to>
                                    </p:set>
                                    <p:animEffect transition="in" filter="wipe(up)">
                                      <p:cBhvr>
                                        <p:cTn id="37" dur="500"/>
                                        <p:tgtEl>
                                          <p:spTgt spid="875"/>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878"/>
                                        </p:tgtEl>
                                        <p:attrNameLst>
                                          <p:attrName>style.visibility</p:attrName>
                                        </p:attrNameLst>
                                      </p:cBhvr>
                                      <p:to>
                                        <p:strVal val="visible"/>
                                      </p:to>
                                    </p:set>
                                    <p:animEffect transition="in" filter="wipe(up)">
                                      <p:cBhvr>
                                        <p:cTn id="40" dur="500"/>
                                        <p:tgtEl>
                                          <p:spTgt spid="87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872"/>
                                        </p:tgtEl>
                                        <p:attrNameLst>
                                          <p:attrName>style.visibility</p:attrName>
                                        </p:attrNameLst>
                                      </p:cBhvr>
                                      <p:to>
                                        <p:strVal val="visible"/>
                                      </p:to>
                                    </p:set>
                                    <p:animEffect transition="in" filter="wipe(up)">
                                      <p:cBhvr>
                                        <p:cTn id="43" dur="500"/>
                                        <p:tgtEl>
                                          <p:spTgt spid="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 grpId="0" animBg="1"/>
      <p:bldP spid="873" grpId="0" animBg="1"/>
      <p:bldP spid="876" grpId="0" animBg="1"/>
      <p:bldP spid="881" grpId="0" animBg="1"/>
      <p:bldP spid="875" grpId="0" animBg="1"/>
      <p:bldP spid="878" grpId="0" animBg="1"/>
      <p:bldP spid="8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70;p64">
            <a:extLst>
              <a:ext uri="{FF2B5EF4-FFF2-40B4-BE49-F238E27FC236}">
                <a16:creationId xmlns:a16="http://schemas.microsoft.com/office/drawing/2014/main" id="{FD643561-4B24-EA3A-6307-388613C6861C}"/>
              </a:ext>
            </a:extLst>
          </p:cNvPr>
          <p:cNvSpPr txBox="1">
            <a:spLocks noGrp="1"/>
          </p:cNvSpPr>
          <p:nvPr>
            <p:ph type="title"/>
          </p:nvPr>
        </p:nvSpPr>
        <p:spPr>
          <a:xfrm>
            <a:off x="-2192248" y="32208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Times New Roman" panose="02020603050405020304" pitchFamily="18" charset="0"/>
                <a:cs typeface="Times New Roman" panose="02020603050405020304" pitchFamily="18" charset="0"/>
              </a:rPr>
              <a:t>GỢI Ý DÀN Ý </a:t>
            </a:r>
            <a:endParaRPr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5E29BD8-C836-004C-8BB9-082D28C1FAF3}"/>
              </a:ext>
            </a:extLst>
          </p:cNvPr>
          <p:cNvSpPr/>
          <p:nvPr/>
        </p:nvSpPr>
        <p:spPr>
          <a:xfrm>
            <a:off x="381380" y="913349"/>
            <a:ext cx="1714819" cy="4379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a. </a:t>
            </a:r>
            <a:r>
              <a:rPr lang="en-US" sz="1600" b="1" dirty="0" err="1">
                <a:latin typeface="Times New Roman" panose="02020603050405020304" pitchFamily="18" charset="0"/>
                <a:cs typeface="Times New Roman" panose="02020603050405020304" pitchFamily="18" charset="0"/>
              </a:rPr>
              <a:t>Thực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trạng</a:t>
            </a:r>
            <a:endParaRPr lang="en-US" sz="16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A8E7466-4DA4-8C92-507C-6091FE6FED58}"/>
              </a:ext>
            </a:extLst>
          </p:cNvPr>
          <p:cNvSpPr/>
          <p:nvPr/>
        </p:nvSpPr>
        <p:spPr>
          <a:xfrm>
            <a:off x="381380" y="2884000"/>
            <a:ext cx="1714820" cy="4379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b. </a:t>
            </a:r>
            <a:r>
              <a:rPr lang="en-US" sz="1600" b="1" dirty="0" err="1">
                <a:latin typeface="Times New Roman" panose="02020603050405020304" pitchFamily="18" charset="0"/>
                <a:cs typeface="Times New Roman" panose="02020603050405020304" pitchFamily="18" charset="0"/>
              </a:rPr>
              <a:t>Nguyên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nhân</a:t>
            </a:r>
            <a:endParaRPr lang="en-US" sz="16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9809736-4087-71F2-6C6B-8992FA9C13E7}"/>
              </a:ext>
            </a:extLst>
          </p:cNvPr>
          <p:cNvSpPr txBox="1"/>
          <p:nvPr/>
        </p:nvSpPr>
        <p:spPr>
          <a:xfrm>
            <a:off x="2096199" y="813508"/>
            <a:ext cx="6831106" cy="1350434"/>
          </a:xfrm>
          <a:prstGeom prst="rect">
            <a:avLst/>
          </a:prstGeom>
          <a:noFill/>
        </p:spPr>
        <p:txBody>
          <a:bodyPr wrap="square">
            <a:spAutoFit/>
          </a:bodyPr>
          <a:lstStyle/>
          <a:p>
            <a:pPr marL="342900" marR="0" lvl="0" indent="-342900" algn="just">
              <a:lnSpc>
                <a:spcPct val="150000"/>
              </a:lnSpc>
              <a:spcBef>
                <a:spcPts val="0"/>
              </a:spcBef>
              <a:spcAft>
                <a:spcPts val="0"/>
              </a:spcAft>
              <a:buFont typeface="Times New Roman" panose="02020603050405020304" pitchFamily="18" charset="0"/>
              <a:buChar char="-"/>
            </a:pPr>
            <a:r>
              <a:rPr lang="en-US" dirty="0" err="1">
                <a:effectLst/>
                <a:latin typeface="Times New Roman" panose="02020603050405020304" pitchFamily="18" charset="0"/>
                <a:ea typeface="Times New Roman" panose="02020603050405020304" pitchFamily="18" charset="0"/>
              </a:rPr>
              <a:t>Xã</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hội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phát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triển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theo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hướng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công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nghiệp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hóa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hiện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đại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hóa</a:t>
            </a:r>
            <a:r>
              <a:rPr lang="en-US" dirty="0">
                <a:effectLst/>
                <a:latin typeface="Times New Roman" panose="02020603050405020304" pitchFamily="18" charset="0"/>
                <a:ea typeface="Times New Roman" panose="02020603050405020304" pitchFamily="18" charset="0"/>
              </a:rPr>
              <a:t>, con </a:t>
            </a:r>
            <a:r>
              <a:rPr lang="en-US" dirty="0" err="1">
                <a:effectLst/>
                <a:latin typeface="Times New Roman" panose="02020603050405020304" pitchFamily="18" charset="0"/>
                <a:ea typeface="Times New Roman" panose="02020603050405020304" pitchFamily="18" charset="0"/>
              </a:rPr>
              <a:t>người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hòa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nhập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với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nhiều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nền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hóa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khác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nhau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thế</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giới</a:t>
            </a:r>
            <a:r>
              <a:rPr lang="en-US"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Times New Roman" panose="02020603050405020304" pitchFamily="18" charset="0"/>
            </a:endParaRPr>
          </a:p>
          <a:p>
            <a:pPr marL="342900" marR="0" lvl="0" indent="-342900" algn="just">
              <a:lnSpc>
                <a:spcPct val="150000"/>
              </a:lnSpc>
              <a:spcBef>
                <a:spcPts val="0"/>
              </a:spcBef>
              <a:spcAft>
                <a:spcPts val="800"/>
              </a:spcAft>
              <a:buFont typeface="Times New Roman" panose="02020603050405020304" pitchFamily="18" charset="0"/>
              <a:buChar char="-"/>
            </a:pPr>
            <a:r>
              <a:rPr lang="en-US" dirty="0" err="1">
                <a:effectLst/>
                <a:latin typeface="Times New Roman" panose="02020603050405020304" pitchFamily="18" charset="0"/>
                <a:ea typeface="Times New Roman" panose="02020603050405020304" pitchFamily="18" charset="0"/>
              </a:rPr>
              <a:t>Nhiều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sắc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hóa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tộc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đang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ngày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bị</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mai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một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giới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ngày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càng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ít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quan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tâm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tìm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hiểu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những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truyền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thống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tốt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đẹp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tộc</a:t>
            </a:r>
            <a:r>
              <a:rPr lang="en-US" dirty="0">
                <a:effectLst/>
                <a:latin typeface="Times New Roman" panose="02020603050405020304" pitchFamily="18" charset="0"/>
                <a:ea typeface="Times New Roman" panose="02020603050405020304" pitchFamily="18" charset="0"/>
              </a:rPr>
              <a:t> ta.</a:t>
            </a:r>
            <a:endParaRPr lang="en-US" dirty="0">
              <a:effectLst/>
              <a:latin typeface="Calibri" panose="020F0502020204030204" pitchFamily="34" charset="0"/>
              <a:ea typeface="Times New Roman" panose="02020603050405020304" pitchFamily="18" charset="0"/>
            </a:endParaRPr>
          </a:p>
        </p:txBody>
      </p:sp>
      <p:sp>
        <p:nvSpPr>
          <p:cNvPr id="11" name="TextBox 10">
            <a:extLst>
              <a:ext uri="{FF2B5EF4-FFF2-40B4-BE49-F238E27FC236}">
                <a16:creationId xmlns:a16="http://schemas.microsoft.com/office/drawing/2014/main" id="{BE5B626C-727A-9C51-CD12-4E7CB2FD818A}"/>
              </a:ext>
            </a:extLst>
          </p:cNvPr>
          <p:cNvSpPr txBox="1"/>
          <p:nvPr/>
        </p:nvSpPr>
        <p:spPr>
          <a:xfrm>
            <a:off x="2179183" y="2884000"/>
            <a:ext cx="6831106" cy="1673600"/>
          </a:xfrm>
          <a:prstGeom prst="rect">
            <a:avLst/>
          </a:prstGeom>
          <a:noFill/>
        </p:spPr>
        <p:txBody>
          <a:bodyPr wrap="square">
            <a:spAutoFit/>
          </a:bodyPr>
          <a:lstStyle/>
          <a:p>
            <a:pPr marL="342900" marR="0" lvl="0" indent="-342900" algn="just">
              <a:lnSpc>
                <a:spcPct val="150000"/>
              </a:lnSpc>
              <a:spcBef>
                <a:spcPts val="0"/>
              </a:spcBef>
              <a:spcAft>
                <a:spcPts val="0"/>
              </a:spcAft>
              <a:buFont typeface="Times New Roman" panose="02020603050405020304" pitchFamily="18" charset="0"/>
              <a:buChar char="-"/>
            </a:pPr>
            <a:r>
              <a:rPr lang="en-US" dirty="0" err="1">
                <a:effectLst/>
                <a:latin typeface="Times New Roman" panose="02020603050405020304" pitchFamily="18" charset="0"/>
                <a:ea typeface="Times New Roman" panose="02020603050405020304" pitchFamily="18" charset="0"/>
              </a:rPr>
              <a:t>Chủ</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quan</a:t>
            </a:r>
            <a:r>
              <a:rPr lang="en-US" dirty="0">
                <a:effectLst/>
                <a:latin typeface="Times New Roman" panose="02020603050405020304" pitchFamily="18" charset="0"/>
                <a:ea typeface="Times New Roman" panose="02020603050405020304" pitchFamily="18" charset="0"/>
              </a:rPr>
              <a:t>: ý </a:t>
            </a:r>
            <a:r>
              <a:rPr lang="en-US" dirty="0" err="1">
                <a:effectLst/>
                <a:latin typeface="Times New Roman" panose="02020603050405020304" pitchFamily="18" charset="0"/>
                <a:ea typeface="Times New Roman" panose="02020603050405020304" pitchFamily="18" charset="0"/>
              </a:rPr>
              <a:t>thức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mỗi</a:t>
            </a:r>
            <a:r>
              <a:rPr lang="en-US" dirty="0">
                <a:effectLst/>
                <a:latin typeface="Times New Roman" panose="02020603050405020304" pitchFamily="18" charset="0"/>
                <a:ea typeface="Times New Roman" panose="02020603050405020304" pitchFamily="18" charset="0"/>
              </a:rPr>
              <a:t> con </a:t>
            </a:r>
            <a:r>
              <a:rPr lang="en-US" dirty="0" err="1">
                <a:effectLst/>
                <a:latin typeface="Times New Roman" panose="02020603050405020304" pitchFamily="18" charset="0"/>
                <a:ea typeface="Times New Roman" panose="02020603050405020304" pitchFamily="18" charset="0"/>
              </a:rPr>
              <a:t>người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trong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việc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vệ</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giữ</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gìn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phát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huy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sắc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tộc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chưa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cao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họ</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rằng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đó</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việc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quan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nước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không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có</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trách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nhiệm</a:t>
            </a:r>
            <a:r>
              <a:rPr lang="en-US"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Times New Roman" panose="02020603050405020304" pitchFamily="18" charset="0"/>
            </a:endParaRPr>
          </a:p>
          <a:p>
            <a:pPr marL="342900" marR="0" lvl="0" indent="-342900" algn="just">
              <a:lnSpc>
                <a:spcPct val="150000"/>
              </a:lnSpc>
              <a:spcBef>
                <a:spcPts val="0"/>
              </a:spcBef>
              <a:spcAft>
                <a:spcPts val="800"/>
              </a:spcAft>
              <a:buFont typeface="Times New Roman" panose="02020603050405020304" pitchFamily="18" charset="0"/>
              <a:buChar char="-"/>
            </a:pPr>
            <a:r>
              <a:rPr lang="en-US" dirty="0" err="1">
                <a:effectLst/>
                <a:latin typeface="Times New Roman" panose="02020603050405020304" pitchFamily="18" charset="0"/>
                <a:ea typeface="Times New Roman" panose="02020603050405020304" pitchFamily="18" charset="0"/>
              </a:rPr>
              <a:t>Khách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quan</a:t>
            </a:r>
            <a:r>
              <a:rPr lang="en-US" dirty="0">
                <a:effectLst/>
                <a:latin typeface="Times New Roman" panose="02020603050405020304" pitchFamily="18" charset="0"/>
                <a:ea typeface="Times New Roman" panose="02020603050405020304" pitchFamily="18" charset="0"/>
              </a:rPr>
              <a:t>: do </a:t>
            </a:r>
            <a:r>
              <a:rPr lang="en-US" dirty="0" err="1">
                <a:effectLst/>
                <a:latin typeface="Times New Roman" panose="02020603050405020304" pitchFamily="18" charset="0"/>
                <a:ea typeface="Times New Roman" panose="02020603050405020304" pitchFamily="18" charset="0"/>
              </a:rPr>
              <a:t>việc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tuyên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truyền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tầm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quan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trọng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sắc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hóa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tộc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đến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người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chưa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thực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sự</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hiệu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quả</a:t>
            </a:r>
            <a:r>
              <a:rPr lang="en-US"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1132210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70;p64">
            <a:extLst>
              <a:ext uri="{FF2B5EF4-FFF2-40B4-BE49-F238E27FC236}">
                <a16:creationId xmlns:a16="http://schemas.microsoft.com/office/drawing/2014/main" id="{FD643561-4B24-EA3A-6307-388613C6861C}"/>
              </a:ext>
            </a:extLst>
          </p:cNvPr>
          <p:cNvSpPr txBox="1">
            <a:spLocks noGrp="1"/>
          </p:cNvSpPr>
          <p:nvPr>
            <p:ph type="title"/>
          </p:nvPr>
        </p:nvSpPr>
        <p:spPr>
          <a:xfrm>
            <a:off x="-2192248" y="32208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Times New Roman" panose="02020603050405020304" pitchFamily="18" charset="0"/>
                <a:cs typeface="Times New Roman" panose="02020603050405020304" pitchFamily="18" charset="0"/>
              </a:rPr>
              <a:t>GỢI Ý DÀN Ý </a:t>
            </a:r>
            <a:endParaRPr sz="24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0D9ED87-7940-68C5-9E76-5175EC212DF8}"/>
              </a:ext>
            </a:extLst>
          </p:cNvPr>
          <p:cNvSpPr/>
          <p:nvPr/>
        </p:nvSpPr>
        <p:spPr>
          <a:xfrm>
            <a:off x="321449" y="1320061"/>
            <a:ext cx="1714820" cy="4379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c. </a:t>
            </a:r>
            <a:r>
              <a:rPr lang="en-US" sz="1600" b="1" dirty="0" err="1">
                <a:latin typeface="Times New Roman" panose="02020603050405020304" pitchFamily="18" charset="0"/>
                <a:cs typeface="Times New Roman" panose="02020603050405020304" pitchFamily="18" charset="0"/>
              </a:rPr>
              <a:t>Hậu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quả</a:t>
            </a:r>
            <a:endParaRPr lang="en-US" sz="1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1CB1B47-B494-9ED0-D65D-6EDD248FE7A4}"/>
              </a:ext>
            </a:extLst>
          </p:cNvPr>
          <p:cNvSpPr/>
          <p:nvPr/>
        </p:nvSpPr>
        <p:spPr>
          <a:xfrm>
            <a:off x="382921" y="2960860"/>
            <a:ext cx="1714820" cy="4379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d. </a:t>
            </a:r>
            <a:r>
              <a:rPr lang="en-US" sz="1600" b="1" dirty="0" err="1">
                <a:latin typeface="Times New Roman" panose="02020603050405020304" pitchFamily="18" charset="0"/>
                <a:cs typeface="Times New Roman" panose="02020603050405020304" pitchFamily="18" charset="0"/>
              </a:rPr>
              <a:t>Giải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pháp</a:t>
            </a:r>
            <a:endParaRPr lang="en-US" sz="16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B04B38C-6719-20F2-3215-45F7B347674A}"/>
              </a:ext>
            </a:extLst>
          </p:cNvPr>
          <p:cNvSpPr txBox="1"/>
          <p:nvPr/>
        </p:nvSpPr>
        <p:spPr>
          <a:xfrm>
            <a:off x="2097741" y="1185145"/>
            <a:ext cx="6907946" cy="1350434"/>
          </a:xfrm>
          <a:prstGeom prst="rect">
            <a:avLst/>
          </a:prstGeom>
          <a:noFill/>
        </p:spPr>
        <p:txBody>
          <a:bodyPr wrap="square">
            <a:spAutoFit/>
          </a:bodyPr>
          <a:lstStyle/>
          <a:p>
            <a:pPr marL="342900" marR="0" lvl="0" indent="-342900" algn="just">
              <a:lnSpc>
                <a:spcPct val="150000"/>
              </a:lnSpc>
              <a:spcBef>
                <a:spcPts val="0"/>
              </a:spcBef>
              <a:spcAft>
                <a:spcPts val="0"/>
              </a:spcAft>
              <a:buFont typeface="Times New Roman" panose="02020603050405020304" pitchFamily="18" charset="0"/>
              <a:buChar char="-"/>
            </a:pPr>
            <a:r>
              <a:rPr lang="en-US" sz="1400" dirty="0" err="1">
                <a:effectLst/>
                <a:latin typeface="Times New Roman" panose="02020603050405020304" pitchFamily="18" charset="0"/>
                <a:ea typeface="Times New Roman" panose="02020603050405020304" pitchFamily="18" charset="0"/>
              </a:rPr>
              <a:t>Những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giá</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trị</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truyền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thống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tốt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đẹp</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ngày</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càng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bị</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mai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một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dần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nhiều</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bản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sắc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đã</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và</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đang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dần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mất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giới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trẻ</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bị</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thu</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hẹp</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tầm</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hiểu</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biết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về</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những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truyền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thống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tất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yếu</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của</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dân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tộc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mình</a:t>
            </a:r>
            <a:r>
              <a:rPr lang="en-US" sz="1400" dirty="0">
                <a:effectLst/>
                <a:latin typeface="Times New Roman" panose="02020603050405020304" pitchFamily="18" charset="0"/>
                <a:ea typeface="Times New Roman" panose="02020603050405020304" pitchFamily="18" charset="0"/>
              </a:rPr>
              <a:t>.</a:t>
            </a:r>
            <a:endParaRPr lang="en-US" sz="1200" dirty="0">
              <a:effectLst/>
              <a:latin typeface="Calibri" panose="020F0502020204030204" pitchFamily="34" charset="0"/>
              <a:ea typeface="Times New Roman" panose="02020603050405020304" pitchFamily="18" charset="0"/>
            </a:endParaRPr>
          </a:p>
          <a:p>
            <a:pPr marL="342900" marR="0" lvl="0" indent="-342900" algn="just">
              <a:lnSpc>
                <a:spcPct val="150000"/>
              </a:lnSpc>
              <a:spcBef>
                <a:spcPts val="0"/>
              </a:spcBef>
              <a:spcAft>
                <a:spcPts val="800"/>
              </a:spcAft>
              <a:buFont typeface="Times New Roman" panose="02020603050405020304" pitchFamily="18" charset="0"/>
              <a:buChar char="-"/>
            </a:pPr>
            <a:r>
              <a:rPr lang="en-US" sz="1400" dirty="0">
                <a:effectLst/>
                <a:latin typeface="Times New Roman" panose="02020603050405020304" pitchFamily="18" charset="0"/>
                <a:ea typeface="Times New Roman" panose="02020603050405020304" pitchFamily="18" charset="0"/>
              </a:rPr>
              <a:t>Con </a:t>
            </a:r>
            <a:r>
              <a:rPr lang="en-US" sz="1400" dirty="0" err="1">
                <a:effectLst/>
                <a:latin typeface="Times New Roman" panose="02020603050405020304" pitchFamily="18" charset="0"/>
                <a:ea typeface="Times New Roman" panose="02020603050405020304" pitchFamily="18" charset="0"/>
              </a:rPr>
              <a:t>người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đánh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mất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giá</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trị</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cốt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lõi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của</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đất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nước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mình</a:t>
            </a:r>
            <a:r>
              <a:rPr lang="en-US" sz="1400" dirty="0">
                <a:effectLst/>
                <a:latin typeface="Times New Roman" panose="02020603050405020304" pitchFamily="18" charset="0"/>
                <a:ea typeface="Times New Roman" panose="02020603050405020304" pitchFamily="18" charset="0"/>
              </a:rPr>
              <a:t>.</a:t>
            </a:r>
            <a:endParaRPr lang="en-US" sz="1200" dirty="0">
              <a:effectLst/>
              <a:latin typeface="Calibri" panose="020F0502020204030204" pitchFamily="34" charset="0"/>
              <a:ea typeface="Times New Roman" panose="02020603050405020304" pitchFamily="18" charset="0"/>
            </a:endParaRPr>
          </a:p>
        </p:txBody>
      </p:sp>
      <p:sp>
        <p:nvSpPr>
          <p:cNvPr id="12" name="TextBox 11">
            <a:extLst>
              <a:ext uri="{FF2B5EF4-FFF2-40B4-BE49-F238E27FC236}">
                <a16:creationId xmlns:a16="http://schemas.microsoft.com/office/drawing/2014/main" id="{90A7F21C-5F6C-3E58-12F8-812B3D079E4E}"/>
              </a:ext>
            </a:extLst>
          </p:cNvPr>
          <p:cNvSpPr txBox="1"/>
          <p:nvPr/>
        </p:nvSpPr>
        <p:spPr>
          <a:xfrm>
            <a:off x="2182265" y="2836663"/>
            <a:ext cx="6823422" cy="1996765"/>
          </a:xfrm>
          <a:prstGeom prst="rect">
            <a:avLst/>
          </a:prstGeom>
          <a:noFill/>
        </p:spPr>
        <p:txBody>
          <a:bodyPr wrap="square">
            <a:spAutoFit/>
          </a:bodyPr>
          <a:lstStyle/>
          <a:p>
            <a:pPr marL="342900" marR="0" lvl="0" indent="-342900" algn="just">
              <a:lnSpc>
                <a:spcPct val="150000"/>
              </a:lnSpc>
              <a:spcBef>
                <a:spcPts val="0"/>
              </a:spcBef>
              <a:spcAft>
                <a:spcPts val="0"/>
              </a:spcAft>
              <a:buFont typeface="Times New Roman" panose="02020603050405020304" pitchFamily="18" charset="0"/>
              <a:buChar char="-"/>
            </a:pPr>
            <a:r>
              <a:rPr lang="en-US" dirty="0" err="1">
                <a:effectLst/>
                <a:latin typeface="Times New Roman" panose="02020603050405020304" pitchFamily="18" charset="0"/>
                <a:ea typeface="Times New Roman" panose="02020603050405020304" pitchFamily="18" charset="0"/>
              </a:rPr>
              <a:t>Mỗi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đặc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biệt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học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sinh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chúng</a:t>
            </a:r>
            <a:r>
              <a:rPr lang="en-US" dirty="0">
                <a:effectLst/>
                <a:latin typeface="Times New Roman" panose="02020603050405020304" pitchFamily="18" charset="0"/>
                <a:ea typeface="Times New Roman" panose="02020603050405020304" pitchFamily="18" charset="0"/>
              </a:rPr>
              <a:t> ta </a:t>
            </a:r>
            <a:r>
              <a:rPr lang="en-US" dirty="0" err="1">
                <a:effectLst/>
                <a:latin typeface="Times New Roman" panose="02020603050405020304" pitchFamily="18" charset="0"/>
                <a:ea typeface="Times New Roman" panose="02020603050405020304" pitchFamily="18" charset="0"/>
              </a:rPr>
              <a:t>phải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tìm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hiểu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những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sắc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hóa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vốn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có</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tộc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giữ</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gìn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phát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huy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những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trị</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đó</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với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bạn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bè</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năm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châu</a:t>
            </a:r>
            <a:r>
              <a:rPr lang="en-US"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dirty="0" err="1">
                <a:effectLst/>
                <a:latin typeface="Times New Roman" panose="02020603050405020304" pitchFamily="18" charset="0"/>
                <a:ea typeface="Times New Roman" panose="02020603050405020304" pitchFamily="18" charset="0"/>
              </a:rPr>
              <a:t>Nhà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trường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cần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tổ</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chức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nhiều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hơn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những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hoạt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động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để</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tuyên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truyền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mang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đến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học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sinh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nguồn</a:t>
            </a:r>
            <a:r>
              <a:rPr lang="en-US" dirty="0">
                <a:effectLst/>
                <a:latin typeface="Times New Roman" panose="02020603050405020304" pitchFamily="18" charset="0"/>
                <a:ea typeface="Times New Roman" panose="02020603050405020304" pitchFamily="18" charset="0"/>
              </a:rPr>
              <a:t> tri </a:t>
            </a:r>
            <a:r>
              <a:rPr lang="en-US" dirty="0" err="1">
                <a:effectLst/>
                <a:latin typeface="Times New Roman" panose="02020603050405020304" pitchFamily="18" charset="0"/>
                <a:ea typeface="Times New Roman" panose="02020603050405020304" pitchFamily="18" charset="0"/>
              </a:rPr>
              <a:t>thức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sắc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hóa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tộc</a:t>
            </a:r>
            <a:r>
              <a:rPr lang="en-US"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dirty="0" err="1">
                <a:effectLst/>
                <a:latin typeface="Times New Roman" panose="02020603050405020304" pitchFamily="18" charset="0"/>
                <a:ea typeface="Times New Roman" panose="02020603050405020304" pitchFamily="18" charset="0"/>
              </a:rPr>
              <a:t>Học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sinh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cần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phải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đặt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trách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nhiệm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giữ</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gìn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sắc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hóa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tộc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hàng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đầu</a:t>
            </a:r>
            <a:r>
              <a:rPr lang="en-US"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Times New Roman" panose="02020603050405020304" pitchFamily="18" charset="0"/>
            </a:endParaRPr>
          </a:p>
          <a:p>
            <a:pPr marL="342900" marR="0" lvl="0" indent="-342900" algn="just">
              <a:lnSpc>
                <a:spcPct val="150000"/>
              </a:lnSpc>
              <a:spcBef>
                <a:spcPts val="0"/>
              </a:spcBef>
              <a:spcAft>
                <a:spcPts val="800"/>
              </a:spcAft>
              <a:buFont typeface="Times New Roman" panose="02020603050405020304" pitchFamily="18" charset="0"/>
              <a:buChar char="-"/>
            </a:pPr>
            <a:r>
              <a:rPr lang="en-US" dirty="0" err="1">
                <a:effectLst/>
                <a:latin typeface="Times New Roman" panose="02020603050405020304" pitchFamily="18" charset="0"/>
                <a:ea typeface="Times New Roman" panose="02020603050405020304" pitchFamily="18" charset="0"/>
              </a:rPr>
              <a:t>Tích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cực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trau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dồi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hiểu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biết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những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trị</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hóa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tốt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đẹp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nước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nhà</a:t>
            </a:r>
            <a:r>
              <a:rPr lang="en-US"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5297532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4"/>
          <p:cNvSpPr txBox="1">
            <a:spLocks noGrp="1"/>
          </p:cNvSpPr>
          <p:nvPr>
            <p:ph type="title"/>
          </p:nvPr>
        </p:nvSpPr>
        <p:spPr>
          <a:xfrm>
            <a:off x="1077233" y="1422918"/>
            <a:ext cx="7318622" cy="196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8000" dirty="0">
                <a:latin typeface="Times New Roman" panose="02020603050405020304" pitchFamily="18" charset="0"/>
                <a:cs typeface="Times New Roman" panose="02020603050405020304" pitchFamily="18" charset="0"/>
              </a:rPr>
              <a:t>KHỞI ĐỘNG</a:t>
            </a:r>
            <a:endParaRPr sz="80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AB00F2-24D5-C84F-B2F0-353F8D69ADFD}"/>
              </a:ext>
            </a:extLst>
          </p:cNvPr>
          <p:cNvSpPr txBox="1"/>
          <p:nvPr/>
        </p:nvSpPr>
        <p:spPr>
          <a:xfrm>
            <a:off x="1167937" y="1114146"/>
            <a:ext cx="6945284" cy="873252"/>
          </a:xfrm>
          <a:prstGeom prst="rect">
            <a:avLst/>
          </a:prstGeom>
          <a:noFill/>
        </p:spPr>
        <p:txBody>
          <a:bodyPr wrap="square">
            <a:spAutoFit/>
          </a:bodyPr>
          <a:lstStyle/>
          <a:p>
            <a:pPr algn="just">
              <a:lnSpc>
                <a:spcPct val="150000"/>
              </a:lnSpc>
            </a:pPr>
            <a:r>
              <a:rPr lang="en-US" sz="1800" dirty="0">
                <a:solidFill>
                  <a:srgbClr val="000000"/>
                </a:solidFill>
                <a:effectLst/>
                <a:latin typeface="Times New Roman" panose="02020603050405020304" pitchFamily="18" charset="0"/>
                <a:ea typeface="Times New Roman" panose="02020603050405020304" pitchFamily="18" charset="0"/>
              </a:rPr>
              <a:t>HS </a:t>
            </a:r>
            <a:r>
              <a:rPr lang="en-US" sz="1800" dirty="0" err="1">
                <a:solidFill>
                  <a:srgbClr val="000000"/>
                </a:solidFill>
                <a:effectLst/>
                <a:latin typeface="Times New Roman" panose="02020603050405020304" pitchFamily="18" charset="0"/>
                <a:ea typeface="Times New Roman" panose="02020603050405020304" pitchFamily="18" charset="0"/>
              </a:rPr>
              <a:t>điền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bảng</a:t>
            </a:r>
            <a:r>
              <a:rPr lang="en-US" sz="1800" dirty="0">
                <a:solidFill>
                  <a:srgbClr val="000000"/>
                </a:solidFill>
                <a:effectLst/>
                <a:latin typeface="Times New Roman" panose="02020603050405020304" pitchFamily="18" charset="0"/>
                <a:ea typeface="Times New Roman" panose="02020603050405020304" pitchFamily="18" charset="0"/>
              </a:rPr>
              <a:t> K – W – L </a:t>
            </a:r>
            <a:r>
              <a:rPr lang="en-US" sz="1800" dirty="0" err="1">
                <a:solidFill>
                  <a:srgbClr val="000000"/>
                </a:solidFill>
                <a:effectLst/>
                <a:latin typeface="Times New Roman" panose="02020603050405020304" pitchFamily="18" charset="0"/>
                <a:ea typeface="Times New Roman" panose="02020603050405020304" pitchFamily="18" charset="0"/>
              </a:rPr>
              <a:t>nhắc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kiến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thức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học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chủ</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đề</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tự</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suy</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ngẫm</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sau</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khi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học</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xong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chủ</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đề</a:t>
            </a:r>
            <a:endParaRPr lang="en-US" sz="1800" dirty="0"/>
          </a:p>
        </p:txBody>
      </p:sp>
      <p:graphicFrame>
        <p:nvGraphicFramePr>
          <p:cNvPr id="6" name="Table 6">
            <a:extLst>
              <a:ext uri="{FF2B5EF4-FFF2-40B4-BE49-F238E27FC236}">
                <a16:creationId xmlns:a16="http://schemas.microsoft.com/office/drawing/2014/main" id="{36576E63-C7D8-6984-22B9-997977AAB9DA}"/>
              </a:ext>
            </a:extLst>
          </p:cNvPr>
          <p:cNvGraphicFramePr>
            <a:graphicFrameLocks noGrp="1"/>
          </p:cNvGraphicFramePr>
          <p:nvPr>
            <p:extLst>
              <p:ext uri="{D42A27DB-BD31-4B8C-83A1-F6EECF244321}">
                <p14:modId xmlns:p14="http://schemas.microsoft.com/office/powerpoint/2010/main" val="2823286642"/>
              </p:ext>
            </p:extLst>
          </p:nvPr>
        </p:nvGraphicFramePr>
        <p:xfrm>
          <a:off x="882534" y="2329991"/>
          <a:ext cx="7378932" cy="1589304"/>
        </p:xfrm>
        <a:graphic>
          <a:graphicData uri="http://schemas.openxmlformats.org/drawingml/2006/table">
            <a:tbl>
              <a:tblPr firstRow="1" bandRow="1">
                <a:tableStyleId>{69C7853C-536D-4A76-A0AE-DD22124D55A5}</a:tableStyleId>
              </a:tblPr>
              <a:tblGrid>
                <a:gridCol w="2459644">
                  <a:extLst>
                    <a:ext uri="{9D8B030D-6E8A-4147-A177-3AD203B41FA5}">
                      <a16:colId xmlns:a16="http://schemas.microsoft.com/office/drawing/2014/main" val="3732253349"/>
                    </a:ext>
                  </a:extLst>
                </a:gridCol>
                <a:gridCol w="2459644">
                  <a:extLst>
                    <a:ext uri="{9D8B030D-6E8A-4147-A177-3AD203B41FA5}">
                      <a16:colId xmlns:a16="http://schemas.microsoft.com/office/drawing/2014/main" val="6445477"/>
                    </a:ext>
                  </a:extLst>
                </a:gridCol>
                <a:gridCol w="2459644">
                  <a:extLst>
                    <a:ext uri="{9D8B030D-6E8A-4147-A177-3AD203B41FA5}">
                      <a16:colId xmlns:a16="http://schemas.microsoft.com/office/drawing/2014/main" val="2668018479"/>
                    </a:ext>
                  </a:extLst>
                </a:gridCol>
              </a:tblGrid>
              <a:tr h="455930">
                <a:tc>
                  <a:txBody>
                    <a:bodyPr/>
                    <a:lstStyle/>
                    <a:p>
                      <a:pPr algn="ctr"/>
                      <a:r>
                        <a:rPr lang="en-US" sz="1600" dirty="0" err="1">
                          <a:latin typeface="Times New Roman" panose="02020603050405020304" pitchFamily="18" charset="0"/>
                          <a:cs typeface="Times New Roman" panose="02020603050405020304" pitchFamily="18" charset="0"/>
                        </a:rPr>
                        <a:t>Điều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học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p>
                  </a:txBody>
                  <a:tcPr/>
                </a:tc>
                <a:tc>
                  <a:txBody>
                    <a:bodyPr/>
                    <a:lstStyle/>
                    <a:p>
                      <a:pPr algn="ctr"/>
                      <a:r>
                        <a:rPr lang="en-US" sz="1600" dirty="0" err="1">
                          <a:latin typeface="Times New Roman" panose="02020603050405020304" pitchFamily="18" charset="0"/>
                          <a:cs typeface="Times New Roman" panose="02020603050405020304" pitchFamily="18" charset="0"/>
                        </a:rPr>
                        <a:t>Điều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muốn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tìm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hiểu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thêm</a:t>
                      </a:r>
                      <a:r>
                        <a:rPr lang="en-US" sz="1600" dirty="0">
                          <a:latin typeface="Times New Roman" panose="02020603050405020304" pitchFamily="18" charset="0"/>
                          <a:cs typeface="Times New Roman" panose="02020603050405020304" pitchFamily="18" charset="0"/>
                        </a:rPr>
                        <a:t>  </a:t>
                      </a:r>
                    </a:p>
                  </a:txBody>
                  <a:tcPr/>
                </a:tc>
                <a:tc>
                  <a:txBody>
                    <a:bodyPr/>
                    <a:lstStyle/>
                    <a:p>
                      <a:pPr algn="ctr"/>
                      <a:r>
                        <a:rPr lang="en-US" sz="1600" dirty="0" err="1">
                          <a:latin typeface="Times New Roman" panose="02020603050405020304" pitchFamily="18" charset="0"/>
                          <a:cs typeface="Times New Roman" panose="02020603050405020304" pitchFamily="18" charset="0"/>
                        </a:rPr>
                        <a:t>Tổng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chủ</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đề</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68126063"/>
                  </a:ext>
                </a:extLst>
              </a:tr>
              <a:tr h="1133374">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24545185"/>
                  </a:ext>
                </a:extLst>
              </a:tr>
            </a:tbl>
          </a:graphicData>
        </a:graphic>
      </p:graphicFrame>
    </p:spTree>
    <p:extLst>
      <p:ext uri="{BB962C8B-B14F-4D97-AF65-F5344CB8AC3E}">
        <p14:creationId xmlns:p14="http://schemas.microsoft.com/office/powerpoint/2010/main" val="14216460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4"/>
          <p:cNvSpPr txBox="1">
            <a:spLocks noGrp="1"/>
          </p:cNvSpPr>
          <p:nvPr>
            <p:ph type="title"/>
          </p:nvPr>
        </p:nvSpPr>
        <p:spPr>
          <a:xfrm>
            <a:off x="912689" y="1506045"/>
            <a:ext cx="7318622" cy="1964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8000" dirty="0">
                <a:latin typeface="Times New Roman" panose="02020603050405020304" pitchFamily="18" charset="0"/>
                <a:cs typeface="Times New Roman" panose="02020603050405020304" pitchFamily="18" charset="0"/>
              </a:rPr>
              <a:t>THỰC HÀNH</a:t>
            </a:r>
            <a:br>
              <a:rPr lang="en-US" sz="8000" dirty="0">
                <a:latin typeface="Times New Roman" panose="02020603050405020304" pitchFamily="18" charset="0"/>
                <a:cs typeface="Times New Roman" panose="02020603050405020304" pitchFamily="18" charset="0"/>
              </a:rPr>
            </a:br>
            <a:r>
              <a:rPr lang="en-US" sz="8000" dirty="0">
                <a:latin typeface="Times New Roman" panose="02020603050405020304" pitchFamily="18" charset="0"/>
                <a:cs typeface="Times New Roman" panose="02020603050405020304" pitchFamily="18" charset="0"/>
              </a:rPr>
              <a:t>ÔN TẬP</a:t>
            </a:r>
            <a:endParaRPr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71658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5"/>
          <p:cNvSpPr txBox="1">
            <a:spLocks noGrp="1"/>
          </p:cNvSpPr>
          <p:nvPr>
            <p:ph type="title"/>
          </p:nvPr>
        </p:nvSpPr>
        <p:spPr>
          <a:xfrm>
            <a:off x="1190740" y="1005012"/>
            <a:ext cx="7336650" cy="841800"/>
          </a:xfrm>
          <a:prstGeom prst="rect">
            <a:avLst/>
          </a:prstGeom>
        </p:spPr>
        <p:txBody>
          <a:bodyPr spcFirstLastPara="1" wrap="square" lIns="91425" tIns="91425" rIns="91425" bIns="91425" anchor="b" anchorCtr="0">
            <a:noAutofit/>
          </a:bodyPr>
          <a:lstStyle/>
          <a:p>
            <a:pPr marL="0" lvl="0" indent="0" algn="r" rtl="0">
              <a:lnSpc>
                <a:spcPct val="150000"/>
              </a:lnSpc>
              <a:spcBef>
                <a:spcPts val="0"/>
              </a:spcBef>
              <a:spcAft>
                <a:spcPts val="0"/>
              </a:spcAft>
              <a:buNone/>
            </a:pPr>
            <a:r>
              <a:rPr lang="en-US" sz="4000" dirty="0">
                <a:latin typeface="Times New Roman" panose="02020603050405020304" pitchFamily="18" charset="0"/>
                <a:cs typeface="Times New Roman" panose="02020603050405020304" pitchFamily="18" charset="0"/>
              </a:rPr>
              <a:t>ÔN TẬP ĐỌC HIỂU </a:t>
            </a:r>
            <a:endParaRPr sz="4000" dirty="0">
              <a:latin typeface="Times New Roman" panose="02020603050405020304" pitchFamily="18" charset="0"/>
              <a:cs typeface="Times New Roman" panose="02020603050405020304" pitchFamily="18" charset="0"/>
            </a:endParaRPr>
          </a:p>
        </p:txBody>
      </p:sp>
      <p:sp>
        <p:nvSpPr>
          <p:cNvPr id="510" name="Google Shape;510;p45"/>
          <p:cNvSpPr txBox="1">
            <a:spLocks noGrp="1"/>
          </p:cNvSpPr>
          <p:nvPr>
            <p:ph type="subTitle" idx="1"/>
          </p:nvPr>
        </p:nvSpPr>
        <p:spPr>
          <a:xfrm>
            <a:off x="4061258" y="2473837"/>
            <a:ext cx="4596653" cy="729900"/>
          </a:xfrm>
          <a:prstGeom prst="rect">
            <a:avLst/>
          </a:prstGeom>
        </p:spPr>
        <p:txBody>
          <a:bodyPr spcFirstLastPara="1" wrap="square" lIns="91425" tIns="91425" rIns="91425" bIns="91425" anchor="t" anchorCtr="0">
            <a:noAutofit/>
          </a:bodyPr>
          <a:lstStyle/>
          <a:p>
            <a:pPr marL="0" marR="0" algn="just">
              <a:lnSpc>
                <a:spcPct val="150000"/>
              </a:lnSpc>
              <a:spcBef>
                <a:spcPts val="0"/>
              </a:spcBef>
              <a:spcAft>
                <a:spcPts val="80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rPr>
              <a:t>HS </a:t>
            </a:r>
            <a:r>
              <a:rPr lang="en-US" sz="1800" dirty="0" err="1">
                <a:solidFill>
                  <a:srgbClr val="000000"/>
                </a:solidFill>
                <a:effectLst/>
                <a:latin typeface="Times New Roman" panose="02020603050405020304" pitchFamily="18" charset="0"/>
                <a:ea typeface="Times New Roman" panose="02020603050405020304" pitchFamily="18" charset="0"/>
              </a:rPr>
              <a:t>thảo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luận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nhóm</a:t>
            </a:r>
            <a:r>
              <a:rPr lang="en-US" sz="1800" dirty="0">
                <a:solidFill>
                  <a:srgbClr val="000000"/>
                </a:solidFill>
                <a:effectLst/>
                <a:latin typeface="Times New Roman" panose="02020603050405020304" pitchFamily="18" charset="0"/>
                <a:ea typeface="Times New Roman" panose="02020603050405020304" pitchFamily="18" charset="0"/>
              </a:rPr>
              <a:t> 4 – 6 HS: </a:t>
            </a:r>
            <a:r>
              <a:rPr lang="en-US" sz="1800" dirty="0" err="1">
                <a:solidFill>
                  <a:srgbClr val="000000"/>
                </a:solidFill>
                <a:effectLst/>
                <a:latin typeface="Times New Roman" panose="02020603050405020304" pitchFamily="18" charset="0"/>
                <a:ea typeface="Times New Roman" panose="02020603050405020304" pitchFamily="18" charset="0"/>
              </a:rPr>
              <a:t>Câu</a:t>
            </a:r>
            <a:r>
              <a:rPr lang="en-US" sz="1800" dirty="0">
                <a:solidFill>
                  <a:srgbClr val="000000"/>
                </a:solidFill>
                <a:effectLst/>
                <a:latin typeface="Times New Roman" panose="02020603050405020304" pitchFamily="18" charset="0"/>
                <a:ea typeface="Times New Roman" panose="02020603050405020304" pitchFamily="18" charset="0"/>
              </a:rPr>
              <a:t> 1 – 2 – 3 </a:t>
            </a:r>
            <a:endParaRPr lang="en-US" sz="18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Times New Roman" panose="02020603050405020304" pitchFamily="18" charset="0"/>
                <a:ea typeface="Times New Roman" panose="02020603050405020304" pitchFamily="18" charset="0"/>
              </a:rPr>
              <a:t>Thời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gian</a:t>
            </a:r>
            <a:r>
              <a:rPr lang="en-US" sz="1800" dirty="0">
                <a:solidFill>
                  <a:srgbClr val="000000"/>
                </a:solidFill>
                <a:effectLst/>
                <a:latin typeface="Times New Roman" panose="02020603050405020304" pitchFamily="18" charset="0"/>
                <a:ea typeface="Times New Roman" panose="02020603050405020304" pitchFamily="18" charset="0"/>
              </a:rPr>
              <a:t>: 15ph </a:t>
            </a:r>
            <a:endParaRPr lang="en-US" sz="1800" dirty="0">
              <a:effectLst/>
              <a:latin typeface="Calibri" panose="020F0502020204030204" pitchFamily="34" charset="0"/>
              <a:ea typeface="Calibri" panose="020F0502020204030204" pitchFamily="34" charset="0"/>
            </a:endParaRPr>
          </a:p>
        </p:txBody>
      </p:sp>
      <p:pic>
        <p:nvPicPr>
          <p:cNvPr id="511" name="Google Shape;511;p45"/>
          <p:cNvPicPr preferRelativeResize="0"/>
          <p:nvPr/>
        </p:nvPicPr>
        <p:blipFill>
          <a:blip r:embed="rId3">
            <a:alphaModFix/>
          </a:blip>
          <a:stretch>
            <a:fillRect/>
          </a:stretch>
        </p:blipFill>
        <p:spPr>
          <a:xfrm rot="1749124">
            <a:off x="5990941" y="-568050"/>
            <a:ext cx="737289" cy="1598910"/>
          </a:xfrm>
          <a:prstGeom prst="rect">
            <a:avLst/>
          </a:prstGeom>
          <a:noFill/>
          <a:ln>
            <a:noFill/>
          </a:ln>
        </p:spPr>
      </p:pic>
      <p:pic>
        <p:nvPicPr>
          <p:cNvPr id="512" name="Google Shape;512;p45"/>
          <p:cNvPicPr preferRelativeResize="0"/>
          <p:nvPr/>
        </p:nvPicPr>
        <p:blipFill>
          <a:blip r:embed="rId4">
            <a:alphaModFix/>
          </a:blip>
          <a:stretch>
            <a:fillRect/>
          </a:stretch>
        </p:blipFill>
        <p:spPr>
          <a:xfrm flipH="1">
            <a:off x="-420652" y="960423"/>
            <a:ext cx="4394135" cy="3600239"/>
          </a:xfrm>
          <a:prstGeom prst="rect">
            <a:avLst/>
          </a:prstGeom>
          <a:noFill/>
          <a:ln>
            <a:noFill/>
          </a:ln>
        </p:spPr>
      </p:pic>
      <p:pic>
        <p:nvPicPr>
          <p:cNvPr id="513" name="Google Shape;513;p45"/>
          <p:cNvPicPr preferRelativeResize="0"/>
          <p:nvPr/>
        </p:nvPicPr>
        <p:blipFill>
          <a:blip r:embed="rId5">
            <a:alphaModFix amt="43000"/>
          </a:blip>
          <a:stretch>
            <a:fillRect/>
          </a:stretch>
        </p:blipFill>
        <p:spPr>
          <a:xfrm rot="-2948660" flipH="1">
            <a:off x="4806967" y="3941824"/>
            <a:ext cx="1178102" cy="400923"/>
          </a:xfrm>
          <a:prstGeom prst="rect">
            <a:avLst/>
          </a:prstGeom>
          <a:noFill/>
          <a:ln>
            <a:noFill/>
          </a:ln>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5"/>
        <p:cNvGrpSpPr/>
        <p:nvPr/>
      </p:nvGrpSpPr>
      <p:grpSpPr>
        <a:xfrm>
          <a:off x="0" y="0"/>
          <a:ext cx="0" cy="0"/>
          <a:chOff x="0" y="0"/>
          <a:chExt cx="0" cy="0"/>
        </a:xfrm>
      </p:grpSpPr>
      <p:sp>
        <p:nvSpPr>
          <p:cNvPr id="5" name="TextBox 4">
            <a:extLst>
              <a:ext uri="{FF2B5EF4-FFF2-40B4-BE49-F238E27FC236}">
                <a16:creationId xmlns:a16="http://schemas.microsoft.com/office/drawing/2014/main" id="{F23E3F1C-AE00-9EA4-A91B-3D18F0019B85}"/>
              </a:ext>
            </a:extLst>
          </p:cNvPr>
          <p:cNvSpPr txBox="1"/>
          <p:nvPr/>
        </p:nvSpPr>
        <p:spPr>
          <a:xfrm>
            <a:off x="133003" y="188275"/>
            <a:ext cx="6966066" cy="42216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marL="0" marR="0">
              <a:lnSpc>
                <a:spcPct val="150000"/>
              </a:lnSpc>
              <a:spcBef>
                <a:spcPts val="0"/>
              </a:spcBef>
              <a:spcAft>
                <a:spcPts val="800"/>
              </a:spcAft>
            </a:pP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Bài</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1.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Trình</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bày</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những</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hiểu</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biết</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của</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bạn</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về</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đặc</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điểm</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của</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văn</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bản</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thông</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tin.</a:t>
            </a:r>
            <a:endParaRPr lang="en-US" dirty="0">
              <a:solidFill>
                <a:schemeClr val="accent4">
                  <a:lumMod val="20000"/>
                  <a:lumOff val="80000"/>
                </a:schemeClr>
              </a:solidFill>
              <a:effectLst/>
              <a:latin typeface="Calibri" panose="020F0502020204030204" pitchFamily="34" charset="0"/>
              <a:ea typeface="Calibri" panose="020F0502020204030204" pitchFamily="34" charset="0"/>
            </a:endParaRPr>
          </a:p>
        </p:txBody>
      </p:sp>
      <p:sp>
        <p:nvSpPr>
          <p:cNvPr id="6" name="Rectangle: Rounded Corners 5">
            <a:extLst>
              <a:ext uri="{FF2B5EF4-FFF2-40B4-BE49-F238E27FC236}">
                <a16:creationId xmlns:a16="http://schemas.microsoft.com/office/drawing/2014/main" id="{10AD7C6E-111F-3D11-20CF-75FF449DEE8B}"/>
              </a:ext>
            </a:extLst>
          </p:cNvPr>
          <p:cNvSpPr/>
          <p:nvPr/>
        </p:nvSpPr>
        <p:spPr>
          <a:xfrm>
            <a:off x="465513" y="798021"/>
            <a:ext cx="4106487" cy="406492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50000"/>
              </a:lnSpc>
            </a:pPr>
            <a:r>
              <a:rPr lang="en-US" sz="16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16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16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Văn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tải</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7108A30A-5FA1-BC15-B9E6-637C0EB3BC11}"/>
              </a:ext>
            </a:extLst>
          </p:cNvPr>
          <p:cNvSpPr/>
          <p:nvPr/>
        </p:nvSpPr>
        <p:spPr>
          <a:xfrm>
            <a:off x="4682836" y="798021"/>
            <a:ext cx="4106487" cy="406492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50000"/>
              </a:lnSpc>
            </a:pPr>
            <a:r>
              <a:rPr lang="vi-VN" sz="16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Các yếu tố hình thức trong văn bản thông tin: </a:t>
            </a:r>
            <a:r>
              <a:rPr lang="vi-VN"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Văn bản thông tin có thể sử dụng một số yếu tố hình thức (bao gồm cả phương tiện giao tiếp phi ngôn ngữ) để biểu thị cách sắp xếp, cấu trúc thông tin trong văn bản hoặc làm cho các ý tưởng và thông tin hấp dẫn, sinh động, dễ hiểu. Chẳng hạn như: nhan đề; kí hiệu đánh dấu các phần, mục chú thích cho hình ảnh; bảng số liệu; biểu đồ, sơ đồ, lược đồ; mô hình bản đồ,...</a:t>
            </a:r>
            <a:endParaRPr lang="en-US" sz="16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5" name="TextBox 4">
            <a:extLst>
              <a:ext uri="{FF2B5EF4-FFF2-40B4-BE49-F238E27FC236}">
                <a16:creationId xmlns:a16="http://schemas.microsoft.com/office/drawing/2014/main" id="{F23E3F1C-AE00-9EA4-A91B-3D18F0019B85}"/>
              </a:ext>
            </a:extLst>
          </p:cNvPr>
          <p:cNvSpPr txBox="1"/>
          <p:nvPr/>
        </p:nvSpPr>
        <p:spPr>
          <a:xfrm>
            <a:off x="133003" y="188275"/>
            <a:ext cx="6966066" cy="42216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marL="0" marR="0">
              <a:lnSpc>
                <a:spcPct val="150000"/>
              </a:lnSpc>
              <a:spcBef>
                <a:spcPts val="0"/>
              </a:spcBef>
              <a:spcAft>
                <a:spcPts val="800"/>
              </a:spcAft>
            </a:pP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Bài</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1.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Trình</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bày</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những</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hiểu</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biết</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của</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bạn</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về</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đặc</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điểm</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của</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văn</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bản</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thông</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tin.</a:t>
            </a:r>
            <a:endParaRPr lang="en-US" dirty="0">
              <a:solidFill>
                <a:schemeClr val="accent4">
                  <a:lumMod val="20000"/>
                  <a:lumOff val="80000"/>
                </a:schemeClr>
              </a:solidFill>
              <a:effectLst/>
              <a:latin typeface="Calibri" panose="020F0502020204030204" pitchFamily="34" charset="0"/>
              <a:ea typeface="Calibri" panose="020F0502020204030204" pitchFamily="34" charset="0"/>
            </a:endParaRPr>
          </a:p>
        </p:txBody>
      </p:sp>
      <p:sp>
        <p:nvSpPr>
          <p:cNvPr id="6" name="Rectangle: Rounded Corners 5">
            <a:extLst>
              <a:ext uri="{FF2B5EF4-FFF2-40B4-BE49-F238E27FC236}">
                <a16:creationId xmlns:a16="http://schemas.microsoft.com/office/drawing/2014/main" id="{10AD7C6E-111F-3D11-20CF-75FF449DEE8B}"/>
              </a:ext>
            </a:extLst>
          </p:cNvPr>
          <p:cNvSpPr/>
          <p:nvPr/>
        </p:nvSpPr>
        <p:spPr>
          <a:xfrm>
            <a:off x="465513" y="798021"/>
            <a:ext cx="4106487" cy="406492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50000"/>
              </a:lnSpc>
            </a:pPr>
            <a:r>
              <a:rPr lang="vi-VN" sz="16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 Dữ liệu trong văn bản thông tin là </a:t>
            </a:r>
            <a:r>
              <a:rPr lang="vi-VN"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sự thật hiển nhiên hoặc những phát biểu/ tuyên bố được xác minh bằng những bằng chứng cụ thể, được đo lường, quan sát một cách khoa học và mọi người công nhận. Vì thế, dữ liệu mang tính khách quan và là yếu tố làm nên tính chính xác, đáng tin cậy của văn bản thông tin.</a:t>
            </a:r>
            <a:endParaRPr lang="en-US" sz="16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7108A30A-5FA1-BC15-B9E6-637C0EB3BC11}"/>
              </a:ext>
            </a:extLst>
          </p:cNvPr>
          <p:cNvSpPr/>
          <p:nvPr/>
        </p:nvSpPr>
        <p:spPr>
          <a:xfrm>
            <a:off x="4682836" y="798021"/>
            <a:ext cx="4106487" cy="406492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50000"/>
              </a:lnSpc>
            </a:pPr>
            <a:r>
              <a:rPr lang="vi-VN" sz="16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 Thái độ, ý kiến, quan điểm của người viết </a:t>
            </a:r>
            <a:r>
              <a:rPr lang="vi-VN"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 văn bản thông tin thường được trình bày dưới dạng những phát biểu thể hiện niềm tin, cảm nhận hoặc suy nghĩ của người viết về một vấn đề/ đối tượng nào đó. Ý kiến, quan điểm có thể được/ không được xác minh bằng sự thật hoặc chứng cứ cụ thể, vì đó có thể là những suy nghĩ cảm tính hoặc diễn giải của người viết về thông tin, dữ liệu. </a:t>
            </a:r>
            <a:endParaRPr lang="en-US" sz="16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8371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5" name="TextBox 4">
            <a:extLst>
              <a:ext uri="{FF2B5EF4-FFF2-40B4-BE49-F238E27FC236}">
                <a16:creationId xmlns:a16="http://schemas.microsoft.com/office/drawing/2014/main" id="{F23E3F1C-AE00-9EA4-A91B-3D18F0019B85}"/>
              </a:ext>
            </a:extLst>
          </p:cNvPr>
          <p:cNvSpPr txBox="1"/>
          <p:nvPr/>
        </p:nvSpPr>
        <p:spPr>
          <a:xfrm>
            <a:off x="133003" y="188275"/>
            <a:ext cx="6966066" cy="42216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marL="0" marR="0">
              <a:lnSpc>
                <a:spcPct val="150000"/>
              </a:lnSpc>
              <a:spcBef>
                <a:spcPts val="0"/>
              </a:spcBef>
              <a:spcAft>
                <a:spcPts val="800"/>
              </a:spcAft>
            </a:pP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Bài</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1.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Trình</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bày</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những</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hiểu</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biết</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của</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bạn</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về</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đặc</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điểm</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của</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văn</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bản</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thông</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tin.</a:t>
            </a:r>
            <a:endParaRPr lang="en-US" dirty="0">
              <a:solidFill>
                <a:schemeClr val="accent4">
                  <a:lumMod val="20000"/>
                  <a:lumOff val="80000"/>
                </a:schemeClr>
              </a:solidFill>
              <a:effectLst/>
              <a:latin typeface="Calibri" panose="020F0502020204030204" pitchFamily="34" charset="0"/>
              <a:ea typeface="Calibri" panose="020F0502020204030204" pitchFamily="34" charset="0"/>
            </a:endParaRPr>
          </a:p>
        </p:txBody>
      </p:sp>
      <p:sp>
        <p:nvSpPr>
          <p:cNvPr id="6" name="Rectangle: Rounded Corners 5">
            <a:extLst>
              <a:ext uri="{FF2B5EF4-FFF2-40B4-BE49-F238E27FC236}">
                <a16:creationId xmlns:a16="http://schemas.microsoft.com/office/drawing/2014/main" id="{10AD7C6E-111F-3D11-20CF-75FF449DEE8B}"/>
              </a:ext>
            </a:extLst>
          </p:cNvPr>
          <p:cNvSpPr/>
          <p:nvPr/>
        </p:nvSpPr>
        <p:spPr>
          <a:xfrm>
            <a:off x="465513" y="798021"/>
            <a:ext cx="4106487" cy="406492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50000"/>
              </a:lnSpc>
            </a:pPr>
            <a:r>
              <a:rPr lang="vi-VN" sz="16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 Thông tin cơ bản của văn bản là </a:t>
            </a:r>
            <a:r>
              <a:rPr lang="vi-VN"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thông tin quan trọng nhất mà người viết muốn truyền tải văn bản. Thông tin cơ bản được hỗ trợ bởi các thông tin chi tiết. qua</a:t>
            </a:r>
            <a:endParaRPr lang="en-US" sz="16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7108A30A-5FA1-BC15-B9E6-637C0EB3BC11}"/>
              </a:ext>
            </a:extLst>
          </p:cNvPr>
          <p:cNvSpPr/>
          <p:nvPr/>
        </p:nvSpPr>
        <p:spPr>
          <a:xfrm>
            <a:off x="4682836" y="798021"/>
            <a:ext cx="4106487" cy="406492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50000"/>
              </a:lnSpc>
            </a:pPr>
            <a:r>
              <a:rPr lang="vi-VN" sz="16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6. Cách trình bày ý tưởng và thông tin, dữ liệu: </a:t>
            </a:r>
            <a:r>
              <a:rPr lang="vi-VN"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Ý tưởng và thông tin, dữ liệu trong văn bản thông tin thường được trình bày theo một số cách nhất định để hỗ trợ người đọc nhận ra mối liên hệ giữa chúng chẳng hạn như: ý chính và nội dung chi tiết, trật tự thời gian, cấu trúc nguyên nhân – kết quả, cấu trúc so sánh – đối chiếu, cấu trúc vấn đề – cách giải quyết.</a:t>
            </a:r>
            <a:endParaRPr lang="en-US" sz="16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52307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Language Arts Subject for Elementary: Poetry by Slidesgo">
  <a:themeElements>
    <a:clrScheme name="Simple Light">
      <a:dk1>
        <a:srgbClr val="78604F"/>
      </a:dk1>
      <a:lt1>
        <a:srgbClr val="DBCABE"/>
      </a:lt1>
      <a:dk2>
        <a:srgbClr val="58473A"/>
      </a:dk2>
      <a:lt2>
        <a:srgbClr val="A76F64"/>
      </a:lt2>
      <a:accent1>
        <a:srgbClr val="BE655B"/>
      </a:accent1>
      <a:accent2>
        <a:srgbClr val="D27452"/>
      </a:accent2>
      <a:accent3>
        <a:srgbClr val="D37294"/>
      </a:accent3>
      <a:accent4>
        <a:srgbClr val="ED7278"/>
      </a:accent4>
      <a:accent5>
        <a:srgbClr val="6E94CD"/>
      </a:accent5>
      <a:accent6>
        <a:srgbClr val="727C65"/>
      </a:accent6>
      <a:hlink>
        <a:srgbClr val="5847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3046</Words>
  <PresentationFormat>On-screen Show (16:9)</PresentationFormat>
  <Paragraphs>174</Paragraphs>
  <Slides>23</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Nunito Light</vt:lpstr>
      <vt:lpstr>Times New Roman</vt:lpstr>
      <vt:lpstr>Dancing Script</vt:lpstr>
      <vt:lpstr>Bebas Neue</vt:lpstr>
      <vt:lpstr>Anaheim</vt:lpstr>
      <vt:lpstr>Albert Sans</vt:lpstr>
      <vt:lpstr>Arial</vt:lpstr>
      <vt:lpstr>Calibri</vt:lpstr>
      <vt:lpstr>Language Arts Subject for Elementary: Poetry by Slidesgo</vt:lpstr>
      <vt:lpstr>ÔN TẬP</vt:lpstr>
      <vt:lpstr>MỤC TIÊU BÀI HỌC</vt:lpstr>
      <vt:lpstr>KHỞI ĐỘNG</vt:lpstr>
      <vt:lpstr>PowerPoint Presentation</vt:lpstr>
      <vt:lpstr>THỰC HÀNH ÔN TẬP</vt:lpstr>
      <vt:lpstr>ÔN TẬP ĐỌC HIỂU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ÔN TẬP VIẾT – NÓI - NGHE</vt:lpstr>
      <vt:lpstr>PowerPoint Presentation</vt:lpstr>
      <vt:lpstr>PowerPoint Presentation</vt:lpstr>
      <vt:lpstr>LIÊN HỆ CHỦ ĐỀ</vt:lpstr>
      <vt:lpstr>PowerPoint Presentation</vt:lpstr>
      <vt:lpstr>GỢI Ý DÀN Ý </vt:lpstr>
      <vt:lpstr>GỢI Ý DÀN Ý </vt:lpstr>
      <vt:lpstr>GỢI Ý DÀN Ý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2023-06-27T14:09:58Z</dcterms:modified>
</cp:coreProperties>
</file>