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72" r:id="rId5"/>
    <p:sldId id="266" r:id="rId6"/>
    <p:sldId id="268" r:id="rId7"/>
    <p:sldId id="269" r:id="rId8"/>
    <p:sldId id="259" r:id="rId9"/>
    <p:sldId id="261" r:id="rId10"/>
    <p:sldId id="26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469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88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3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6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2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247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2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25</Words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2020-08-21T16:44:58Z</dcterms:created>
  <dcterms:modified xsi:type="dcterms:W3CDTF">2020-08-21T17:39:46Z</dcterms:modified>
</cp:coreProperties>
</file>