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7" r:id="rId6"/>
    <p:sldId id="260" r:id="rId7"/>
    <p:sldId id="280" r:id="rId8"/>
    <p:sldId id="261" r:id="rId9"/>
    <p:sldId id="262" r:id="rId10"/>
    <p:sldId id="281" r:id="rId11"/>
    <p:sldId id="263" r:id="rId12"/>
    <p:sldId id="264" r:id="rId13"/>
    <p:sldId id="282" r:id="rId14"/>
    <p:sldId id="272" r:id="rId15"/>
    <p:sldId id="273" r:id="rId16"/>
    <p:sldId id="283" r:id="rId17"/>
    <p:sldId id="276" r:id="rId18"/>
    <p:sldId id="277" r:id="rId19"/>
    <p:sldId id="266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volini" panose="020B0604020202020204" charset="0"/>
      <p:regular r:id="rId26"/>
      <p:bold r:id="rId27"/>
      <p:italic r:id="rId28"/>
      <p:boldItalic r:id="rId29"/>
    </p:embeddedFont>
    <p:embeddedFont>
      <p:font typeface="Baguet Script" panose="020B0604020202020204" charset="0"/>
      <p:regular r:id="rId30"/>
    </p:embeddedFont>
    <p:embeddedFont>
      <p:font typeface="Alfa Slab On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50"/>
  </p:normalViewPr>
  <p:slideViewPr>
    <p:cSldViewPr snapToGrid="0">
      <p:cViewPr varScale="1">
        <p:scale>
          <a:sx n="109" d="100"/>
          <a:sy n="109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81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500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77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49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84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61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74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35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616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40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9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33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2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69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18" Type="http://schemas.openxmlformats.org/officeDocument/2006/relationships/image" Target="../media/image15.png"/><Relationship Id="rId3" Type="http://schemas.openxmlformats.org/officeDocument/2006/relationships/image" Target="../media/image7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95F5-6A86-2F49-91BB-76A093AF7186}"/>
              </a:ext>
            </a:extLst>
          </p:cNvPr>
          <p:cNvSpPr/>
          <p:nvPr/>
        </p:nvSpPr>
        <p:spPr>
          <a:xfrm>
            <a:off x="4732153" y="4727084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endParaRPr lang="en-US" sz="2400" b="1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Ss revise the use of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69D1CF-CA40-A54C-A809-6B9E46D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91" y="4672164"/>
            <a:ext cx="3643780" cy="124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0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371449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118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894028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3434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1"/>
            <a:ext cx="430226" cy="97332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683191"/>
            <a:ext cx="504601" cy="10341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5B8EB-7640-514A-9B34-E03BB63A31CC}"/>
              </a:ext>
            </a:extLst>
          </p:cNvPr>
          <p:cNvSpPr/>
          <p:nvPr/>
        </p:nvSpPr>
        <p:spPr>
          <a:xfrm>
            <a:off x="3391847" y="5741540"/>
            <a:ext cx="83949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</a:rPr>
              <a:t>Stage </a:t>
            </a:r>
            <a:r>
              <a:rPr lang="en-US" sz="1800" b="1" dirty="0" smtClean="0">
                <a:latin typeface="Arial" panose="020B0604020202020204" pitchFamily="34" charset="0"/>
              </a:rPr>
              <a:t>aim:</a:t>
            </a:r>
            <a:endParaRPr lang="en-US" sz="1800" b="1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To allow students to apply what they have </a:t>
            </a:r>
            <a:r>
              <a:rPr lang="en-US" sz="1800" dirty="0" smtClean="0">
                <a:latin typeface="Arial" panose="020B0604020202020204" pitchFamily="34" charset="0"/>
              </a:rPr>
              <a:t>learnt into </a:t>
            </a:r>
            <a:r>
              <a:rPr lang="en-US" sz="1800" dirty="0">
                <a:latin typeface="Arial" panose="020B0604020202020204" pitchFamily="34" charset="0"/>
              </a:rPr>
              <a:t>practice through a project.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3752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x-none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0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91840" y="6088284"/>
            <a:ext cx="59965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err="1">
                <a:latin typeface="Calibri" panose="020F0502020204030204" pitchFamily="34" charset="0"/>
              </a:rPr>
              <a:t>Website</a:t>
            </a:r>
            <a:r>
              <a:rPr lang="en-GB" sz="1700" b="1" smtClean="0">
                <a:latin typeface="Calibri" panose="020F0502020204030204" pitchFamily="34" charset="0"/>
              </a:rPr>
              <a:t>: </a:t>
            </a:r>
            <a:r>
              <a:rPr lang="en-GB" sz="1700" b="1" i="1" smtClean="0">
                <a:latin typeface="Calibri" panose="020F0502020204030204" pitchFamily="34" charset="0"/>
              </a:rPr>
              <a:t>hoclieu.vn</a:t>
            </a:r>
            <a:endParaRPr lang="en-GB" sz="1700" dirty="0"/>
          </a:p>
          <a:p>
            <a:pPr algn="ctr"/>
            <a:r>
              <a:rPr lang="en-GB" sz="1700" b="1" dirty="0" err="1">
                <a:latin typeface="Calibri" panose="020F0502020204030204" pitchFamily="34" charset="0"/>
              </a:rPr>
              <a:t>Fanpage</a:t>
            </a:r>
            <a:r>
              <a:rPr lang="en-GB" sz="1700" b="1">
                <a:latin typeface="Calibri" panose="020F0502020204030204" pitchFamily="34" charset="0"/>
              </a:rPr>
              <a:t>: </a:t>
            </a:r>
            <a:r>
              <a:rPr lang="en-GB" sz="1700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sz="1700" b="1" i="1" dirty="0">
                <a:latin typeface="Calibri" panose="020F0502020204030204" pitchFamily="34" charset="0"/>
              </a:rPr>
              <a:t>/</a:t>
            </a:r>
            <a:endParaRPr lang="en-GB" sz="1700" dirty="0"/>
          </a:p>
          <a:p>
            <a:pPr algn="ctr"/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</a:t>
              </a:r>
              <a:r>
                <a:rPr lang="en-US" sz="2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LOOKING BACK &amp; PROJECT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7977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555172" y="1529951"/>
            <a:ext cx="11462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Review the vocabulary and grammar of Unit 1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Apply what they have learnt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practice through a project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communication, presentation &amp; critical thinking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skills and creativity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collaborative and supportive in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teamwork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Actively join in class activities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Be more creative when doing the project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048001" y="-76200"/>
            <a:ext cx="4452256" cy="1528523"/>
            <a:chOff x="2984728" y="144696"/>
            <a:chExt cx="5061395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688579" y="537793"/>
              <a:ext cx="4357544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30822" y="656832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84728" y="144696"/>
              <a:ext cx="1722924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2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6C12009C-290A-274F-B467-C7896ABF2CF1}"/>
              </a:ext>
            </a:extLst>
          </p:cNvPr>
          <p:cNvSpPr/>
          <p:nvPr/>
        </p:nvSpPr>
        <p:spPr>
          <a:xfrm>
            <a:off x="2458328" y="1302276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219E7-780C-C341-9C0C-D1F23EAC5737}"/>
              </a:ext>
            </a:extLst>
          </p:cNvPr>
          <p:cNvSpPr/>
          <p:nvPr/>
        </p:nvSpPr>
        <p:spPr>
          <a:xfrm>
            <a:off x="5127489" y="1398980"/>
            <a:ext cx="40991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Design a restaurant</a:t>
            </a:r>
            <a:endParaRPr lang="vi-V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629C4-27EB-9540-A1C7-AFC051C6E011}"/>
              </a:ext>
            </a:extLst>
          </p:cNvPr>
          <p:cNvSpPr/>
          <p:nvPr/>
        </p:nvSpPr>
        <p:spPr>
          <a:xfrm>
            <a:off x="4630705" y="2795830"/>
            <a:ext cx="687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create an active atmosphere in the class before the lesson;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DC072A-AEC2-0B4D-8F8E-5B93EA8B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6" y="2228671"/>
            <a:ext cx="3051622" cy="30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4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x-none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CDF6C-C751-E94B-97E1-62EC6EEE74A8}"/>
              </a:ext>
            </a:extLst>
          </p:cNvPr>
          <p:cNvSpPr/>
          <p:nvPr/>
        </p:nvSpPr>
        <p:spPr>
          <a:xfrm>
            <a:off x="4567839" y="3840932"/>
            <a:ext cx="7168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Ss revise the vocabulary items they have learnt in the unit.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5DB76-7A65-734B-A3A3-2821AB06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6" y="3538168"/>
            <a:ext cx="3509900" cy="19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1333</Words>
  <PresentationFormat>Widescreen</PresentationFormat>
  <Paragraphs>206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Grotesque</vt:lpstr>
      <vt:lpstr>Myriad Pro</vt:lpstr>
      <vt:lpstr>Open Sans</vt:lpstr>
      <vt:lpstr>Courier New</vt:lpstr>
      <vt:lpstr>Cavolini</vt:lpstr>
      <vt:lpstr>Baguet Script</vt:lpstr>
      <vt:lpstr>Gaegu</vt:lpstr>
      <vt:lpstr>Wingdings</vt:lpstr>
      <vt:lpstr>Alfa Slab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2023-04-19T03:52:26Z</dcterms:modified>
</cp:coreProperties>
</file>