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18319" y="2348842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 mùa: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bước vào thời gian gieo hạt, cấy lúa hoặc gặt hái.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CCCE1141-B4E6-4DCF-BB7B-347043DA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18: BẬN</a:t>
            </a:r>
          </a:p>
        </p:txBody>
      </p:sp>
      <p:pic>
        <p:nvPicPr>
          <p:cNvPr id="1026" name="Picture 2" descr="Tả cảnh mùa gặt ở quê em - Văn tả cảnh lớp 5 - VnDoc.com">
            <a:extLst>
              <a:ext uri="{FF2B5EF4-FFF2-40B4-BE49-F238E27FC236}">
                <a16:creationId xmlns:a16="http://schemas.microsoft.com/office/drawing/2014/main" id="{B2A0BA77-F650-4196-A805-A3D2710BD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519" y="1801148"/>
            <a:ext cx="6929353" cy="316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ỉ đạo sản xuất vụ Xuân, vụ Hè năm 2016">
            <a:extLst>
              <a:ext uri="{FF2B5EF4-FFF2-40B4-BE49-F238E27FC236}">
                <a16:creationId xmlns:a16="http://schemas.microsoft.com/office/drawing/2014/main" id="{B7AF8D19-A22E-4FB5-B3C8-07D85D4C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23" y="4572000"/>
            <a:ext cx="5663368" cy="406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in nổi bật">
            <a:extLst>
              <a:ext uri="{FF2B5EF4-FFF2-40B4-BE49-F238E27FC236}">
                <a16:creationId xmlns:a16="http://schemas.microsoft.com/office/drawing/2014/main" id="{D708BB91-C093-43EC-846A-EA09C6F88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519" y="5035214"/>
            <a:ext cx="6934496" cy="397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1047</cp:revision>
  <dcterms:created xsi:type="dcterms:W3CDTF">2008-09-09T22:52:10Z</dcterms:created>
  <dcterms:modified xsi:type="dcterms:W3CDTF">2022-08-02T14:46:05Z</dcterms:modified>
</cp:coreProperties>
</file>